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1" r:id="rId5"/>
    <p:sldId id="282" r:id="rId6"/>
    <p:sldId id="310" r:id="rId7"/>
    <p:sldId id="311" r:id="rId8"/>
    <p:sldId id="312" r:id="rId9"/>
    <p:sldId id="313" r:id="rId10"/>
    <p:sldId id="269" r:id="rId11"/>
    <p:sldId id="314" r:id="rId12"/>
    <p:sldId id="315" r:id="rId13"/>
    <p:sldId id="316" r:id="rId14"/>
    <p:sldId id="317" r:id="rId15"/>
    <p:sldId id="319" r:id="rId16"/>
    <p:sldId id="318" r:id="rId17"/>
    <p:sldId id="27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54E"/>
    <a:srgbClr val="FFFFA7"/>
    <a:srgbClr val="8E8B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8" autoAdjust="0"/>
    <p:restoredTop sz="94660"/>
  </p:normalViewPr>
  <p:slideViewPr>
    <p:cSldViewPr snapToGrid="0">
      <p:cViewPr varScale="1">
        <p:scale>
          <a:sx n="74" d="100"/>
          <a:sy n="74" d="100"/>
        </p:scale>
        <p:origin x="90"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F5839-64D9-46D7-A7BD-4D64457358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819F3-8183-48EC-BB74-44576AA3F86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7819F3-8183-48EC-BB74-44576AA3F86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7819F3-8183-48EC-BB74-44576AA3F86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7819F3-8183-48EC-BB74-44576AA3F86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7819F3-8183-48EC-BB74-44576AA3F86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fontAlgn="base">
              <a:spcBef>
                <a:spcPct val="0"/>
              </a:spcBef>
              <a:spcAft>
                <a:spcPct val="0"/>
              </a:spcAft>
            </a:pPr>
            <a:fld id="{DD790091-2819-446D-994C-CB80464F9AED}" type="slidenum">
              <a:rPr lang="zh-CN" altLang="en-US" smtClean="0">
                <a:latin typeface="Calibri" pitchFamily="34" charset="0"/>
                <a:ea typeface="宋体" pitchFamily="2" charset="-122"/>
              </a:rPr>
            </a:fld>
            <a:endParaRPr lang="zh-CN" altLang="en-US" smtClean="0">
              <a:latin typeface="Calibri"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7819F3-8183-48EC-BB74-44576AA3F86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7819F3-8183-48EC-BB74-44576AA3F86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7819F3-8183-48EC-BB74-44576AA3F86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54E"/>
        </a:solidFill>
        <a:effectLst/>
      </p:bgPr>
    </p:bg>
    <p:spTree>
      <p:nvGrpSpPr>
        <p:cNvPr id="1" name=""/>
        <p:cNvGrpSpPr/>
        <p:nvPr/>
      </p:nvGrpSpPr>
      <p:grpSpPr>
        <a:xfrm>
          <a:off x="0" y="0"/>
          <a:ext cx="0" cy="0"/>
          <a:chOff x="0" y="0"/>
          <a:chExt cx="0" cy="0"/>
        </a:xfrm>
      </p:grpSpPr>
      <p:sp>
        <p:nvSpPr>
          <p:cNvPr id="14" name="矩形 13"/>
          <p:cNvSpPr/>
          <p:nvPr userDrawn="1"/>
        </p:nvSpPr>
        <p:spPr>
          <a:xfrm>
            <a:off x="0" y="1"/>
            <a:ext cx="12192000" cy="6858000"/>
          </a:xfrm>
          <a:prstGeom prst="rect">
            <a:avLst/>
          </a:prstGeom>
          <a:solidFill>
            <a:srgbClr val="FFF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9" name="矩形 8"/>
          <p:cNvSpPr/>
          <p:nvPr userDrawn="1"/>
        </p:nvSpPr>
        <p:spPr>
          <a:xfrm>
            <a:off x="0" y="1703019"/>
            <a:ext cx="3870384" cy="609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pic>
        <p:nvPicPr>
          <p:cNvPr id="10" name="图片 9"/>
          <p:cNvPicPr>
            <a:picLocks noChangeAspect="1"/>
          </p:cNvPicPr>
          <p:nvPr userDrawn="1"/>
        </p:nvPicPr>
        <p:blipFill>
          <a:blip r:embed="rId2"/>
          <a:stretch>
            <a:fillRect/>
          </a:stretch>
        </p:blipFill>
        <p:spPr>
          <a:xfrm>
            <a:off x="8407299" y="1705675"/>
            <a:ext cx="3784699" cy="615448"/>
          </a:xfrm>
          <a:prstGeom prst="rect">
            <a:avLst/>
          </a:prstGeom>
        </p:spPr>
      </p:pic>
      <p:pic>
        <p:nvPicPr>
          <p:cNvPr id="11" name="图片 10"/>
          <p:cNvPicPr>
            <a:picLocks noChangeAspect="1"/>
          </p:cNvPicPr>
          <p:nvPr userDrawn="1"/>
        </p:nvPicPr>
        <p:blipFill>
          <a:blip r:embed="rId3"/>
          <a:stretch>
            <a:fillRect/>
          </a:stretch>
        </p:blipFill>
        <p:spPr>
          <a:xfrm>
            <a:off x="6091688" y="801687"/>
            <a:ext cx="2402678" cy="2479675"/>
          </a:xfrm>
          <a:prstGeom prst="rect">
            <a:avLst/>
          </a:prstGeom>
        </p:spPr>
      </p:pic>
      <p:pic>
        <p:nvPicPr>
          <p:cNvPr id="12" name="图片 11"/>
          <p:cNvPicPr>
            <a:picLocks noChangeAspect="1"/>
          </p:cNvPicPr>
          <p:nvPr userDrawn="1"/>
        </p:nvPicPr>
        <p:blipFill>
          <a:blip r:embed="rId3"/>
          <a:stretch>
            <a:fillRect/>
          </a:stretch>
        </p:blipFill>
        <p:spPr>
          <a:xfrm>
            <a:off x="3722629" y="801687"/>
            <a:ext cx="2402678" cy="2479675"/>
          </a:xfrm>
          <a:prstGeom prst="rect">
            <a:avLst/>
          </a:prstGeom>
        </p:spPr>
      </p:pic>
      <p:sp>
        <p:nvSpPr>
          <p:cNvPr id="2" name="Title 1"/>
          <p:cNvSpPr>
            <a:spLocks noGrp="1"/>
          </p:cNvSpPr>
          <p:nvPr userDrawn="1">
            <p:ph type="ctrTitle"/>
          </p:nvPr>
        </p:nvSpPr>
        <p:spPr>
          <a:xfrm>
            <a:off x="1524000" y="3281362"/>
            <a:ext cx="9144000" cy="1676646"/>
          </a:xfrm>
        </p:spPr>
        <p:txBody>
          <a:bodyPr anchor="b">
            <a:normAutofit/>
          </a:bodyPr>
          <a:lstStyle>
            <a:lvl1pPr algn="ctr">
              <a:defRPr sz="5400">
                <a:solidFill>
                  <a:schemeClr val="tx1">
                    <a:lumMod val="50000"/>
                  </a:schemeClr>
                </a:solidFill>
              </a:defRPr>
            </a:lvl1pPr>
          </a:lstStyle>
          <a:p>
            <a:r>
              <a:rPr lang="zh-CN" altLang="en-US" smtClean="0"/>
              <a:t>单击此处编辑母版标题样式</a:t>
            </a:r>
            <a:endParaRPr lang="en-US" dirty="0"/>
          </a:p>
        </p:txBody>
      </p:sp>
      <p:sp>
        <p:nvSpPr>
          <p:cNvPr id="3" name="Subtitle 2"/>
          <p:cNvSpPr>
            <a:spLocks noGrp="1"/>
          </p:cNvSpPr>
          <p:nvPr userDrawn="1">
            <p:ph type="subTitle" idx="1"/>
          </p:nvPr>
        </p:nvSpPr>
        <p:spPr>
          <a:xfrm>
            <a:off x="1524000" y="5158704"/>
            <a:ext cx="9144000" cy="58029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322609"/>
          </a:xfrm>
        </p:spPr>
        <p:txBody>
          <a:bodyPr>
            <a:normAutofit/>
          </a:bodyPr>
          <a:lstStyle>
            <a:lvl1pPr marL="0" indent="0">
              <a:spcAft>
                <a:spcPts val="220"/>
              </a:spcAft>
              <a:buFontTx/>
              <a:buNone/>
              <a:defRPr sz="2400">
                <a:solidFill>
                  <a:schemeClr val="tx1"/>
                </a:solidFill>
              </a:defRPr>
            </a:lvl1pPr>
            <a:lvl2pPr marL="393700" indent="0">
              <a:spcAft>
                <a:spcPts val="220"/>
              </a:spcAft>
              <a:buFontTx/>
              <a:buNone/>
              <a:defRPr sz="2000">
                <a:solidFill>
                  <a:schemeClr val="tx1"/>
                </a:solidFill>
              </a:defRPr>
            </a:lvl2pPr>
            <a:lvl3pPr marL="661035" indent="0">
              <a:spcAft>
                <a:spcPts val="220"/>
              </a:spcAft>
              <a:buFontTx/>
              <a:buNone/>
              <a:defRPr sz="1800">
                <a:solidFill>
                  <a:schemeClr val="tx1"/>
                </a:solidFill>
              </a:defRPr>
            </a:lvl3pPr>
            <a:lvl4pPr marL="851535" indent="0">
              <a:spcAft>
                <a:spcPts val="220"/>
              </a:spcAft>
              <a:buFontTx/>
              <a:buNone/>
              <a:defRPr sz="1800">
                <a:solidFill>
                  <a:schemeClr val="tx1"/>
                </a:solidFill>
              </a:defRPr>
            </a:lvl4pPr>
            <a:lvl5pPr marL="1054735" indent="0">
              <a:spcAft>
                <a:spcPts val="220"/>
              </a:spcAft>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529862" y="1881553"/>
            <a:ext cx="9823937" cy="369890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6"/>
          <p:cNvSpPr/>
          <p:nvPr userDrawn="1">
            <p:custDataLst>
              <p:tags r:id="rId2"/>
            </p:custDataLst>
          </p:nvPr>
        </p:nvSpPr>
        <p:spPr>
          <a:xfrm>
            <a:off x="1058430" y="1683262"/>
            <a:ext cx="10183507" cy="2058646"/>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sz="760" kern="0">
              <a:solidFill>
                <a:prstClr val="white"/>
              </a:solidFill>
              <a:latin typeface="Arial" panose="02080604020202020204" pitchFamily="34" charset="0"/>
              <a:ea typeface="黑体" pitchFamily="49" charset="-122"/>
            </a:endParaRPr>
          </a:p>
        </p:txBody>
      </p:sp>
      <p:cxnSp>
        <p:nvCxnSpPr>
          <p:cNvPr id="8" name="直接连接符 7"/>
          <p:cNvCxnSpPr/>
          <p:nvPr userDrawn="1">
            <p:custDataLst>
              <p:tags r:id="rId3"/>
            </p:custDataLst>
          </p:nvPr>
        </p:nvCxnSpPr>
        <p:spPr>
          <a:xfrm flipH="1">
            <a:off x="12700" y="1266093"/>
            <a:ext cx="4370956" cy="1733978"/>
          </a:xfrm>
          <a:prstGeom prst="line">
            <a:avLst/>
          </a:prstGeom>
          <a:noFill/>
          <a:ln w="12700" cap="flat" cmpd="sng" algn="ctr">
            <a:solidFill>
              <a:schemeClr val="accent1">
                <a:lumMod val="75000"/>
              </a:schemeClr>
            </a:solidFill>
            <a:prstDash val="solid"/>
            <a:miter lim="800000"/>
          </a:ln>
          <a:effectLst/>
        </p:spPr>
      </p:cxnSp>
      <p:cxnSp>
        <p:nvCxnSpPr>
          <p:cNvPr id="9" name="直接连接符 8"/>
          <p:cNvCxnSpPr/>
          <p:nvPr userDrawn="1">
            <p:custDataLst>
              <p:tags r:id="rId4"/>
            </p:custDataLst>
          </p:nvPr>
        </p:nvCxnSpPr>
        <p:spPr>
          <a:xfrm flipH="1">
            <a:off x="7821042" y="2446865"/>
            <a:ext cx="4370959" cy="1733978"/>
          </a:xfrm>
          <a:prstGeom prst="line">
            <a:avLst/>
          </a:prstGeom>
          <a:noFill/>
          <a:ln w="12700" cap="flat" cmpd="sng" algn="ctr">
            <a:solidFill>
              <a:schemeClr val="accent1">
                <a:lumMod val="75000"/>
              </a:schemeClr>
            </a:solidFill>
            <a:prstDash val="solid"/>
            <a:miter lim="800000"/>
          </a:ln>
          <a:effectLst/>
        </p:spPr>
      </p:cxnSp>
      <p:sp>
        <p:nvSpPr>
          <p:cNvPr id="2" name="Title 1"/>
          <p:cNvSpPr>
            <a:spLocks noGrp="1"/>
          </p:cNvSpPr>
          <p:nvPr userDrawn="1">
            <p:ph type="title"/>
          </p:nvPr>
        </p:nvSpPr>
        <p:spPr>
          <a:xfrm>
            <a:off x="1529862" y="2672861"/>
            <a:ext cx="7367953" cy="1069047"/>
          </a:xfrm>
        </p:spPr>
        <p:txBody>
          <a:bodyPr anchor="ctr" anchorCtr="0">
            <a:normAutofit/>
          </a:bodyPr>
          <a:lstStyle>
            <a:lvl1pPr algn="ctr">
              <a:defRPr sz="3600">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userDrawn="1">
            <p:ph type="body" idx="1"/>
          </p:nvPr>
        </p:nvSpPr>
        <p:spPr>
          <a:xfrm>
            <a:off x="2649416" y="3928118"/>
            <a:ext cx="6893169" cy="57739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65738" y="1969477"/>
            <a:ext cx="4654062" cy="420748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699738" y="1969477"/>
            <a:ext cx="4654062" cy="42074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39581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8" y="2288961"/>
            <a:ext cx="5157787" cy="325019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39581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288961"/>
            <a:ext cx="5183188" cy="325019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 name="任意多边形 9"/>
          <p:cNvSpPr/>
          <p:nvPr userDrawn="1">
            <p:custDataLst>
              <p:tags r:id="rId2"/>
            </p:custDataLst>
          </p:nvPr>
        </p:nvSpPr>
        <p:spPr>
          <a:xfrm>
            <a:off x="-4059" y="2180492"/>
            <a:ext cx="1831675" cy="2099331"/>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1" fmla="*/ 929640 w 1226820"/>
              <a:gd name="connsiteY0-2" fmla="*/ 0 h 2948940"/>
              <a:gd name="connsiteX1-3" fmla="*/ 1226820 w 1226820"/>
              <a:gd name="connsiteY1-4" fmla="*/ 2948940 h 2948940"/>
              <a:gd name="connsiteX2-5" fmla="*/ 22860 w 1226820"/>
              <a:gd name="connsiteY2-6" fmla="*/ 2072640 h 2948940"/>
              <a:gd name="connsiteX3-7" fmla="*/ 0 w 1226820"/>
              <a:gd name="connsiteY3-8" fmla="*/ 1059180 h 2948940"/>
              <a:gd name="connsiteX4-9" fmla="*/ 929640 w 1226820"/>
              <a:gd name="connsiteY4-10" fmla="*/ 0 h 2948940"/>
              <a:gd name="connsiteX0-11" fmla="*/ 906780 w 1203960"/>
              <a:gd name="connsiteY0-12" fmla="*/ 0 h 2948940"/>
              <a:gd name="connsiteX1-13" fmla="*/ 1203960 w 1203960"/>
              <a:gd name="connsiteY1-14" fmla="*/ 2948940 h 2948940"/>
              <a:gd name="connsiteX2-15" fmla="*/ 0 w 1203960"/>
              <a:gd name="connsiteY2-16" fmla="*/ 2072640 h 2948940"/>
              <a:gd name="connsiteX3-17" fmla="*/ 30480 w 1203960"/>
              <a:gd name="connsiteY3-18" fmla="*/ 1135380 h 2948940"/>
              <a:gd name="connsiteX4-19" fmla="*/ 906780 w 1203960"/>
              <a:gd name="connsiteY4-20" fmla="*/ 0 h 2948940"/>
              <a:gd name="connsiteX0-21" fmla="*/ 900430 w 1203960"/>
              <a:gd name="connsiteY0-22" fmla="*/ 0 h 2936240"/>
              <a:gd name="connsiteX1-23" fmla="*/ 1203960 w 1203960"/>
              <a:gd name="connsiteY1-24" fmla="*/ 2936240 h 2936240"/>
              <a:gd name="connsiteX2-25" fmla="*/ 0 w 1203960"/>
              <a:gd name="connsiteY2-26" fmla="*/ 2059940 h 2936240"/>
              <a:gd name="connsiteX3-27" fmla="*/ 30480 w 1203960"/>
              <a:gd name="connsiteY3-28" fmla="*/ 1122680 h 2936240"/>
              <a:gd name="connsiteX4-29" fmla="*/ 900430 w 1203960"/>
              <a:gd name="connsiteY4-30" fmla="*/ 0 h 2936240"/>
              <a:gd name="connsiteX0-31" fmla="*/ 900430 w 1203960"/>
              <a:gd name="connsiteY0-32" fmla="*/ 0 h 2948940"/>
              <a:gd name="connsiteX1-33" fmla="*/ 1203960 w 1203960"/>
              <a:gd name="connsiteY1-34" fmla="*/ 2948940 h 2948940"/>
              <a:gd name="connsiteX2-35" fmla="*/ 0 w 1203960"/>
              <a:gd name="connsiteY2-36" fmla="*/ 2072640 h 2948940"/>
              <a:gd name="connsiteX3-37" fmla="*/ 30480 w 1203960"/>
              <a:gd name="connsiteY3-38" fmla="*/ 1135380 h 2948940"/>
              <a:gd name="connsiteX4-39" fmla="*/ 900430 w 1203960"/>
              <a:gd name="connsiteY4-40" fmla="*/ 0 h 294894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solidFill>
                <a:srgbClr val="FFFFFF"/>
              </a:solidFill>
            </a:endParaRPr>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11" name="矩形 10"/>
          <p:cNvSpPr/>
          <p:nvPr userDrawn="1">
            <p:custDataLst>
              <p:tags r:id="rId3"/>
            </p:custDataLst>
          </p:nvPr>
        </p:nvSpPr>
        <p:spPr>
          <a:xfrm>
            <a:off x="-3" y="2680977"/>
            <a:ext cx="12192003" cy="12079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solidFill>
                <a:srgbClr val="FFFFFF"/>
              </a:solidFill>
            </a:endParaRPr>
          </a:p>
        </p:txBody>
      </p:sp>
      <p:sp>
        <p:nvSpPr>
          <p:cNvPr id="12" name="任意多边形 11"/>
          <p:cNvSpPr/>
          <p:nvPr userDrawn="1">
            <p:custDataLst>
              <p:tags r:id="rId4"/>
            </p:custDataLst>
          </p:nvPr>
        </p:nvSpPr>
        <p:spPr>
          <a:xfrm>
            <a:off x="10738612" y="3888904"/>
            <a:ext cx="1454111" cy="428794"/>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1" fmla="*/ 1706880 w 1706880"/>
              <a:gd name="connsiteY0-2" fmla="*/ 0 h 601980"/>
              <a:gd name="connsiteX1-3" fmla="*/ 121920 w 1706880"/>
              <a:gd name="connsiteY1-4" fmla="*/ 0 h 601980"/>
              <a:gd name="connsiteX2-5" fmla="*/ 0 w 1706880"/>
              <a:gd name="connsiteY2-6" fmla="*/ 601980 h 601980"/>
              <a:gd name="connsiteX3-7" fmla="*/ 1706880 w 1706880"/>
              <a:gd name="connsiteY3-8" fmla="*/ 0 h 601980"/>
            </a:gdLst>
            <a:ahLst/>
            <a:cxnLst>
              <a:cxn ang="0">
                <a:pos x="connsiteX0-1" y="connsiteY0-2"/>
              </a:cxn>
              <a:cxn ang="0">
                <a:pos x="connsiteX1-3" y="connsiteY1-4"/>
              </a:cxn>
              <a:cxn ang="0">
                <a:pos x="connsiteX2-5" y="connsiteY2-6"/>
              </a:cxn>
              <a:cxn ang="0">
                <a:pos x="connsiteX3-7" y="connsiteY3-8"/>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solidFill>
                <a:srgbClr val="FFFFFF"/>
              </a:solidFill>
            </a:endParaRPr>
          </a:p>
        </p:txBody>
      </p:sp>
      <p:sp>
        <p:nvSpPr>
          <p:cNvPr id="13" name="任意多边形 12"/>
          <p:cNvSpPr/>
          <p:nvPr userDrawn="1">
            <p:custDataLst>
              <p:tags r:id="rId5"/>
            </p:custDataLst>
          </p:nvPr>
        </p:nvSpPr>
        <p:spPr>
          <a:xfrm rot="21290535">
            <a:off x="10725086" y="4001176"/>
            <a:ext cx="1447348" cy="500485"/>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1" fmla="*/ 1021080 w 1170934"/>
              <a:gd name="connsiteY0-2" fmla="*/ 0 h 702180"/>
              <a:gd name="connsiteX1-3" fmla="*/ 1170934 w 1170934"/>
              <a:gd name="connsiteY1-4" fmla="*/ 702180 h 702180"/>
              <a:gd name="connsiteX2-5" fmla="*/ 0 w 1170934"/>
              <a:gd name="connsiteY2-6" fmla="*/ 358140 h 702180"/>
              <a:gd name="connsiteX3-7" fmla="*/ 1021080 w 1170934"/>
              <a:gd name="connsiteY3-8" fmla="*/ 0 h 702180"/>
            </a:gdLst>
            <a:ahLst/>
            <a:cxnLst>
              <a:cxn ang="0">
                <a:pos x="connsiteX0-1" y="connsiteY0-2"/>
              </a:cxn>
              <a:cxn ang="0">
                <a:pos x="connsiteX1-3" y="connsiteY1-4"/>
              </a:cxn>
              <a:cxn ang="0">
                <a:pos x="connsiteX2-5" y="connsiteY2-6"/>
              </a:cxn>
              <a:cxn ang="0">
                <a:pos x="connsiteX3-7" y="connsiteY3-8"/>
              </a:cxn>
            </a:cxnLst>
            <a:rect l="l" t="t" r="r" b="b"/>
            <a:pathLst>
              <a:path w="1170934" h="702180">
                <a:moveTo>
                  <a:pt x="1021080" y="0"/>
                </a:moveTo>
                <a:lnTo>
                  <a:pt x="1170934" y="702180"/>
                </a:lnTo>
                <a:lnTo>
                  <a:pt x="0" y="358140"/>
                </a:lnTo>
                <a:lnTo>
                  <a:pt x="102108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solidFill>
                <a:srgbClr val="FFFFFF"/>
              </a:solidFill>
            </a:endParaRPr>
          </a:p>
        </p:txBody>
      </p:sp>
      <p:sp>
        <p:nvSpPr>
          <p:cNvPr id="15" name="任意多边形 14"/>
          <p:cNvSpPr/>
          <p:nvPr userDrawn="1">
            <p:custDataLst>
              <p:tags r:id="rId6"/>
            </p:custDataLst>
          </p:nvPr>
        </p:nvSpPr>
        <p:spPr>
          <a:xfrm>
            <a:off x="1342226" y="2174203"/>
            <a:ext cx="6811174" cy="210562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en-US" altLang="zh-CN" sz="4000" dirty="0">
              <a:solidFill>
                <a:srgbClr val="FFFFFF"/>
              </a:solidFill>
              <a:latin typeface="+mj-lt"/>
              <a:ea typeface="+mj-ea"/>
              <a:cs typeface="+mj-cs"/>
            </a:endParaRPr>
          </a:p>
        </p:txBody>
      </p:sp>
      <p:sp>
        <p:nvSpPr>
          <p:cNvPr id="2" name="Title 1"/>
          <p:cNvSpPr>
            <a:spLocks noGrp="1"/>
          </p:cNvSpPr>
          <p:nvPr>
            <p:ph type="title"/>
          </p:nvPr>
        </p:nvSpPr>
        <p:spPr>
          <a:xfrm>
            <a:off x="1729120" y="2476047"/>
            <a:ext cx="6037385" cy="1617785"/>
          </a:xfrm>
        </p:spPr>
        <p:txBody>
          <a:bodyPr>
            <a:normAutofit/>
          </a:bodyPr>
          <a:lstStyle>
            <a:lvl1pPr algn="ctr">
              <a:defRPr sz="4800" b="0">
                <a:solidFill>
                  <a:schemeClr val="bg1"/>
                </a:solidFill>
              </a:defRPr>
            </a:lvl1pPr>
          </a:lstStyle>
          <a:p>
            <a:r>
              <a:rPr lang="zh-CN" altLang="en-US" smtClean="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FF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0.xml"/><Relationship Id="rId13" Type="http://schemas.openxmlformats.org/officeDocument/2006/relationships/tags" Target="../tags/tag9.xml"/><Relationship Id="rId12" Type="http://schemas.microsoft.com/office/2007/relationships/hdphoto" Target="../media/hdphoto1.wdp"/><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A7"/>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l="28570" b="22219"/>
          <a:stretch>
            <a:fillRect/>
          </a:stretch>
        </p:blipFill>
        <p:spPr>
          <a:xfrm>
            <a:off x="-6065" y="3931439"/>
            <a:ext cx="2371894" cy="2926561"/>
          </a:xfrm>
          <a:prstGeom prst="rect">
            <a:avLst/>
          </a:prstGeom>
        </p:spPr>
      </p:pic>
      <p:sp>
        <p:nvSpPr>
          <p:cNvPr id="2" name="Title Placeholder 1"/>
          <p:cNvSpPr>
            <a:spLocks noGrp="1"/>
          </p:cNvSpPr>
          <p:nvPr>
            <p:ph type="title"/>
            <p:custDataLst>
              <p:tags r:id="rId13"/>
            </p:custDataLst>
          </p:nvPr>
        </p:nvSpPr>
        <p:spPr>
          <a:xfrm>
            <a:off x="838200" y="365125"/>
            <a:ext cx="10515600" cy="864000"/>
          </a:xfrm>
          <a:prstGeom prst="rect">
            <a:avLst/>
          </a:prstGeom>
        </p:spPr>
        <p:txBody>
          <a:bodyPr vert="horz" lIns="68400" tIns="32400" rIns="68400" bIns="3240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4"/>
            </p:custDataLst>
          </p:nvPr>
        </p:nvSpPr>
        <p:spPr>
          <a:xfrm>
            <a:off x="838200" y="1389185"/>
            <a:ext cx="10515600" cy="419127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image" Target="../media/image5.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55.xml"/><Relationship Id="rId2" Type="http://schemas.openxmlformats.org/officeDocument/2006/relationships/image" Target="../media/image6.png"/><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tags" Target="../tags/tag57.xml"/><Relationship Id="rId1" Type="http://schemas.openxmlformats.org/officeDocument/2006/relationships/tags" Target="../tags/tag5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tags" Target="../tags/tag30.xml"/><Relationship Id="rId2" Type="http://schemas.openxmlformats.org/officeDocument/2006/relationships/image" Target="../media/image4.png"/><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dirty="0"/>
              <a:t>Selenium </a:t>
            </a:r>
            <a:r>
              <a:rPr lang="zh-CN" altLang="en-US" dirty="0"/>
              <a:t>入门教程</a:t>
            </a:r>
            <a:endParaRPr lang="zh-CN" altLang="en-US" dirty="0"/>
          </a:p>
        </p:txBody>
      </p:sp>
      <p:sp>
        <p:nvSpPr>
          <p:cNvPr id="3" name="副标题 2"/>
          <p:cNvSpPr>
            <a:spLocks noGrp="1"/>
          </p:cNvSpPr>
          <p:nvPr>
            <p:ph type="subTitle" idx="1"/>
            <p:custDataLst>
              <p:tags r:id="rId2"/>
            </p:custDataLst>
          </p:nvPr>
        </p:nvSpPr>
        <p:spPr/>
        <p:txBody>
          <a:bodyPr>
            <a:normAutofit/>
          </a:bodyPr>
          <a:lstStyle/>
          <a:p>
            <a:r>
              <a:rPr lang="zh-CN" altLang="en-US" dirty="0"/>
              <a:t>主讲人：朱林</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5"/>
          <p:cNvSpPr/>
          <p:nvPr>
            <p:custDataLst>
              <p:tags r:id="rId1"/>
            </p:custDataLst>
          </p:nvPr>
        </p:nvSpPr>
        <p:spPr>
          <a:xfrm>
            <a:off x="1162685" y="1881505"/>
            <a:ext cx="76200" cy="2561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solidFill>
                <a:srgbClr val="FEFFFF"/>
              </a:solidFill>
            </a:endParaRPr>
          </a:p>
        </p:txBody>
      </p:sp>
      <p:sp>
        <p:nvSpPr>
          <p:cNvPr id="2058" name="MH_PageTitle"/>
          <p:cNvSpPr>
            <a:spLocks noGrp="1"/>
          </p:cNvSpPr>
          <p:nvPr>
            <p:ph type="title"/>
            <p:custDataLst>
              <p:tags r:id="rId2"/>
            </p:custDataLst>
          </p:nvPr>
        </p:nvSpPr>
        <p:spPr/>
        <p:txBody>
          <a:bodyPr>
            <a:normAutofit/>
          </a:bodyPr>
          <a:lstStyle/>
          <a:p>
            <a:pPr eaLnBrk="1" hangingPunct="1"/>
            <a:r>
              <a:rPr lang="zh-CN" altLang="en-US" dirty="0" smtClean="0">
                <a:sym typeface="+mn-ea"/>
              </a:rPr>
              <a:t>Selenium的应用场景</a:t>
            </a:r>
            <a:endParaRPr lang="zh-CN" altLang="en-US" dirty="0" smtClean="0"/>
          </a:p>
        </p:txBody>
      </p:sp>
      <p:sp>
        <p:nvSpPr>
          <p:cNvPr id="3" name="内容占位符 2"/>
          <p:cNvSpPr>
            <a:spLocks noGrp="1"/>
          </p:cNvSpPr>
          <p:nvPr>
            <p:ph idx="1"/>
            <p:custDataLst>
              <p:tags r:id="rId3"/>
            </p:custDataLst>
          </p:nvPr>
        </p:nvSpPr>
        <p:spPr>
          <a:xfrm>
            <a:off x="1529862" y="1700578"/>
            <a:ext cx="9823937" cy="3698909"/>
          </a:xfrm>
        </p:spPr>
        <p:txBody>
          <a:bodyPr anchor="t" anchorCtr="0">
            <a:normAutofit/>
          </a:bodyPr>
          <a:lstStyle/>
          <a:p>
            <a:pPr>
              <a:lnSpc>
                <a:spcPct val="130000"/>
              </a:lnSpc>
            </a:pPr>
            <a:r>
              <a:rPr lang="en-US" altLang="zh-CN" dirty="0">
                <a:solidFill>
                  <a:schemeClr val="accent1">
                    <a:lumMod val="50000"/>
                  </a:schemeClr>
                </a:solidFill>
              </a:rPr>
              <a:t>举个栗子</a:t>
            </a:r>
            <a:endParaRPr lang="en-US" altLang="zh-CN" dirty="0">
              <a:solidFill>
                <a:schemeClr val="accent1">
                  <a:lumMod val="50000"/>
                </a:schemeClr>
              </a:solidFill>
            </a:endParaRPr>
          </a:p>
          <a:p>
            <a:pPr marL="0" indent="0">
              <a:lnSpc>
                <a:spcPct val="130000"/>
              </a:lnSpc>
              <a:buNone/>
            </a:pPr>
            <a:r>
              <a:rPr lang="en-US" altLang="zh-CN" dirty="0">
                <a:solidFill>
                  <a:schemeClr val="accent1">
                    <a:lumMod val="50000"/>
                  </a:schemeClr>
                </a:solidFill>
              </a:rPr>
              <a:t>	假设有个保险系统，有块业务为投保业务。流程如下</a:t>
            </a:r>
            <a:endParaRPr lang="en-US" altLang="zh-CN" dirty="0">
              <a:solidFill>
                <a:schemeClr val="accent1">
                  <a:lumMod val="50000"/>
                </a:schemeClr>
              </a:solidFill>
            </a:endParaRPr>
          </a:p>
        </p:txBody>
      </p:sp>
      <p:pic>
        <p:nvPicPr>
          <p:cNvPr id="2" name="图片 1" descr="2019-03-26 21-18-54屏幕截图"/>
          <p:cNvPicPr>
            <a:picLocks noChangeAspect="1"/>
          </p:cNvPicPr>
          <p:nvPr/>
        </p:nvPicPr>
        <p:blipFill>
          <a:blip r:embed="rId4"/>
          <a:stretch>
            <a:fillRect/>
          </a:stretch>
        </p:blipFill>
        <p:spPr>
          <a:xfrm>
            <a:off x="2014220" y="3045460"/>
            <a:ext cx="8475980" cy="1466850"/>
          </a:xfrm>
          <a:prstGeom prst="rect">
            <a:avLst/>
          </a:prstGeom>
        </p:spPr>
      </p:pic>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5"/>
          <p:cNvSpPr/>
          <p:nvPr>
            <p:custDataLst>
              <p:tags r:id="rId1"/>
            </p:custDataLst>
          </p:nvPr>
        </p:nvSpPr>
        <p:spPr>
          <a:xfrm>
            <a:off x="1162685" y="1819275"/>
            <a:ext cx="76200" cy="2066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solidFill>
                <a:srgbClr val="FEFFFF"/>
              </a:solidFill>
            </a:endParaRPr>
          </a:p>
        </p:txBody>
      </p:sp>
      <p:sp>
        <p:nvSpPr>
          <p:cNvPr id="2058" name="MH_PageTitle"/>
          <p:cNvSpPr>
            <a:spLocks noGrp="1"/>
          </p:cNvSpPr>
          <p:nvPr>
            <p:ph type="title"/>
            <p:custDataLst>
              <p:tags r:id="rId2"/>
            </p:custDataLst>
          </p:nvPr>
        </p:nvSpPr>
        <p:spPr/>
        <p:txBody>
          <a:bodyPr>
            <a:normAutofit/>
          </a:bodyPr>
          <a:lstStyle/>
          <a:p>
            <a:pPr eaLnBrk="1" hangingPunct="1"/>
            <a:r>
              <a:rPr lang="zh-CN" altLang="en-US" dirty="0" smtClean="0">
                <a:sym typeface="+mn-ea"/>
              </a:rPr>
              <a:t>Selenium的应用场景</a:t>
            </a:r>
            <a:endParaRPr lang="zh-CN" altLang="en-US" dirty="0" smtClean="0"/>
          </a:p>
        </p:txBody>
      </p:sp>
      <p:sp>
        <p:nvSpPr>
          <p:cNvPr id="3" name="内容占位符 2"/>
          <p:cNvSpPr>
            <a:spLocks noGrp="1"/>
          </p:cNvSpPr>
          <p:nvPr>
            <p:ph idx="1"/>
            <p:custDataLst>
              <p:tags r:id="rId3"/>
            </p:custDataLst>
          </p:nvPr>
        </p:nvSpPr>
        <p:spPr>
          <a:xfrm>
            <a:off x="1529862" y="1700578"/>
            <a:ext cx="9823937" cy="3698909"/>
          </a:xfrm>
        </p:spPr>
        <p:txBody>
          <a:bodyPr anchor="t" anchorCtr="0">
            <a:normAutofit fontScale="70000"/>
          </a:bodyPr>
          <a:lstStyle/>
          <a:p>
            <a:pPr>
              <a:lnSpc>
                <a:spcPct val="130000"/>
              </a:lnSpc>
            </a:pPr>
            <a:r>
              <a:rPr lang="zh-CN" altLang="en-US" dirty="0">
                <a:solidFill>
                  <a:schemeClr val="accent1">
                    <a:lumMod val="50000"/>
                  </a:schemeClr>
                </a:solidFill>
              </a:rPr>
              <a:t>再举个栗子</a:t>
            </a:r>
            <a:endParaRPr lang="zh-CN" altLang="en-US" dirty="0">
              <a:solidFill>
                <a:schemeClr val="accent1">
                  <a:lumMod val="50000"/>
                </a:schemeClr>
              </a:solidFill>
            </a:endParaRPr>
          </a:p>
          <a:p>
            <a:pPr marL="0" indent="0">
              <a:lnSpc>
                <a:spcPct val="130000"/>
              </a:lnSpc>
              <a:buNone/>
            </a:pPr>
            <a:r>
              <a:rPr lang="en-US" altLang="zh-CN" dirty="0">
                <a:solidFill>
                  <a:schemeClr val="accent1">
                    <a:lumMod val="50000"/>
                  </a:schemeClr>
                </a:solidFill>
              </a:rPr>
              <a:t>   爬虫的应用</a:t>
            </a:r>
            <a:endParaRPr lang="en-US" altLang="zh-CN" dirty="0">
              <a:solidFill>
                <a:schemeClr val="accent1">
                  <a:lumMod val="50000"/>
                </a:schemeClr>
              </a:solidFill>
            </a:endParaRPr>
          </a:p>
          <a:p>
            <a:pPr marL="0" indent="0">
              <a:lnSpc>
                <a:spcPct val="130000"/>
              </a:lnSpc>
              <a:buNone/>
            </a:pPr>
            <a:r>
              <a:rPr lang="en-US" altLang="zh-CN" dirty="0">
                <a:solidFill>
                  <a:schemeClr val="accent1">
                    <a:lumMod val="50000"/>
                  </a:schemeClr>
                </a:solidFill>
              </a:rPr>
              <a:t>       1. 数据分析</a:t>
            </a:r>
            <a:endParaRPr lang="en-US" altLang="zh-CN" dirty="0">
              <a:solidFill>
                <a:schemeClr val="accent1">
                  <a:lumMod val="50000"/>
                </a:schemeClr>
              </a:solidFill>
            </a:endParaRPr>
          </a:p>
          <a:p>
            <a:pPr marL="0" indent="0">
              <a:lnSpc>
                <a:spcPct val="130000"/>
              </a:lnSpc>
              <a:buNone/>
            </a:pPr>
            <a:r>
              <a:rPr lang="zh-CN" altLang="en-US" dirty="0">
                <a:solidFill>
                  <a:schemeClr val="accent1">
                    <a:lumMod val="50000"/>
                  </a:schemeClr>
                </a:solidFill>
              </a:rPr>
              <a:t>   </a:t>
            </a:r>
            <a:r>
              <a:rPr lang="en-US" altLang="zh-CN" dirty="0">
                <a:solidFill>
                  <a:schemeClr val="accent1">
                    <a:lumMod val="50000"/>
                  </a:schemeClr>
                </a:solidFill>
              </a:rPr>
              <a:t>    </a:t>
            </a:r>
            <a:r>
              <a:rPr lang="zh-CN" altLang="en-US" dirty="0">
                <a:solidFill>
                  <a:schemeClr val="accent1">
                    <a:lumMod val="50000"/>
                  </a:schemeClr>
                </a:solidFill>
              </a:rPr>
              <a:t>- 有些网站有时候理不清里面的JS代码，看不到所谓的后台接口，可能是以模板渲染的方式加载。</a:t>
            </a:r>
            <a:endParaRPr lang="zh-CN" altLang="en-US" dirty="0">
              <a:solidFill>
                <a:schemeClr val="accent1">
                  <a:lumMod val="50000"/>
                </a:schemeClr>
              </a:solidFill>
            </a:endParaRPr>
          </a:p>
          <a:p>
            <a:pPr marL="0" indent="0">
              <a:lnSpc>
                <a:spcPct val="130000"/>
              </a:lnSpc>
              <a:buNone/>
            </a:pPr>
            <a:r>
              <a:rPr lang="en-US" altLang="zh-CN" dirty="0">
                <a:solidFill>
                  <a:schemeClr val="accent1">
                    <a:lumMod val="50000"/>
                  </a:schemeClr>
                </a:solidFill>
              </a:rPr>
              <a:t>       </a:t>
            </a:r>
            <a:r>
              <a:rPr lang="zh-CN" altLang="en-US" dirty="0">
                <a:solidFill>
                  <a:schemeClr val="accent1">
                    <a:lumMod val="50000"/>
                  </a:schemeClr>
                </a:solidFill>
              </a:rPr>
              <a:t>2. 纯粹的http请求可能会被封IP</a:t>
            </a:r>
            <a:endParaRPr lang="zh-CN" altLang="en-US" dirty="0">
              <a:solidFill>
                <a:schemeClr val="accent1">
                  <a:lumMod val="50000"/>
                </a:schemeClr>
              </a:solidFill>
            </a:endParaRPr>
          </a:p>
          <a:p>
            <a:pPr>
              <a:lnSpc>
                <a:spcPct val="130000"/>
              </a:lnSpc>
            </a:pPr>
            <a:endParaRPr lang="zh-CN" altLang="en-US" dirty="0">
              <a:solidFill>
                <a:schemeClr val="accent1">
                  <a:lumMod val="50000"/>
                </a:schemeClr>
              </a:solidFill>
            </a:endParaRPr>
          </a:p>
          <a:p>
            <a:pPr>
              <a:lnSpc>
                <a:spcPct val="130000"/>
              </a:lnSpc>
            </a:pPr>
            <a:endParaRPr lang="en-US" altLang="zh-CN" dirty="0">
              <a:solidFill>
                <a:schemeClr val="accent1">
                  <a:lumMod val="50000"/>
                </a:schemeClr>
              </a:solidFill>
            </a:endParaRPr>
          </a:p>
          <a:p>
            <a:pPr marL="0" indent="0">
              <a:lnSpc>
                <a:spcPct val="130000"/>
              </a:lnSpc>
              <a:buNone/>
            </a:pPr>
            <a:r>
              <a:rPr lang="en-US" altLang="zh-CN" dirty="0">
                <a:solidFill>
                  <a:schemeClr val="accent1">
                    <a:lumMod val="50000"/>
                  </a:schemeClr>
                </a:solidFill>
              </a:rPr>
              <a:t>    </a:t>
            </a:r>
            <a:endParaRPr lang="en-US" altLang="zh-CN" dirty="0">
              <a:solidFill>
                <a:schemeClr val="accent1">
                  <a:lumMod val="50000"/>
                </a:schemeClr>
              </a:solidFill>
            </a:endParaRPr>
          </a:p>
        </p:txBody>
      </p: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5"/>
          <p:cNvSpPr/>
          <p:nvPr>
            <p:custDataLst>
              <p:tags r:id="rId1"/>
            </p:custDataLst>
          </p:nvPr>
        </p:nvSpPr>
        <p:spPr>
          <a:xfrm>
            <a:off x="1169035" y="1863090"/>
            <a:ext cx="92075" cy="9791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solidFill>
                <a:srgbClr val="FEFFFF"/>
              </a:solidFill>
            </a:endParaRPr>
          </a:p>
        </p:txBody>
      </p:sp>
      <p:sp>
        <p:nvSpPr>
          <p:cNvPr id="2058" name="MH_PageTitle"/>
          <p:cNvSpPr>
            <a:spLocks noGrp="1"/>
          </p:cNvSpPr>
          <p:nvPr>
            <p:ph type="title"/>
            <p:custDataLst>
              <p:tags r:id="rId2"/>
            </p:custDataLst>
          </p:nvPr>
        </p:nvSpPr>
        <p:spPr/>
        <p:txBody>
          <a:bodyPr>
            <a:normAutofit/>
          </a:bodyPr>
          <a:lstStyle/>
          <a:p>
            <a:pPr eaLnBrk="1" hangingPunct="1"/>
            <a:r>
              <a:rPr lang="zh-CN" altLang="en-US" dirty="0" smtClean="0">
                <a:sym typeface="+mn-ea"/>
              </a:rPr>
              <a:t>Selenium的应用场景</a:t>
            </a:r>
            <a:endParaRPr lang="zh-CN" altLang="en-US" dirty="0" smtClean="0"/>
          </a:p>
        </p:txBody>
      </p:sp>
      <p:sp>
        <p:nvSpPr>
          <p:cNvPr id="3" name="内容占位符 2"/>
          <p:cNvSpPr>
            <a:spLocks noGrp="1"/>
          </p:cNvSpPr>
          <p:nvPr>
            <p:ph idx="1"/>
            <p:custDataLst>
              <p:tags r:id="rId3"/>
            </p:custDataLst>
          </p:nvPr>
        </p:nvSpPr>
        <p:spPr>
          <a:xfrm>
            <a:off x="1529862" y="1700578"/>
            <a:ext cx="9823937" cy="3698909"/>
          </a:xfrm>
        </p:spPr>
        <p:txBody>
          <a:bodyPr anchor="t" anchorCtr="0">
            <a:normAutofit/>
          </a:bodyPr>
          <a:lstStyle/>
          <a:p>
            <a:pPr>
              <a:lnSpc>
                <a:spcPct val="130000"/>
              </a:lnSpc>
            </a:pPr>
            <a:r>
              <a:rPr lang="zh-CN" altLang="en-US" dirty="0">
                <a:solidFill>
                  <a:schemeClr val="accent1">
                    <a:lumMod val="50000"/>
                  </a:schemeClr>
                </a:solidFill>
              </a:rPr>
              <a:t>于是乎又举个栗子</a:t>
            </a:r>
            <a:endParaRPr lang="zh-CN" altLang="en-US" dirty="0">
              <a:solidFill>
                <a:schemeClr val="accent1">
                  <a:lumMod val="50000"/>
                </a:schemeClr>
              </a:solidFill>
            </a:endParaRPr>
          </a:p>
          <a:p>
            <a:pPr marL="0" indent="0">
              <a:lnSpc>
                <a:spcPct val="130000"/>
              </a:lnSpc>
              <a:buNone/>
            </a:pPr>
            <a:r>
              <a:rPr lang="en-US" altLang="zh-CN" dirty="0">
                <a:solidFill>
                  <a:schemeClr val="accent1">
                    <a:lumMod val="50000"/>
                  </a:schemeClr>
                </a:solidFill>
              </a:rPr>
              <a:t>    宅男必备给主播刷礼物的神器</a:t>
            </a:r>
            <a:endParaRPr lang="en-US" altLang="zh-CN" dirty="0">
              <a:solidFill>
                <a:schemeClr val="accent1">
                  <a:lumMod val="50000"/>
                </a:schemeClr>
              </a:solidFill>
            </a:endParaRPr>
          </a:p>
          <a:p>
            <a:pPr>
              <a:lnSpc>
                <a:spcPct val="130000"/>
              </a:lnSpc>
            </a:pPr>
            <a:endParaRPr lang="zh-CN" altLang="en-US" dirty="0">
              <a:solidFill>
                <a:schemeClr val="accent1">
                  <a:lumMod val="50000"/>
                </a:schemeClr>
              </a:solidFill>
            </a:endParaRPr>
          </a:p>
          <a:p>
            <a:pPr>
              <a:lnSpc>
                <a:spcPct val="130000"/>
              </a:lnSpc>
            </a:pPr>
            <a:endParaRPr lang="en-US" altLang="zh-CN" dirty="0">
              <a:solidFill>
                <a:schemeClr val="accent1">
                  <a:lumMod val="50000"/>
                </a:schemeClr>
              </a:solidFill>
            </a:endParaRPr>
          </a:p>
          <a:p>
            <a:pPr marL="0" indent="0">
              <a:lnSpc>
                <a:spcPct val="130000"/>
              </a:lnSpc>
              <a:buNone/>
            </a:pPr>
            <a:r>
              <a:rPr lang="en-US" altLang="zh-CN" dirty="0">
                <a:solidFill>
                  <a:schemeClr val="accent1">
                    <a:lumMod val="50000"/>
                  </a:schemeClr>
                </a:solidFill>
              </a:rPr>
              <a:t>    </a:t>
            </a:r>
            <a:endParaRPr lang="en-US" altLang="zh-CN" dirty="0">
              <a:solidFill>
                <a:schemeClr val="accent1">
                  <a:lumMod val="50000"/>
                </a:schemeClr>
              </a:solidFill>
            </a:endParaRPr>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b="1" dirty="0">
                <a:solidFill>
                  <a:schemeClr val="accent1"/>
                </a:solidFill>
              </a:rPr>
              <a:t>Selenium实践</a:t>
            </a:r>
            <a:endParaRPr lang="zh-CN" altLang="en-US" sz="3600" b="1" dirty="0">
              <a:solidFill>
                <a:schemeClr val="accent1"/>
              </a:solidFill>
            </a:endParaRPr>
          </a:p>
        </p:txBody>
      </p:sp>
      <p:sp>
        <p:nvSpPr>
          <p:cNvPr id="6" name="文本框 5"/>
          <p:cNvSpPr txBox="1"/>
          <p:nvPr>
            <p:custDataLst>
              <p:tags r:id="rId2"/>
            </p:custDataLst>
          </p:nvPr>
        </p:nvSpPr>
        <p:spPr>
          <a:xfrm>
            <a:off x="944245" y="1688465"/>
            <a:ext cx="10713085" cy="334391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80604020202020204" pitchFamily="34" charset="0"/>
              <a:buChar char="•"/>
              <a:defRPr sz="2400"/>
            </a:lvl1pPr>
            <a:lvl2pPr marL="685800" lvl="1" indent="-228600">
              <a:lnSpc>
                <a:spcPct val="90000"/>
              </a:lnSpc>
              <a:spcBef>
                <a:spcPts val="500"/>
              </a:spcBef>
              <a:buFont typeface="Arial" panose="02080604020202020204" pitchFamily="34" charset="0"/>
              <a:buChar char="•"/>
              <a:defRPr sz="2200"/>
            </a:lvl2pPr>
            <a:lvl3pPr marL="1143000" lvl="2" indent="-228600">
              <a:lnSpc>
                <a:spcPct val="90000"/>
              </a:lnSpc>
              <a:spcBef>
                <a:spcPts val="500"/>
              </a:spcBef>
              <a:buFont typeface="Arial" panose="02080604020202020204" pitchFamily="34" charset="0"/>
              <a:buChar char="•"/>
              <a:defRPr sz="2000"/>
            </a:lvl3pPr>
            <a:lvl4pPr marL="1600200" lvl="3" indent="-228600">
              <a:lnSpc>
                <a:spcPct val="90000"/>
              </a:lnSpc>
              <a:spcBef>
                <a:spcPts val="500"/>
              </a:spcBef>
              <a:buFont typeface="Arial" panose="02080604020202020204" pitchFamily="34" charset="0"/>
              <a:buChar char="•"/>
            </a:lvl4pPr>
            <a:lvl5pPr marL="2057400" lvl="4" indent="-228600">
              <a:lnSpc>
                <a:spcPct val="90000"/>
              </a:lnSpc>
              <a:spcBef>
                <a:spcPts val="500"/>
              </a:spcBef>
              <a:buFont typeface="Arial" panose="02080604020202020204" pitchFamily="34" charset="0"/>
              <a:buChar cha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r>
              <a:rPr lang="zh-CN" altLang="en-US" dirty="0"/>
              <a:t>Selenium环境安装</a:t>
            </a:r>
            <a:endParaRPr lang="zh-CN" altLang="en-US" dirty="0"/>
          </a:p>
          <a:p>
            <a:r>
              <a:rPr lang="zh-CN" altLang="en-US" dirty="0"/>
              <a:t>Selenium的元素定位</a:t>
            </a:r>
            <a:endParaRPr lang="zh-CN" altLang="en-US" dirty="0"/>
          </a:p>
          <a:p>
            <a:r>
              <a:rPr lang="zh-CN" altLang="en-US" dirty="0"/>
              <a:t>Selenium的API</a:t>
            </a:r>
            <a:endParaRPr lang="zh-CN" altLang="en-US" dirty="0"/>
          </a:p>
          <a:p>
            <a:r>
              <a:rPr lang="zh-CN" altLang="en-US" dirty="0"/>
              <a:t>Selenium使用Demo</a:t>
            </a:r>
            <a:endParaRPr lang="zh-CN" altLang="en-US" dirty="0"/>
          </a:p>
          <a:p>
            <a:pPr marL="0" indent="0">
              <a:buNone/>
            </a:pPr>
            <a:r>
              <a:rPr lang="en-US" altLang="zh-CN" dirty="0"/>
              <a:t>   1. 元素定位</a:t>
            </a:r>
            <a:endParaRPr lang="en-US" altLang="zh-CN" dirty="0"/>
          </a:p>
          <a:p>
            <a:pPr marL="0" indent="0">
              <a:buNone/>
            </a:pPr>
            <a:r>
              <a:rPr lang="en-US" altLang="zh-CN" dirty="0"/>
              <a:t>   2. 爬取网页内容生成到excel中</a:t>
            </a:r>
            <a:endParaRPr lang="en-US" altLang="zh-CN" dirty="0"/>
          </a:p>
          <a:p>
            <a:pPr marL="0" indent="0">
              <a:buNone/>
            </a:pPr>
            <a:r>
              <a:rPr lang="en-US" altLang="zh-CN" dirty="0"/>
              <a:t>   3. 实现网页上的简单操作并截图（TPMS）</a:t>
            </a:r>
            <a:endParaRPr lang="en-US" altLang="zh-CN"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b="1" dirty="0">
                <a:solidFill>
                  <a:schemeClr val="accent1"/>
                </a:solidFill>
              </a:rPr>
              <a:t>Selenium实践</a:t>
            </a:r>
            <a:endParaRPr lang="zh-CN" altLang="en-US" sz="3600" b="1" dirty="0">
              <a:solidFill>
                <a:schemeClr val="accent1"/>
              </a:solidFill>
            </a:endParaRPr>
          </a:p>
        </p:txBody>
      </p:sp>
      <p:pic>
        <p:nvPicPr>
          <p:cNvPr id="2" name="图片 1"/>
          <p:cNvPicPr>
            <a:picLocks noChangeAspect="1"/>
          </p:cNvPicPr>
          <p:nvPr/>
        </p:nvPicPr>
        <p:blipFill>
          <a:blip r:embed="rId2"/>
          <a:stretch>
            <a:fillRect/>
          </a:stretch>
        </p:blipFill>
        <p:spPr>
          <a:xfrm>
            <a:off x="2188210" y="1385570"/>
            <a:ext cx="6970395" cy="458851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z="7200" smtClean="0"/>
              <a:t>THANKS</a:t>
            </a:r>
            <a:endParaRPr lang="zh-CN" altLang="en-US" sz="7200" dirty="0"/>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165" y="35725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b="1" dirty="0">
                <a:solidFill>
                  <a:schemeClr val="accent1"/>
                </a:solidFill>
              </a:rPr>
              <a:t>什么是Selenium</a:t>
            </a:r>
            <a:endParaRPr lang="zh-CN" altLang="en-US" sz="3600" b="1"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80604020202020204" pitchFamily="34" charset="0"/>
              <a:buChar char="•"/>
              <a:defRPr sz="2800"/>
            </a:lvl1pPr>
            <a:lvl2pPr marL="685800" lvl="1" indent="-228600">
              <a:lnSpc>
                <a:spcPct val="90000"/>
              </a:lnSpc>
              <a:spcBef>
                <a:spcPts val="500"/>
              </a:spcBef>
              <a:buFont typeface="Arial" panose="02080604020202020204" pitchFamily="34" charset="0"/>
              <a:buChar char="•"/>
              <a:defRPr sz="2400"/>
            </a:lvl2pPr>
            <a:lvl3pPr marL="1143000" lvl="2" indent="-228600">
              <a:lnSpc>
                <a:spcPct val="90000"/>
              </a:lnSpc>
              <a:spcBef>
                <a:spcPts val="500"/>
              </a:spcBef>
              <a:buFont typeface="Arial" panose="02080604020202020204" pitchFamily="34" charset="0"/>
              <a:buChar char="•"/>
              <a:defRPr sz="2000"/>
            </a:lvl3pPr>
            <a:lvl4pPr marL="1600200" lvl="3" indent="-228600">
              <a:lnSpc>
                <a:spcPct val="90000"/>
              </a:lnSpc>
              <a:spcBef>
                <a:spcPts val="500"/>
              </a:spcBef>
              <a:buFont typeface="Arial" panose="02080604020202020204" pitchFamily="34" charset="0"/>
              <a:buChar char="•"/>
            </a:lvl4pPr>
            <a:lvl5pPr marL="2057400" lvl="4" indent="-228600">
              <a:lnSpc>
                <a:spcPct val="90000"/>
              </a:lnSpc>
              <a:spcBef>
                <a:spcPts val="500"/>
              </a:spcBef>
              <a:buFont typeface="Arial" panose="02080604020202020204" pitchFamily="34" charset="0"/>
              <a:buChar cha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r>
              <a:rPr lang="zh-CN" altLang="en-US" dirty="0"/>
              <a:t>Selenium是一个用于Web应用程序自动化测试工具。Selenium测试直接运行在浏览器中，就像真正的用户在操作一样。支持的浏览器包括IE（7, 8, 9, 10, 11），Mozilla Firefox，Safari，Google Chrome，Opera等。</a:t>
            </a:r>
            <a:endParaRPr lang="zh-CN" altLang="en-US" dirty="0"/>
          </a:p>
          <a:p>
            <a:r>
              <a:rPr lang="zh-CN" altLang="en-US" dirty="0"/>
              <a:t>主要功能包括：测试与浏览器的兼容性——测试你的应用程序看是否能够很好得工作在不同浏览器和操作系统之上。</a:t>
            </a:r>
            <a:endParaRPr lang="zh-CN" altLang="en-US" dirty="0"/>
          </a:p>
          <a:p>
            <a:r>
              <a:rPr lang="zh-CN" altLang="en-US" dirty="0"/>
              <a:t>测试系统功能——创建回归测试检验软件功能和用户需求。支持自动录制动作和自动生成 .Net、Java、Python等不同语言的测试脚本。</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35" y="1756410"/>
            <a:ext cx="10713085" cy="276415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80604020202020204" pitchFamily="34" charset="0"/>
              <a:buChar char="•"/>
              <a:defRPr sz="2400"/>
            </a:lvl1pPr>
            <a:lvl2pPr marL="685800" lvl="1" indent="-228600">
              <a:lnSpc>
                <a:spcPct val="90000"/>
              </a:lnSpc>
              <a:spcBef>
                <a:spcPts val="500"/>
              </a:spcBef>
              <a:buFont typeface="Arial" panose="02080604020202020204" pitchFamily="34" charset="0"/>
              <a:buChar char="•"/>
              <a:defRPr sz="2200"/>
            </a:lvl2pPr>
            <a:lvl3pPr marL="1143000" lvl="2" indent="-228600">
              <a:lnSpc>
                <a:spcPct val="90000"/>
              </a:lnSpc>
              <a:spcBef>
                <a:spcPts val="500"/>
              </a:spcBef>
              <a:buFont typeface="Arial" panose="02080604020202020204" pitchFamily="34" charset="0"/>
              <a:buChar char="•"/>
              <a:defRPr sz="2000"/>
            </a:lvl3pPr>
            <a:lvl4pPr marL="1600200" lvl="3" indent="-228600">
              <a:lnSpc>
                <a:spcPct val="90000"/>
              </a:lnSpc>
              <a:spcBef>
                <a:spcPts val="500"/>
              </a:spcBef>
              <a:buFont typeface="Arial" panose="02080604020202020204" pitchFamily="34" charset="0"/>
              <a:buChar char="•"/>
            </a:lvl4pPr>
            <a:lvl5pPr marL="2057400" lvl="4" indent="-228600">
              <a:lnSpc>
                <a:spcPct val="90000"/>
              </a:lnSpc>
              <a:spcBef>
                <a:spcPts val="500"/>
              </a:spcBef>
              <a:buFont typeface="Arial" panose="02080604020202020204" pitchFamily="34" charset="0"/>
              <a:buChar cha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r>
              <a:rPr lang="zh-CN" altLang="en-US" dirty="0"/>
              <a:t>Selenium IDE  </a:t>
            </a:r>
            <a:endParaRPr lang="zh-CN" altLang="en-US" dirty="0"/>
          </a:p>
          <a:p>
            <a:endParaRPr lang="zh-CN" altLang="en-US" dirty="0"/>
          </a:p>
          <a:p>
            <a:r>
              <a:rPr lang="zh-CN" altLang="en-US" dirty="0"/>
              <a:t>IDE是一个Firefox插件，可以录制用户的基本操作，生成测试用例。随后可以运行这些测试用例在浏览器里回放，可将测试用例转换为其他语言的自动化脚本。</a:t>
            </a:r>
            <a:endParaRPr lang="zh-CN" altLang="en-US" dirty="0"/>
          </a:p>
        </p:txBody>
      </p:sp>
      <p:sp>
        <p:nvSpPr>
          <p:cNvPr id="9" name="文本框 8"/>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b="1" dirty="0">
                <a:solidFill>
                  <a:schemeClr val="accent1"/>
                </a:solidFill>
              </a:rPr>
              <a:t>Selenium套件介绍</a:t>
            </a:r>
            <a:endParaRPr lang="zh-CN" altLang="en-US" sz="3600" b="1" dirty="0">
              <a:solidFill>
                <a:schemeClr val="accent1"/>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35" y="1756410"/>
            <a:ext cx="10713085" cy="276415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80604020202020204" pitchFamily="34" charset="0"/>
              <a:buChar char="•"/>
              <a:defRPr sz="2400"/>
            </a:lvl1pPr>
            <a:lvl2pPr marL="685800" lvl="1" indent="-228600">
              <a:lnSpc>
                <a:spcPct val="90000"/>
              </a:lnSpc>
              <a:spcBef>
                <a:spcPts val="500"/>
              </a:spcBef>
              <a:buFont typeface="Arial" panose="02080604020202020204" pitchFamily="34" charset="0"/>
              <a:buChar char="•"/>
              <a:defRPr sz="2200"/>
            </a:lvl2pPr>
            <a:lvl3pPr marL="1143000" lvl="2" indent="-228600">
              <a:lnSpc>
                <a:spcPct val="90000"/>
              </a:lnSpc>
              <a:spcBef>
                <a:spcPts val="500"/>
              </a:spcBef>
              <a:buFont typeface="Arial" panose="02080604020202020204" pitchFamily="34" charset="0"/>
              <a:buChar char="•"/>
              <a:defRPr sz="2000"/>
            </a:lvl3pPr>
            <a:lvl4pPr marL="1600200" lvl="3" indent="-228600">
              <a:lnSpc>
                <a:spcPct val="90000"/>
              </a:lnSpc>
              <a:spcBef>
                <a:spcPts val="500"/>
              </a:spcBef>
              <a:buFont typeface="Arial" panose="02080604020202020204" pitchFamily="34" charset="0"/>
              <a:buChar char="•"/>
            </a:lvl4pPr>
            <a:lvl5pPr marL="2057400" lvl="4" indent="-228600">
              <a:lnSpc>
                <a:spcPct val="90000"/>
              </a:lnSpc>
              <a:spcBef>
                <a:spcPts val="500"/>
              </a:spcBef>
              <a:buFont typeface="Arial" panose="02080604020202020204" pitchFamily="34" charset="0"/>
              <a:buChar cha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r>
              <a:rPr lang="zh-CN" altLang="en-US" dirty="0"/>
              <a:t>Selenium RC </a:t>
            </a:r>
            <a:endParaRPr lang="zh-CN" altLang="en-US" dirty="0"/>
          </a:p>
          <a:p>
            <a:endParaRPr lang="zh-CN" altLang="en-US" dirty="0"/>
          </a:p>
          <a:p>
            <a:r>
              <a:rPr lang="zh-CN" altLang="en-US" dirty="0"/>
              <a:t>RC为核心部分。它使用的编程语言，如Java，C＃，PHP，Python、Ruby和Perl强大功能来创建更复杂的测试。Selenium RC分为Client Libraries(编写测试脚本) 和Selenium Server（控制浏览器行为）。</a:t>
            </a:r>
            <a:endParaRPr lang="zh-CN" altLang="en-US" dirty="0"/>
          </a:p>
        </p:txBody>
      </p:sp>
      <p:sp>
        <p:nvSpPr>
          <p:cNvPr id="9" name="文本框 8"/>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b="1" dirty="0">
                <a:solidFill>
                  <a:schemeClr val="accent1"/>
                </a:solidFill>
              </a:rPr>
              <a:t>Selenium套件介绍</a:t>
            </a:r>
            <a:endParaRPr lang="zh-CN" altLang="en-US" sz="3600" b="1" dirty="0">
              <a:solidFill>
                <a:schemeClr val="accent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35" y="1756410"/>
            <a:ext cx="10713085" cy="276415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80604020202020204" pitchFamily="34" charset="0"/>
              <a:buChar char="•"/>
              <a:defRPr sz="2400"/>
            </a:lvl1pPr>
            <a:lvl2pPr marL="685800" lvl="1" indent="-228600">
              <a:lnSpc>
                <a:spcPct val="90000"/>
              </a:lnSpc>
              <a:spcBef>
                <a:spcPts val="500"/>
              </a:spcBef>
              <a:buFont typeface="Arial" panose="02080604020202020204" pitchFamily="34" charset="0"/>
              <a:buChar char="•"/>
              <a:defRPr sz="2200"/>
            </a:lvl2pPr>
            <a:lvl3pPr marL="1143000" lvl="2" indent="-228600">
              <a:lnSpc>
                <a:spcPct val="90000"/>
              </a:lnSpc>
              <a:spcBef>
                <a:spcPts val="500"/>
              </a:spcBef>
              <a:buFont typeface="Arial" panose="02080604020202020204" pitchFamily="34" charset="0"/>
              <a:buChar char="•"/>
              <a:defRPr sz="2000"/>
            </a:lvl3pPr>
            <a:lvl4pPr marL="1600200" lvl="3" indent="-228600">
              <a:lnSpc>
                <a:spcPct val="90000"/>
              </a:lnSpc>
              <a:spcBef>
                <a:spcPts val="500"/>
              </a:spcBef>
              <a:buFont typeface="Arial" panose="02080604020202020204" pitchFamily="34" charset="0"/>
              <a:buChar char="•"/>
            </a:lvl4pPr>
            <a:lvl5pPr marL="2057400" lvl="4" indent="-228600">
              <a:lnSpc>
                <a:spcPct val="90000"/>
              </a:lnSpc>
              <a:spcBef>
                <a:spcPts val="500"/>
              </a:spcBef>
              <a:buFont typeface="Arial" panose="02080604020202020204" pitchFamily="34" charset="0"/>
              <a:buChar cha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r>
              <a:rPr lang="zh-CN" altLang="en-US" dirty="0"/>
              <a:t>Selenium WebDriver  </a:t>
            </a:r>
            <a:endParaRPr lang="zh-CN" altLang="en-US" dirty="0"/>
          </a:p>
          <a:p>
            <a:endParaRPr lang="zh-CN" altLang="en-US" dirty="0"/>
          </a:p>
          <a:p>
            <a:r>
              <a:rPr lang="zh-CN" altLang="en-US" dirty="0"/>
              <a:t>WebDriver前身是Selenium RC，可以看作是Selenium RC的替代品，直接发送命令给浏览器，并检索结果。</a:t>
            </a:r>
            <a:endParaRPr lang="zh-CN" altLang="en-US" dirty="0"/>
          </a:p>
        </p:txBody>
      </p:sp>
      <p:sp>
        <p:nvSpPr>
          <p:cNvPr id="9" name="文本框 8"/>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b="1" dirty="0">
                <a:solidFill>
                  <a:schemeClr val="accent1"/>
                </a:solidFill>
              </a:rPr>
              <a:t>Selenium套件介绍</a:t>
            </a:r>
            <a:endParaRPr lang="zh-CN" altLang="en-US" sz="3600" b="1" dirty="0">
              <a:solidFill>
                <a:schemeClr val="accent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35" y="1756410"/>
            <a:ext cx="10713085" cy="20262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80604020202020204" pitchFamily="34" charset="0"/>
              <a:buChar char="•"/>
              <a:defRPr sz="2400"/>
            </a:lvl1pPr>
            <a:lvl2pPr marL="685800" lvl="1" indent="-228600">
              <a:lnSpc>
                <a:spcPct val="90000"/>
              </a:lnSpc>
              <a:spcBef>
                <a:spcPts val="500"/>
              </a:spcBef>
              <a:buFont typeface="Arial" panose="02080604020202020204" pitchFamily="34" charset="0"/>
              <a:buChar char="•"/>
              <a:defRPr sz="2200"/>
            </a:lvl2pPr>
            <a:lvl3pPr marL="1143000" lvl="2" indent="-228600">
              <a:lnSpc>
                <a:spcPct val="90000"/>
              </a:lnSpc>
              <a:spcBef>
                <a:spcPts val="500"/>
              </a:spcBef>
              <a:buFont typeface="Arial" panose="02080604020202020204" pitchFamily="34" charset="0"/>
              <a:buChar char="•"/>
              <a:defRPr sz="2000"/>
            </a:lvl3pPr>
            <a:lvl4pPr marL="1600200" lvl="3" indent="-228600">
              <a:lnSpc>
                <a:spcPct val="90000"/>
              </a:lnSpc>
              <a:spcBef>
                <a:spcPts val="500"/>
              </a:spcBef>
              <a:buFont typeface="Arial" panose="02080604020202020204" pitchFamily="34" charset="0"/>
              <a:buChar char="•"/>
            </a:lvl4pPr>
            <a:lvl5pPr marL="2057400" lvl="4" indent="-228600">
              <a:lnSpc>
                <a:spcPct val="90000"/>
              </a:lnSpc>
              <a:spcBef>
                <a:spcPts val="500"/>
              </a:spcBef>
              <a:buFont typeface="Arial" panose="02080604020202020204" pitchFamily="34" charset="0"/>
              <a:buChar cha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r>
              <a:rPr lang="zh-CN" altLang="en-US" dirty="0"/>
              <a:t>Selenium Grid  </a:t>
            </a:r>
            <a:endParaRPr lang="zh-CN" altLang="en-US" dirty="0"/>
          </a:p>
          <a:p>
            <a:endParaRPr lang="zh-CN" altLang="en-US" dirty="0"/>
          </a:p>
          <a:p>
            <a:r>
              <a:rPr lang="zh-CN" altLang="en-US" dirty="0"/>
              <a:t>网格用于运行在不同的机器，不同的浏览器并行测试的工具，目的在于加快测试用例运行的速度，从而减少测试运行的总时间。利用Grid可以很方便地实现在多台机器上和异构环境中运行测试用例。</a:t>
            </a:r>
            <a:endParaRPr lang="zh-CN" altLang="en-US" dirty="0"/>
          </a:p>
        </p:txBody>
      </p:sp>
      <p:sp>
        <p:nvSpPr>
          <p:cNvPr id="9" name="文本框 8"/>
          <p:cNvSpPr txBox="1"/>
          <p:nvPr>
            <p:custDataLst>
              <p:tags r:id="rId2"/>
            </p:custDataLst>
          </p:nvPr>
        </p:nvSpPr>
        <p:spPr>
          <a:xfrm>
            <a:off x="838165" y="36995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b="1" dirty="0">
                <a:solidFill>
                  <a:schemeClr val="accent1"/>
                </a:solidFill>
              </a:rPr>
              <a:t>Selenium套件介绍</a:t>
            </a:r>
            <a:endParaRPr lang="zh-CN" altLang="en-US" sz="3600" b="1" dirty="0">
              <a:solidFill>
                <a:schemeClr val="accent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MH_PageTitle"/>
          <p:cNvSpPr>
            <a:spLocks noGrp="1"/>
          </p:cNvSpPr>
          <p:nvPr>
            <p:ph type="title"/>
            <p:custDataLst>
              <p:tags r:id="rId1"/>
            </p:custDataLst>
          </p:nvPr>
        </p:nvSpPr>
        <p:spPr/>
        <p:txBody>
          <a:bodyPr>
            <a:normAutofit/>
          </a:bodyPr>
          <a:lstStyle/>
          <a:p>
            <a:pPr eaLnBrk="1" hangingPunct="1"/>
            <a:r>
              <a:rPr lang="zh-CN" altLang="en-US" dirty="0">
                <a:sym typeface="+mn-ea"/>
              </a:rPr>
              <a:t>Selenium套件介绍（Grid ）</a:t>
            </a:r>
            <a:endParaRPr lang="zh-CN" altLang="en-US" dirty="0" smtClean="0"/>
          </a:p>
        </p:txBody>
      </p:sp>
      <p:pic>
        <p:nvPicPr>
          <p:cNvPr id="9" name="图片 8" descr="2019-03-26 21-26-47屏幕截图"/>
          <p:cNvPicPr>
            <a:picLocks noChangeAspect="1"/>
          </p:cNvPicPr>
          <p:nvPr/>
        </p:nvPicPr>
        <p:blipFill>
          <a:blip r:embed="rId2"/>
          <a:stretch>
            <a:fillRect/>
          </a:stretch>
        </p:blipFill>
        <p:spPr>
          <a:xfrm>
            <a:off x="2026920" y="1134745"/>
            <a:ext cx="7998460" cy="4357370"/>
          </a:xfrm>
          <a:prstGeom prst="rect">
            <a:avLst/>
          </a:prstGeom>
        </p:spPr>
      </p:pic>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5"/>
          <p:cNvSpPr/>
          <p:nvPr>
            <p:custDataLst>
              <p:tags r:id="rId1"/>
            </p:custDataLst>
          </p:nvPr>
        </p:nvSpPr>
        <p:spPr>
          <a:xfrm>
            <a:off x="1162607" y="1881553"/>
            <a:ext cx="42857" cy="28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solidFill>
                <a:srgbClr val="FEFFFF"/>
              </a:solidFill>
            </a:endParaRPr>
          </a:p>
        </p:txBody>
      </p:sp>
      <p:sp>
        <p:nvSpPr>
          <p:cNvPr id="2058" name="MH_PageTitle"/>
          <p:cNvSpPr>
            <a:spLocks noGrp="1"/>
          </p:cNvSpPr>
          <p:nvPr>
            <p:ph type="title"/>
            <p:custDataLst>
              <p:tags r:id="rId2"/>
            </p:custDataLst>
          </p:nvPr>
        </p:nvSpPr>
        <p:spPr/>
        <p:txBody>
          <a:bodyPr>
            <a:normAutofit/>
          </a:bodyPr>
          <a:lstStyle/>
          <a:p>
            <a:pPr eaLnBrk="1" hangingPunct="1"/>
            <a:r>
              <a:rPr lang="zh-CN" altLang="en-US" dirty="0" smtClean="0"/>
              <a:t>Selenium特点</a:t>
            </a:r>
            <a:endParaRPr lang="zh-CN" altLang="en-US" dirty="0" smtClean="0"/>
          </a:p>
        </p:txBody>
      </p:sp>
      <p:sp>
        <p:nvSpPr>
          <p:cNvPr id="3" name="内容占位符 2"/>
          <p:cNvSpPr>
            <a:spLocks noGrp="1"/>
          </p:cNvSpPr>
          <p:nvPr>
            <p:ph idx="1"/>
            <p:custDataLst>
              <p:tags r:id="rId3"/>
            </p:custDataLst>
          </p:nvPr>
        </p:nvSpPr>
        <p:spPr>
          <a:xfrm>
            <a:off x="1529862" y="1700578"/>
            <a:ext cx="9823937" cy="3698909"/>
          </a:xfrm>
        </p:spPr>
        <p:txBody>
          <a:bodyPr anchor="t" anchorCtr="0">
            <a:normAutofit/>
          </a:bodyPr>
          <a:lstStyle/>
          <a:p>
            <a:pPr>
              <a:lnSpc>
                <a:spcPct val="130000"/>
              </a:lnSpc>
            </a:pPr>
            <a:r>
              <a:rPr lang="en-US" altLang="zh-CN" dirty="0">
                <a:solidFill>
                  <a:schemeClr val="accent1">
                    <a:lumMod val="50000"/>
                  </a:schemeClr>
                </a:solidFill>
              </a:rPr>
              <a:t>开源，免费；</a:t>
            </a:r>
            <a:endParaRPr lang="en-US" altLang="zh-CN" dirty="0">
              <a:solidFill>
                <a:schemeClr val="accent1">
                  <a:lumMod val="50000"/>
                </a:schemeClr>
              </a:solidFill>
            </a:endParaRPr>
          </a:p>
          <a:p>
            <a:pPr>
              <a:lnSpc>
                <a:spcPct val="130000"/>
              </a:lnSpc>
            </a:pPr>
            <a:r>
              <a:rPr lang="en-US" altLang="zh-CN" dirty="0">
                <a:solidFill>
                  <a:schemeClr val="accent1">
                    <a:lumMod val="50000"/>
                  </a:schemeClr>
                </a:solidFill>
              </a:rPr>
              <a:t>多浏览器支持：Firefox、Chrome、IE、Opera、Edge;</a:t>
            </a:r>
            <a:endParaRPr lang="en-US" altLang="zh-CN" dirty="0">
              <a:solidFill>
                <a:schemeClr val="accent1">
                  <a:lumMod val="50000"/>
                </a:schemeClr>
              </a:solidFill>
            </a:endParaRPr>
          </a:p>
          <a:p>
            <a:pPr>
              <a:lnSpc>
                <a:spcPct val="130000"/>
              </a:lnSpc>
            </a:pPr>
            <a:r>
              <a:rPr lang="en-US" altLang="zh-CN" dirty="0">
                <a:solidFill>
                  <a:schemeClr val="accent1">
                    <a:lumMod val="50000"/>
                  </a:schemeClr>
                </a:solidFill>
              </a:rPr>
              <a:t>多平台支持：Linux、Windows、MAC;</a:t>
            </a:r>
            <a:endParaRPr lang="en-US" altLang="zh-CN" dirty="0">
              <a:solidFill>
                <a:schemeClr val="accent1">
                  <a:lumMod val="50000"/>
                </a:schemeClr>
              </a:solidFill>
            </a:endParaRPr>
          </a:p>
          <a:p>
            <a:pPr>
              <a:lnSpc>
                <a:spcPct val="130000"/>
              </a:lnSpc>
            </a:pPr>
            <a:r>
              <a:rPr lang="en-US" altLang="zh-CN" dirty="0">
                <a:solidFill>
                  <a:schemeClr val="accent1">
                    <a:lumMod val="50000"/>
                  </a:schemeClr>
                </a:solidFill>
              </a:rPr>
              <a:t>多语言支持：Java、Python、Ruby、C#、JavaScript、C++；</a:t>
            </a:r>
            <a:endParaRPr lang="en-US" altLang="zh-CN" dirty="0">
              <a:solidFill>
                <a:schemeClr val="accent1">
                  <a:lumMod val="50000"/>
                </a:schemeClr>
              </a:solidFill>
            </a:endParaRPr>
          </a:p>
          <a:p>
            <a:pPr>
              <a:lnSpc>
                <a:spcPct val="130000"/>
              </a:lnSpc>
            </a:pPr>
            <a:r>
              <a:rPr lang="en-US" altLang="zh-CN" dirty="0">
                <a:solidFill>
                  <a:schemeClr val="accent1">
                    <a:lumMod val="50000"/>
                  </a:schemeClr>
                </a:solidFill>
              </a:rPr>
              <a:t>简单（API简单）、灵活（用开发语言驱动&gt;；</a:t>
            </a:r>
            <a:endParaRPr lang="en-US" altLang="zh-CN" dirty="0">
              <a:solidFill>
                <a:schemeClr val="accent1">
                  <a:lumMod val="50000"/>
                </a:schemeClr>
              </a:solidFill>
            </a:endParaRPr>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5"/>
          <p:cNvSpPr/>
          <p:nvPr>
            <p:custDataLst>
              <p:tags r:id="rId1"/>
            </p:custDataLst>
          </p:nvPr>
        </p:nvSpPr>
        <p:spPr>
          <a:xfrm flipH="1">
            <a:off x="1238885" y="1585595"/>
            <a:ext cx="76200" cy="3460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solidFill>
                <a:srgbClr val="FEFFFF"/>
              </a:solidFill>
            </a:endParaRPr>
          </a:p>
        </p:txBody>
      </p:sp>
      <p:sp>
        <p:nvSpPr>
          <p:cNvPr id="2058" name="MH_PageTitle"/>
          <p:cNvSpPr>
            <a:spLocks noGrp="1"/>
          </p:cNvSpPr>
          <p:nvPr>
            <p:ph type="title"/>
            <p:custDataLst>
              <p:tags r:id="rId2"/>
            </p:custDataLst>
          </p:nvPr>
        </p:nvSpPr>
        <p:spPr/>
        <p:txBody>
          <a:bodyPr>
            <a:normAutofit/>
          </a:bodyPr>
          <a:lstStyle/>
          <a:p>
            <a:pPr eaLnBrk="1" hangingPunct="1"/>
            <a:r>
              <a:rPr lang="zh-CN" altLang="en-US" dirty="0" smtClean="0"/>
              <a:t>Selenium的应用场景</a:t>
            </a:r>
            <a:endParaRPr lang="zh-CN" altLang="en-US" dirty="0" smtClean="0"/>
          </a:p>
        </p:txBody>
      </p:sp>
      <p:sp>
        <p:nvSpPr>
          <p:cNvPr id="3" name="内容占位符 2"/>
          <p:cNvSpPr>
            <a:spLocks noGrp="1"/>
          </p:cNvSpPr>
          <p:nvPr>
            <p:ph idx="1"/>
            <p:custDataLst>
              <p:tags r:id="rId3"/>
            </p:custDataLst>
          </p:nvPr>
        </p:nvSpPr>
        <p:spPr>
          <a:xfrm>
            <a:off x="1580027" y="1469438"/>
            <a:ext cx="9823937" cy="3698909"/>
          </a:xfrm>
        </p:spPr>
        <p:txBody>
          <a:bodyPr anchor="t" anchorCtr="0">
            <a:normAutofit fontScale="60000"/>
          </a:bodyPr>
          <a:lstStyle/>
          <a:p>
            <a:pPr>
              <a:lnSpc>
                <a:spcPct val="130000"/>
              </a:lnSpc>
            </a:pPr>
            <a:r>
              <a:rPr lang="en-US" altLang="zh-CN" dirty="0">
                <a:solidFill>
                  <a:schemeClr val="accent1">
                    <a:lumMod val="50000"/>
                  </a:schemeClr>
                </a:solidFill>
              </a:rPr>
              <a:t>自动化是否总是有利的？什么时候人们决定自动化测试用例呢？</a:t>
            </a:r>
            <a:endParaRPr lang="en-US" altLang="zh-CN" dirty="0">
              <a:solidFill>
                <a:schemeClr val="accent1">
                  <a:lumMod val="50000"/>
                </a:schemeClr>
              </a:solidFill>
            </a:endParaRPr>
          </a:p>
          <a:p>
            <a:pPr>
              <a:lnSpc>
                <a:spcPct val="130000"/>
              </a:lnSpc>
            </a:pPr>
            <a:r>
              <a:rPr lang="en-US" altLang="zh-CN" dirty="0">
                <a:solidFill>
                  <a:schemeClr val="accent1">
                    <a:lumMod val="50000"/>
                  </a:schemeClr>
                </a:solidFill>
              </a:rPr>
              <a:t>自动化测试用例并不总是有利的。有些时候手动测试可能更为恰当。 例如，如果应用程序的用户界面在不久的将来会有相当大的改变，那么任何自动化将需要重写。此外，有时根本没有足够的时间来构建测试自动化。短期而言，手动测试可能会更为有效。 如果应用程序有一个十分紧迫的截止日期，目前还没有测试自动化，并且它的当务之急是在这个时限内完成的测试，那么手动测试是最好的解决办法。</a:t>
            </a:r>
            <a:endParaRPr lang="en-US" altLang="zh-CN" dirty="0">
              <a:solidFill>
                <a:schemeClr val="accent1">
                  <a:lumMod val="50000"/>
                </a:schemeClr>
              </a:solidFill>
            </a:endParaRPr>
          </a:p>
          <a:p>
            <a:pPr>
              <a:lnSpc>
                <a:spcPct val="130000"/>
              </a:lnSpc>
            </a:pPr>
            <a:endParaRPr lang="en-US" altLang="zh-CN" dirty="0">
              <a:solidFill>
                <a:schemeClr val="accent1">
                  <a:lumMod val="50000"/>
                </a:schemeClr>
              </a:solidFill>
            </a:endParaRPr>
          </a:p>
          <a:p>
            <a:pPr>
              <a:lnSpc>
                <a:spcPct val="130000"/>
              </a:lnSpc>
            </a:pPr>
            <a:r>
              <a:rPr lang="en-US" altLang="zh-CN" dirty="0">
                <a:solidFill>
                  <a:schemeClr val="accent1">
                    <a:lumMod val="50000"/>
                  </a:schemeClr>
                </a:solidFill>
              </a:rPr>
              <a:t>然而，对于提高软件团队测试过程的长期效率，自动化有独特的优势。 测试自动化支持：</a:t>
            </a:r>
            <a:endParaRPr lang="en-US" altLang="zh-CN" dirty="0">
              <a:solidFill>
                <a:schemeClr val="accent1">
                  <a:lumMod val="50000"/>
                </a:schemeClr>
              </a:solidFill>
            </a:endParaRPr>
          </a:p>
          <a:p>
            <a:pPr lvl="1">
              <a:lnSpc>
                <a:spcPct val="130000"/>
              </a:lnSpc>
            </a:pPr>
            <a:r>
              <a:rPr lang="en-US" altLang="zh-CN" dirty="0">
                <a:solidFill>
                  <a:schemeClr val="accent1">
                    <a:lumMod val="50000"/>
                  </a:schemeClr>
                </a:solidFill>
              </a:rPr>
              <a:t>1. 频繁的回归测试</a:t>
            </a:r>
            <a:endParaRPr lang="en-US" altLang="zh-CN" dirty="0">
              <a:solidFill>
                <a:schemeClr val="accent1">
                  <a:lumMod val="50000"/>
                </a:schemeClr>
              </a:solidFill>
            </a:endParaRPr>
          </a:p>
          <a:p>
            <a:pPr lvl="1">
              <a:lnSpc>
                <a:spcPct val="130000"/>
              </a:lnSpc>
            </a:pPr>
            <a:r>
              <a:rPr lang="en-US" altLang="zh-CN" dirty="0">
                <a:solidFill>
                  <a:schemeClr val="accent1">
                    <a:lumMod val="50000"/>
                  </a:schemeClr>
                </a:solidFill>
              </a:rPr>
              <a:t>2. 在开发过程中给开发人员快速反馈</a:t>
            </a:r>
            <a:endParaRPr lang="en-US" altLang="zh-CN" dirty="0">
              <a:solidFill>
                <a:schemeClr val="accent1">
                  <a:lumMod val="50000"/>
                </a:schemeClr>
              </a:solidFill>
            </a:endParaRPr>
          </a:p>
          <a:p>
            <a:pPr lvl="1">
              <a:lnSpc>
                <a:spcPct val="130000"/>
              </a:lnSpc>
            </a:pPr>
            <a:r>
              <a:rPr lang="en-US" altLang="zh-CN" dirty="0">
                <a:solidFill>
                  <a:schemeClr val="accent1">
                    <a:lumMod val="50000"/>
                  </a:schemeClr>
                </a:solidFill>
              </a:rPr>
              <a:t>3. 几乎无限的测试用例执行迭代</a:t>
            </a:r>
            <a:endParaRPr lang="en-US" altLang="zh-CN" dirty="0">
              <a:solidFill>
                <a:schemeClr val="accent1">
                  <a:lumMod val="50000"/>
                </a:schemeClr>
              </a:solidFill>
            </a:endParaRPr>
          </a:p>
          <a:p>
            <a:pPr lvl="1">
              <a:lnSpc>
                <a:spcPct val="130000"/>
              </a:lnSpc>
            </a:pPr>
            <a:r>
              <a:rPr lang="en-US" altLang="zh-CN" dirty="0">
                <a:solidFill>
                  <a:schemeClr val="accent1">
                    <a:lumMod val="50000"/>
                  </a:schemeClr>
                </a:solidFill>
              </a:rPr>
              <a:t>4. 纪律的测试用例文档</a:t>
            </a:r>
            <a:endParaRPr lang="en-US" altLang="zh-CN" dirty="0">
              <a:solidFill>
                <a:schemeClr val="accent1">
                  <a:lumMod val="50000"/>
                </a:schemeClr>
              </a:solidFill>
            </a:endParaRPr>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4140838"/>
  <p:tag name="MH_LIBRARY" val="GRAPHIC"/>
  <p:tag name="MH_ORDER" val="Freeform 21"/>
</p:tagLst>
</file>

<file path=ppt/tags/tag10.xml><?xml version="1.0" encoding="utf-8"?>
<p:tagLst xmlns:p="http://schemas.openxmlformats.org/presentationml/2006/main">
  <p:tag name="KSO_WM_TAG_VERSION" val="1.0"/>
  <p:tag name="KSO_WM_TEMPLATE_CATEGORY" val="custom"/>
  <p:tag name="KSO_WM_TEMPLATE_INDEX" val="16056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7"/>
  <p:tag name="KSO_WM_UNIT_TYPE" val="b"/>
  <p:tag name="KSO_WM_UNIT_INDEX" val="1"/>
  <p:tag name="KSO_WM_UNIT_ID" val="custom160567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EMPLATE_THUMBS_INDEX" val="1、4、5、9、12、15、22、27、28、29"/>
  <p:tag name="KSO_WM_TEMPLATE_CATEGORY" val="custom"/>
  <p:tag name="KSO_WM_TEMPLATE_INDEX" val="160567"/>
  <p:tag name="KSO_WM_TAG_VERSION" val="1.0"/>
  <p:tag name="KSO_WM_SLIDE_ID" val="custom160567_1"/>
  <p:tag name="KSO_WM_SLIDE_INDEX" val="1"/>
  <p:tag name="KSO_WM_SLIDE_ITEM_CNT" val="2"/>
  <p:tag name="KSO_WM_SLIDE_LAYOUT" val="a_b"/>
  <p:tag name="KSO_WM_SLIDE_LAYOUT_CNT" val="1_1"/>
  <p:tag name="KSO_WM_SLIDE_TYPE" val="title"/>
  <p:tag name="KSO_WM_BEAUTIFY_FLAG" val="#wm#"/>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7"/>
  <p:tag name="KSO_WM_SLIDE_ID" val="custom160567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7"/>
  <p:tag name="KSO_WM_SLIDE_ID" val="custom160567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2.xml><?xml version="1.0" encoding="utf-8"?>
<p:tagLst xmlns:p="http://schemas.openxmlformats.org/presentationml/2006/main">
  <p:tag name="MH" val="20150924140838"/>
  <p:tag name="MH_LIBRARY" val="GRAPHIC"/>
  <p:tag name="MH_ORDER" val="Straight Connector 22"/>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7"/>
  <p:tag name="KSO_WM_SLIDE_ID" val="custom160567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7"/>
  <p:tag name="KSO_WM_SLIDE_ID" val="custom160567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7"/>
  <p:tag name="KSO_WM_SLIDE_ID" val="custom160567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7"/>
  <p:tag name="MH" val="20150924141537"/>
  <p:tag name="MH_LIBRARY" val="GRAPHIC"/>
  <p:tag name="MH_TYPE" val="PageTitle"/>
  <p:tag name="MH_ORDER" val="PageTitle"/>
  <p:tag name="KSO_WM_UNIT_TYPE" val="a"/>
  <p:tag name="KSO_WM_UNIT_INDEX" val="1"/>
  <p:tag name="KSO_WM_UNIT_ID" val="custom160567_20*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MH" val="20150924140838"/>
  <p:tag name="MH_LIBRARY" val="GRAPHIC"/>
  <p:tag name="MH_ORDER" val="Straight Connector 23"/>
</p:tagLst>
</file>

<file path=ppt/tags/tag30.xml><?xml version="1.0" encoding="utf-8"?>
<p:tagLst xmlns:p="http://schemas.openxmlformats.org/presentationml/2006/main">
  <p:tag name="MH_TYPE" val="#NeiR#"/>
  <p:tag name="MH_NUMBER" val="2"/>
  <p:tag name="MH_CATEGORY" val="#BingLLB#"/>
  <p:tag name="MH_LAYOUT" val="SubTitleTextDesc"/>
  <p:tag name="MH" val="20150924141537"/>
  <p:tag name="MH_LIBRARY" val="GRAPHIC"/>
  <p:tag name="KSO_WM_TEMPLATE_CATEGORY" val="custom"/>
  <p:tag name="KSO_WM_TEMPLATE_INDEX" val="160567"/>
  <p:tag name="KSO_WM_TAG_VERSION" val="1.0"/>
  <p:tag name="KSO_WM_SLIDE_ID" val="custom160567_20"/>
  <p:tag name="KSO_WM_SLIDE_INDEX" val="20"/>
  <p:tag name="KSO_WM_SLIDE_ITEM_CNT" val="2"/>
  <p:tag name="KSO_WM_SLIDE_LAYOUT" val="a_f"/>
  <p:tag name="KSO_WM_SLIDE_LAYOUT_CNT" val="1_2"/>
  <p:tag name="KSO_WM_SLIDE_TYPE" val="text"/>
  <p:tag name="KSO_WM_BEAUTIFY_FLAG" val="#wm#"/>
  <p:tag name="KSO_WM_SLIDE_POSITION" val="108*155"/>
  <p:tag name="KSO_WM_SLIDE_SIZE" val="786*331"/>
</p:tagLst>
</file>

<file path=ppt/tags/tag31.xml><?xml version="1.0" encoding="utf-8"?>
<p:tagLst xmlns:p="http://schemas.openxmlformats.org/presentationml/2006/main">
  <p:tag name="MH" val="20150924141537"/>
  <p:tag name="MH_LIBRARY" val="GRAPHIC"/>
  <p:tag name="MH_TYPE" val="Other"/>
  <p:tag name="MH_ORDER" val="5"/>
  <p:tag name="KSO_WM_TAG_VERSION" val="1.0"/>
  <p:tag name="KSO_WM_BEAUTIFY_FLAG" val="#wm#"/>
  <p:tag name="KSO_WM_UNIT_TYPE" val="i"/>
  <p:tag name="KSO_WM_UNIT_ID" val="custom160567_19*i*0"/>
  <p:tag name="KSO_WM_TEMPLATE_CATEGORY" val="custom"/>
  <p:tag name="KSO_WM_TEMPLATE_INDEX" val="160567"/>
  <p:tag name="KSO_WM_UNIT_INDEX" val="0"/>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67"/>
  <p:tag name="MH" val="20150924141537"/>
  <p:tag name="MH_LIBRARY" val="GRAPHIC"/>
  <p:tag name="MH_TYPE" val="PageTitle"/>
  <p:tag name="MH_ORDER" val="PageTitle"/>
  <p:tag name="KSO_WM_UNIT_TYPE" val="a"/>
  <p:tag name="KSO_WM_UNIT_INDEX" val="1"/>
  <p:tag name="KSO_WM_UNIT_ID" val="custom160567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19*f*1"/>
  <p:tag name="KSO_WM_UNIT_CLEAR" val="1"/>
  <p:tag name="KSO_WM_UNIT_LAYERLEVEL" val="1"/>
  <p:tag name="KSO_WM_UNIT_VALUE" val="217"/>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MH_TYPE" val="#NeiR#"/>
  <p:tag name="MH_NUMBER" val="2"/>
  <p:tag name="MH_CATEGORY" val="#BingLLB#"/>
  <p:tag name="MH_LAYOUT" val="SubTitleTextDesc"/>
  <p:tag name="MH" val="20150924141537"/>
  <p:tag name="MH_LIBRARY" val="GRAPHIC"/>
  <p:tag name="KSO_WM_TEMPLATE_CATEGORY" val="custom"/>
  <p:tag name="KSO_WM_TEMPLATE_INDEX" val="160567"/>
  <p:tag name="KSO_WM_TAG_VERSION" val="1.0"/>
  <p:tag name="KSO_WM_SLIDE_ID" val="custom160567_19"/>
  <p:tag name="KSO_WM_SLIDE_INDEX" val="19"/>
  <p:tag name="KSO_WM_SLIDE_ITEM_CNT" val="1"/>
  <p:tag name="KSO_WM_SLIDE_LAYOUT" val="a_f"/>
  <p:tag name="KSO_WM_SLIDE_LAYOUT_CNT" val="1_1"/>
  <p:tag name="KSO_WM_SLIDE_TYPE" val="text"/>
  <p:tag name="KSO_WM_BEAUTIFY_FLAG" val="#wm#"/>
  <p:tag name="KSO_WM_SLIDE_POSITION" val="120*148"/>
  <p:tag name="KSO_WM_SLIDE_SIZE" val="774*291"/>
</p:tagLst>
</file>

<file path=ppt/tags/tag35.xml><?xml version="1.0" encoding="utf-8"?>
<p:tagLst xmlns:p="http://schemas.openxmlformats.org/presentationml/2006/main">
  <p:tag name="MH" val="20150924141537"/>
  <p:tag name="MH_LIBRARY" val="GRAPHIC"/>
  <p:tag name="MH_TYPE" val="Other"/>
  <p:tag name="MH_ORDER" val="5"/>
  <p:tag name="KSO_WM_TAG_VERSION" val="1.0"/>
  <p:tag name="KSO_WM_BEAUTIFY_FLAG" val="#wm#"/>
  <p:tag name="KSO_WM_UNIT_TYPE" val="i"/>
  <p:tag name="KSO_WM_UNIT_ID" val="custom160567_19*i*0"/>
  <p:tag name="KSO_WM_TEMPLATE_CATEGORY" val="custom"/>
  <p:tag name="KSO_WM_TEMPLATE_INDEX" val="160567"/>
  <p:tag name="KSO_WM_UNIT_INDEX" val="0"/>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67"/>
  <p:tag name="MH" val="20150924141537"/>
  <p:tag name="MH_LIBRARY" val="GRAPHIC"/>
  <p:tag name="MH_TYPE" val="PageTitle"/>
  <p:tag name="MH_ORDER" val="PageTitle"/>
  <p:tag name="KSO_WM_UNIT_TYPE" val="a"/>
  <p:tag name="KSO_WM_UNIT_INDEX" val="1"/>
  <p:tag name="KSO_WM_UNIT_ID" val="custom160567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19*f*1"/>
  <p:tag name="KSO_WM_UNIT_CLEAR" val="1"/>
  <p:tag name="KSO_WM_UNIT_LAYERLEVEL" val="1"/>
  <p:tag name="KSO_WM_UNIT_VALUE" val="217"/>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MH_TYPE" val="#NeiR#"/>
  <p:tag name="MH_NUMBER" val="2"/>
  <p:tag name="MH_CATEGORY" val="#BingLLB#"/>
  <p:tag name="MH_LAYOUT" val="SubTitleTextDesc"/>
  <p:tag name="MH" val="20150924141537"/>
  <p:tag name="MH_LIBRARY" val="GRAPHIC"/>
  <p:tag name="KSO_WM_TEMPLATE_CATEGORY" val="custom"/>
  <p:tag name="KSO_WM_TEMPLATE_INDEX" val="160567"/>
  <p:tag name="KSO_WM_TAG_VERSION" val="1.0"/>
  <p:tag name="KSO_WM_SLIDE_ID" val="custom160567_19"/>
  <p:tag name="KSO_WM_SLIDE_INDEX" val="19"/>
  <p:tag name="KSO_WM_SLIDE_ITEM_CNT" val="1"/>
  <p:tag name="KSO_WM_SLIDE_LAYOUT" val="a_f"/>
  <p:tag name="KSO_WM_SLIDE_LAYOUT_CNT" val="1_1"/>
  <p:tag name="KSO_WM_SLIDE_TYPE" val="text"/>
  <p:tag name="KSO_WM_BEAUTIFY_FLAG" val="#wm#"/>
  <p:tag name="KSO_WM_SLIDE_POSITION" val="120*148"/>
  <p:tag name="KSO_WM_SLIDE_SIZE" val="774*291"/>
</p:tagLst>
</file>

<file path=ppt/tags/tag39.xml><?xml version="1.0" encoding="utf-8"?>
<p:tagLst xmlns:p="http://schemas.openxmlformats.org/presentationml/2006/main">
  <p:tag name="MH" val="20150924141537"/>
  <p:tag name="MH_LIBRARY" val="GRAPHIC"/>
  <p:tag name="MH_TYPE" val="Other"/>
  <p:tag name="MH_ORDER" val="5"/>
  <p:tag name="KSO_WM_TAG_VERSION" val="1.0"/>
  <p:tag name="KSO_WM_BEAUTIFY_FLAG" val="#wm#"/>
  <p:tag name="KSO_WM_UNIT_TYPE" val="i"/>
  <p:tag name="KSO_WM_UNIT_ID" val="custom160567_19*i*0"/>
  <p:tag name="KSO_WM_TEMPLATE_CATEGORY" val="custom"/>
  <p:tag name="KSO_WM_TEMPLATE_INDEX" val="160567"/>
  <p:tag name="KSO_WM_UNIT_INDEX" val="0"/>
</p:tagLst>
</file>

<file path=ppt/tags/tag4.xml><?xml version="1.0" encoding="utf-8"?>
<p:tagLst xmlns:p="http://schemas.openxmlformats.org/presentationml/2006/main">
  <p:tag name="MH" val="20150924143952"/>
  <p:tag name="MH_LIBRARY" val="GRAPHIC"/>
  <p:tag name="MH_ORDER" val="Freeform 7"/>
  <p:tag name="KSO_WM_TAG_VERSION" val="1.0"/>
  <p:tag name="KSO_WM_BEAUTIFY_FLAG" val="#wm#"/>
  <p:tag name="KSO_WM_UNIT_TYPE" val="i"/>
  <p:tag name="KSO_WM_UNIT_ID" val="279*i*0"/>
  <p:tag name="KSO_WM_TEMPLATE_CATEGORY" val="custom"/>
  <p:tag name="KSO_WM_TEMPLATE_INDEX" val="916024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67"/>
  <p:tag name="MH" val="20150924141537"/>
  <p:tag name="MH_LIBRARY" val="GRAPHIC"/>
  <p:tag name="MH_TYPE" val="PageTitle"/>
  <p:tag name="MH_ORDER" val="PageTitle"/>
  <p:tag name="KSO_WM_UNIT_TYPE" val="a"/>
  <p:tag name="KSO_WM_UNIT_INDEX" val="1"/>
  <p:tag name="KSO_WM_UNIT_ID" val="custom160567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19*f*1"/>
  <p:tag name="KSO_WM_UNIT_CLEAR" val="1"/>
  <p:tag name="KSO_WM_UNIT_LAYERLEVEL" val="1"/>
  <p:tag name="KSO_WM_UNIT_VALUE" val="217"/>
  <p:tag name="KSO_WM_UNIT_HIGHLIGHT" val="0"/>
  <p:tag name="KSO_WM_UNIT_COMPATIBLE" val="0"/>
  <p:tag name="KSO_WM_UNIT_PRESET_TEXT_INDEX" val="5"/>
  <p:tag name="KSO_WM_UNIT_PRESET_TEXT_LEN" val="232"/>
</p:tagLst>
</file>

<file path=ppt/tags/tag42.xml><?xml version="1.0" encoding="utf-8"?>
<p:tagLst xmlns:p="http://schemas.openxmlformats.org/presentationml/2006/main">
  <p:tag name="MH_TYPE" val="#NeiR#"/>
  <p:tag name="MH_NUMBER" val="2"/>
  <p:tag name="MH_CATEGORY" val="#BingLLB#"/>
  <p:tag name="MH_LAYOUT" val="SubTitleTextDesc"/>
  <p:tag name="MH" val="20150924141537"/>
  <p:tag name="MH_LIBRARY" val="GRAPHIC"/>
  <p:tag name="KSO_WM_TEMPLATE_CATEGORY" val="custom"/>
  <p:tag name="KSO_WM_TEMPLATE_INDEX" val="160567"/>
  <p:tag name="KSO_WM_TAG_VERSION" val="1.0"/>
  <p:tag name="KSO_WM_SLIDE_ID" val="custom160567_19"/>
  <p:tag name="KSO_WM_SLIDE_INDEX" val="19"/>
  <p:tag name="KSO_WM_SLIDE_ITEM_CNT" val="1"/>
  <p:tag name="KSO_WM_SLIDE_LAYOUT" val="a_f"/>
  <p:tag name="KSO_WM_SLIDE_LAYOUT_CNT" val="1_1"/>
  <p:tag name="KSO_WM_SLIDE_TYPE" val="text"/>
  <p:tag name="KSO_WM_BEAUTIFY_FLAG" val="#wm#"/>
  <p:tag name="KSO_WM_SLIDE_POSITION" val="120*148"/>
  <p:tag name="KSO_WM_SLIDE_SIZE" val="774*291"/>
</p:tagLst>
</file>

<file path=ppt/tags/tag43.xml><?xml version="1.0" encoding="utf-8"?>
<p:tagLst xmlns:p="http://schemas.openxmlformats.org/presentationml/2006/main">
  <p:tag name="MH" val="20150924141537"/>
  <p:tag name="MH_LIBRARY" val="GRAPHIC"/>
  <p:tag name="MH_TYPE" val="Other"/>
  <p:tag name="MH_ORDER" val="5"/>
  <p:tag name="KSO_WM_TAG_VERSION" val="1.0"/>
  <p:tag name="KSO_WM_BEAUTIFY_FLAG" val="#wm#"/>
  <p:tag name="KSO_WM_UNIT_TYPE" val="i"/>
  <p:tag name="KSO_WM_UNIT_ID" val="custom160567_19*i*0"/>
  <p:tag name="KSO_WM_TEMPLATE_CATEGORY" val="custom"/>
  <p:tag name="KSO_WM_TEMPLATE_INDEX" val="160567"/>
  <p:tag name="KSO_WM_UNIT_INDEX" val="0"/>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67"/>
  <p:tag name="MH" val="20150924141537"/>
  <p:tag name="MH_LIBRARY" val="GRAPHIC"/>
  <p:tag name="MH_TYPE" val="PageTitle"/>
  <p:tag name="MH_ORDER" val="PageTitle"/>
  <p:tag name="KSO_WM_UNIT_TYPE" val="a"/>
  <p:tag name="KSO_WM_UNIT_INDEX" val="1"/>
  <p:tag name="KSO_WM_UNIT_ID" val="custom160567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19*f*1"/>
  <p:tag name="KSO_WM_UNIT_CLEAR" val="1"/>
  <p:tag name="KSO_WM_UNIT_LAYERLEVEL" val="1"/>
  <p:tag name="KSO_WM_UNIT_VALUE" val="217"/>
  <p:tag name="KSO_WM_UNIT_HIGHLIGHT" val="0"/>
  <p:tag name="KSO_WM_UNIT_COMPATIBLE" val="0"/>
  <p:tag name="KSO_WM_UNIT_PRESET_TEXT_INDEX" val="5"/>
  <p:tag name="KSO_WM_UNIT_PRESET_TEXT_LEN" val="232"/>
</p:tagLst>
</file>

<file path=ppt/tags/tag46.xml><?xml version="1.0" encoding="utf-8"?>
<p:tagLst xmlns:p="http://schemas.openxmlformats.org/presentationml/2006/main">
  <p:tag name="MH_TYPE" val="#NeiR#"/>
  <p:tag name="MH_NUMBER" val="2"/>
  <p:tag name="MH_CATEGORY" val="#BingLLB#"/>
  <p:tag name="MH_LAYOUT" val="SubTitleTextDesc"/>
  <p:tag name="MH" val="20150924141537"/>
  <p:tag name="MH_LIBRARY" val="GRAPHIC"/>
  <p:tag name="KSO_WM_TEMPLATE_CATEGORY" val="custom"/>
  <p:tag name="KSO_WM_TEMPLATE_INDEX" val="160567"/>
  <p:tag name="KSO_WM_TAG_VERSION" val="1.0"/>
  <p:tag name="KSO_WM_SLIDE_ID" val="custom160567_19"/>
  <p:tag name="KSO_WM_SLIDE_INDEX" val="19"/>
  <p:tag name="KSO_WM_SLIDE_ITEM_CNT" val="1"/>
  <p:tag name="KSO_WM_SLIDE_LAYOUT" val="a_f"/>
  <p:tag name="KSO_WM_SLIDE_LAYOUT_CNT" val="1_1"/>
  <p:tag name="KSO_WM_SLIDE_TYPE" val="text"/>
  <p:tag name="KSO_WM_BEAUTIFY_FLAG" val="#wm#"/>
  <p:tag name="KSO_WM_SLIDE_POSITION" val="120*148"/>
  <p:tag name="KSO_WM_SLIDE_SIZE" val="774*291"/>
</p:tagLst>
</file>

<file path=ppt/tags/tag47.xml><?xml version="1.0" encoding="utf-8"?>
<p:tagLst xmlns:p="http://schemas.openxmlformats.org/presentationml/2006/main">
  <p:tag name="MH" val="20150924141537"/>
  <p:tag name="MH_LIBRARY" val="GRAPHIC"/>
  <p:tag name="MH_TYPE" val="Other"/>
  <p:tag name="MH_ORDER" val="5"/>
  <p:tag name="KSO_WM_TAG_VERSION" val="1.0"/>
  <p:tag name="KSO_WM_BEAUTIFY_FLAG" val="#wm#"/>
  <p:tag name="KSO_WM_UNIT_TYPE" val="i"/>
  <p:tag name="KSO_WM_UNIT_ID" val="custom160567_19*i*0"/>
  <p:tag name="KSO_WM_TEMPLATE_CATEGORY" val="custom"/>
  <p:tag name="KSO_WM_TEMPLATE_INDEX" val="160567"/>
  <p:tag name="KSO_WM_UNIT_INDEX" val="0"/>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67"/>
  <p:tag name="MH" val="20150924141537"/>
  <p:tag name="MH_LIBRARY" val="GRAPHIC"/>
  <p:tag name="MH_TYPE" val="PageTitle"/>
  <p:tag name="MH_ORDER" val="PageTitle"/>
  <p:tag name="KSO_WM_UNIT_TYPE" val="a"/>
  <p:tag name="KSO_WM_UNIT_INDEX" val="1"/>
  <p:tag name="KSO_WM_UNIT_ID" val="custom160567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19*f*1"/>
  <p:tag name="KSO_WM_UNIT_CLEAR" val="1"/>
  <p:tag name="KSO_WM_UNIT_LAYERLEVEL" val="1"/>
  <p:tag name="KSO_WM_UNIT_VALUE" val="217"/>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MH" val="20150924143952"/>
  <p:tag name="MH_LIBRARY" val="GRAPHIC"/>
  <p:tag name="MH_ORDER" val="Rectangle 2"/>
  <p:tag name="KSO_WM_TAG_VERSION" val="1.0"/>
  <p:tag name="KSO_WM_BEAUTIFY_FLAG" val="#wm#"/>
  <p:tag name="KSO_WM_UNIT_TYPE" val="i"/>
  <p:tag name="KSO_WM_UNIT_ID" val="279*i*1"/>
  <p:tag name="KSO_WM_TEMPLATE_CATEGORY" val="custom"/>
  <p:tag name="KSO_WM_TEMPLATE_INDEX" val="9160247"/>
</p:tagLst>
</file>

<file path=ppt/tags/tag50.xml><?xml version="1.0" encoding="utf-8"?>
<p:tagLst xmlns:p="http://schemas.openxmlformats.org/presentationml/2006/main">
  <p:tag name="MH_TYPE" val="#NeiR#"/>
  <p:tag name="MH_NUMBER" val="2"/>
  <p:tag name="MH_CATEGORY" val="#BingLLB#"/>
  <p:tag name="MH_LAYOUT" val="SubTitleTextDesc"/>
  <p:tag name="MH" val="20150924141537"/>
  <p:tag name="MH_LIBRARY" val="GRAPHIC"/>
  <p:tag name="KSO_WM_TEMPLATE_CATEGORY" val="custom"/>
  <p:tag name="KSO_WM_TEMPLATE_INDEX" val="160567"/>
  <p:tag name="KSO_WM_TAG_VERSION" val="1.0"/>
  <p:tag name="KSO_WM_SLIDE_ID" val="custom160567_19"/>
  <p:tag name="KSO_WM_SLIDE_INDEX" val="19"/>
  <p:tag name="KSO_WM_SLIDE_ITEM_CNT" val="1"/>
  <p:tag name="KSO_WM_SLIDE_LAYOUT" val="a_f"/>
  <p:tag name="KSO_WM_SLIDE_LAYOUT_CNT" val="1_1"/>
  <p:tag name="KSO_WM_SLIDE_TYPE" val="text"/>
  <p:tag name="KSO_WM_BEAUTIFY_FLAG" val="#wm#"/>
  <p:tag name="KSO_WM_SLIDE_POSITION" val="120*148"/>
  <p:tag name="KSO_WM_SLIDE_SIZE" val="774*29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67"/>
  <p:tag name="KSO_WM_UNIT_TYPE" val="f"/>
  <p:tag name="KSO_WM_UNIT_INDEX" val="1"/>
  <p:tag name="KSO_WM_UNIT_ID" val="custom160567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5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7"/>
  <p:tag name="KSO_WM_SLIDE_ID" val="custom160567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7"/>
  <p:tag name="KSO_WM_SLIDE_ID" val="custom160567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67"/>
  <p:tag name="KSO_WM_UNIT_TYPE" val="a"/>
  <p:tag name="KSO_WM_UNIT_INDEX" val="1"/>
  <p:tag name="KSO_WM_UNIT_ID" val="custom160567_29*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57.xml><?xml version="1.0" encoding="utf-8"?>
<p:tagLst xmlns:p="http://schemas.openxmlformats.org/presentationml/2006/main">
  <p:tag name="MH" val="20150924143952"/>
  <p:tag name="MH_LIBRARY" val="GRAPHIC"/>
  <p:tag name="KSO_WM_TEMPLATE_CATEGORY" val="custom"/>
  <p:tag name="KSO_WM_TEMPLATE_INDEX" val="160567"/>
  <p:tag name="KSO_WM_TAG_VERSION" val="1.0"/>
  <p:tag name="KSO_WM_SLIDE_ID" val="custom160567_29"/>
  <p:tag name="KSO_WM_SLIDE_INDEX" val="29"/>
  <p:tag name="KSO_WM_SLIDE_ITEM_CNT" val="1"/>
  <p:tag name="KSO_WM_SLIDE_LAYOUT" val="a"/>
  <p:tag name="KSO_WM_SLIDE_LAYOUT_CNT" val="1"/>
  <p:tag name="KSO_WM_SLIDE_TYPE" val="endPage"/>
  <p:tag name="KSO_WM_BEAUTIFY_FLAG" val="#wm#"/>
</p:tagLst>
</file>

<file path=ppt/tags/tag6.xml><?xml version="1.0" encoding="utf-8"?>
<p:tagLst xmlns:p="http://schemas.openxmlformats.org/presentationml/2006/main">
  <p:tag name="MH" val="20150924143952"/>
  <p:tag name="MH_LIBRARY" val="GRAPHIC"/>
  <p:tag name="MH_ORDER" val="Freeform 3"/>
  <p:tag name="KSO_WM_TAG_VERSION" val="1.0"/>
  <p:tag name="KSO_WM_BEAUTIFY_FLAG" val="#wm#"/>
  <p:tag name="KSO_WM_UNIT_TYPE" val="i"/>
  <p:tag name="KSO_WM_UNIT_ID" val="279*i*2"/>
  <p:tag name="KSO_WM_TEMPLATE_CATEGORY" val="custom"/>
  <p:tag name="KSO_WM_TEMPLATE_INDEX" val="9160247"/>
</p:tagLst>
</file>

<file path=ppt/tags/tag7.xml><?xml version="1.0" encoding="utf-8"?>
<p:tagLst xmlns:p="http://schemas.openxmlformats.org/presentationml/2006/main">
  <p:tag name="MH" val="20150924143952"/>
  <p:tag name="MH_LIBRARY" val="GRAPHIC"/>
  <p:tag name="MH_ORDER" val="Freeform 4"/>
  <p:tag name="KSO_WM_TAG_VERSION" val="1.0"/>
  <p:tag name="KSO_WM_BEAUTIFY_FLAG" val="#wm#"/>
  <p:tag name="KSO_WM_UNIT_TYPE" val="i"/>
  <p:tag name="KSO_WM_UNIT_ID" val="279*i*4"/>
  <p:tag name="KSO_WM_TEMPLATE_CATEGORY" val="custom"/>
  <p:tag name="KSO_WM_TEMPLATE_INDEX" val="9160247"/>
</p:tagLst>
</file>

<file path=ppt/tags/tag8.xml><?xml version="1.0" encoding="utf-8"?>
<p:tagLst xmlns:p="http://schemas.openxmlformats.org/presentationml/2006/main">
  <p:tag name="KSO_WM_TAG_VERSION" val="1.0"/>
  <p:tag name="KSO_WM_BEAUTIFY_FLAG" val="#wm#"/>
  <p:tag name="KSO_WM_TEMPLATE_CATEGORY" val="custom"/>
  <p:tag name="KSO_WM_TEMPLATE_INDEX" val="9160247"/>
  <p:tag name="MH" val="20150924143952"/>
  <p:tag name="MH_LIBRARY" val="GRAPHIC"/>
  <p:tag name="MH_ORDER" val="Freeform 6"/>
  <p:tag name="KSO_WM_UNIT_TYPE" val="a"/>
  <p:tag name="KSO_WM_UNIT_INDEX" val="1"/>
  <p:tag name="KSO_WM_UNIT_ID" val="custom9160247_29*a*1"/>
  <p:tag name="KSO_WM_UNIT_CLEAR" val="1"/>
  <p:tag name="KSO_WM_UNIT_LAYERLEVEL" val="1"/>
  <p:tag name="KSO_WM_UNIT_VALUE" val="10"/>
  <p:tag name="KSO_WM_UNIT_ISCONTENTSTITLE" val="0"/>
  <p:tag name="KSO_WM_UNIT_HIGHLIGHT" val="0"/>
  <p:tag name="KSO_WM_UNIT_COMPATIBLE" val="0"/>
  <p:tag name="KSO_WM_UNIT_PRESET_TEXT" val="THANKS"/>
</p:tagLst>
</file>

<file path=ppt/tags/tag9.xml><?xml version="1.0" encoding="utf-8"?>
<p:tagLst xmlns:p="http://schemas.openxmlformats.org/presentationml/2006/main">
  <p:tag name="KSO_WM_TAG_VERSION" val="1.0"/>
  <p:tag name="KSO_WM_TEMPLATE_CATEGORY" val="custom"/>
  <p:tag name="KSO_WM_TEMPLATE_INDEX" val="160567"/>
</p:tagLst>
</file>

<file path=ppt/theme/theme1.xml><?xml version="1.0" encoding="utf-8"?>
<a:theme xmlns:a="http://schemas.openxmlformats.org/drawingml/2006/main" name="A000120140530A99PPBG">
  <a:themeElements>
    <a:clrScheme name="160567">
      <a:dk1>
        <a:srgbClr val="474747"/>
      </a:dk1>
      <a:lt1>
        <a:srgbClr val="FFFFFF"/>
      </a:lt1>
      <a:dk2>
        <a:srgbClr val="5F5F5F"/>
      </a:dk2>
      <a:lt2>
        <a:srgbClr val="FFFFFF"/>
      </a:lt2>
      <a:accent1>
        <a:srgbClr val="8E8B00"/>
      </a:accent1>
      <a:accent2>
        <a:srgbClr val="474747"/>
      </a:accent2>
      <a:accent3>
        <a:srgbClr val="00B0F0"/>
      </a:accent3>
      <a:accent4>
        <a:srgbClr val="6F9F4B"/>
      </a:accent4>
      <a:accent5>
        <a:srgbClr val="FC917E"/>
      </a:accent5>
      <a:accent6>
        <a:srgbClr val="FF4D55"/>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1553</Words>
  <Application>WPS 演示</Application>
  <PresentationFormat>宽屏</PresentationFormat>
  <Paragraphs>93</Paragraphs>
  <Slides>15</Slides>
  <Notes>29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宋体</vt:lpstr>
      <vt:lpstr>Wingdings</vt:lpstr>
      <vt:lpstr>黑体</vt:lpstr>
      <vt:lpstr>Calibri</vt:lpstr>
      <vt:lpstr>微软雅黑</vt:lpstr>
      <vt:lpstr>Microsoft New Tai Lue</vt:lpstr>
      <vt:lpstr>Arial Narrow</vt:lpstr>
      <vt:lpstr>DejaVu Sans</vt:lpstr>
      <vt:lpstr>Droid Sans Fallback</vt:lpstr>
      <vt:lpstr>宋体</vt:lpstr>
      <vt:lpstr>Arial Unicode MS</vt:lpstr>
      <vt:lpstr>等线</vt:lpstr>
      <vt:lpstr>Gubbi</vt:lpstr>
      <vt:lpstr>黑体</vt:lpstr>
      <vt:lpstr>Abyssinica SIL</vt:lpstr>
      <vt:lpstr>A000120140530A99PPBG</vt:lpstr>
      <vt:lpstr>LOREM IPSUM DOLOR</vt:lpstr>
      <vt:lpstr>PowerPoint 演示文稿</vt:lpstr>
      <vt:lpstr>PowerPoint 演示文稿</vt:lpstr>
      <vt:lpstr>PowerPoint 演示文稿</vt:lpstr>
      <vt:lpstr>PowerPoint 演示文稿</vt:lpstr>
      <vt:lpstr>PowerPoint 演示文稿</vt:lpstr>
      <vt:lpstr>LOREM IPSUM DOLOR</vt:lpstr>
      <vt:lpstr>LOREM IPSUM DOLOR</vt:lpstr>
      <vt:lpstr>Selenium特点</vt:lpstr>
      <vt:lpstr>Selenium特点</vt:lpstr>
      <vt:lpstr>Selenium特点</vt:lpstr>
      <vt:lpstr>Selenium的应用场景</vt:lpstr>
      <vt:lpstr>PowerPoint 演示文稿</vt:lpstr>
      <vt:lpstr>PowerPoint 演示文稿</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refar</cp:lastModifiedBy>
  <cp:revision>174</cp:revision>
  <dcterms:created xsi:type="dcterms:W3CDTF">2019-03-26T13:36:17Z</dcterms:created>
  <dcterms:modified xsi:type="dcterms:W3CDTF">2019-03-26T13:36:17Z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y fmtid="{D5CDD505-2E9C-101B-9397-08002B2CF9AE}" pid="3" name="name">
    <vt:lpwstr>小黄人卡通创意模板设计.pptx</vt:lpwstr>
  </property>
  <property fmtid="{D5CDD505-2E9C-101B-9397-08002B2CF9AE}" pid="4" name="fileid">
    <vt:lpwstr>861704</vt:lpwstr>
  </property>
  <property fmtid="{D5CDD505-2E9C-101B-9397-08002B2CF9AE}" pid="5" name="search_tags">
    <vt:lpwstr>PPT模板</vt:lpwstr>
  </property>
</Properties>
</file>