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6AA-8754-40C8-86DA-8FA60620197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ECC1-1591-48D7-A23E-A2D9BBB2D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7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6AA-8754-40C8-86DA-8FA60620197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ECC1-1591-48D7-A23E-A2D9BBB2D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8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6AA-8754-40C8-86DA-8FA60620197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ECC1-1591-48D7-A23E-A2D9BBB2D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9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6AA-8754-40C8-86DA-8FA60620197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ECC1-1591-48D7-A23E-A2D9BBB2D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35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6AA-8754-40C8-86DA-8FA60620197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ECC1-1591-48D7-A23E-A2D9BBB2D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65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6AA-8754-40C8-86DA-8FA60620197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ECC1-1591-48D7-A23E-A2D9BBB2D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16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6AA-8754-40C8-86DA-8FA60620197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ECC1-1591-48D7-A23E-A2D9BBB2D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23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6AA-8754-40C8-86DA-8FA60620197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ECC1-1591-48D7-A23E-A2D9BBB2D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61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6AA-8754-40C8-86DA-8FA60620197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ECC1-1591-48D7-A23E-A2D9BBB2D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19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6AA-8754-40C8-86DA-8FA60620197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ECC1-1591-48D7-A23E-A2D9BBB2D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9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596AA-8754-40C8-86DA-8FA60620197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ECC1-1591-48D7-A23E-A2D9BBB2D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675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596AA-8754-40C8-86DA-8FA606201972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ECC1-1591-48D7-A23E-A2D9BBB2D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779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77" y="546675"/>
            <a:ext cx="10058400" cy="565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20" y="920019"/>
            <a:ext cx="10058400" cy="387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5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515" y="469783"/>
            <a:ext cx="8033049" cy="589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4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2025-10-24T09:35:40Z</dcterms:created>
  <dcterms:modified xsi:type="dcterms:W3CDTF">2025-10-24T09:35:55Z</dcterms:modified>
</cp:coreProperties>
</file>