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87" r:id="rId6"/>
    <p:sldId id="288" r:id="rId7"/>
    <p:sldId id="290" r:id="rId8"/>
    <p:sldId id="294" r:id="rId9"/>
    <p:sldId id="292" r:id="rId10"/>
    <p:sldId id="289" r:id="rId11"/>
    <p:sldId id="281" r:id="rId12"/>
    <p:sldId id="293" r:id="rId13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从零开始学前端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制作一个水果列表和运动列表的网页效果。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考虑问题，为什么有些元素自己占一行，有写元素则可以和其他元素占一行。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盒子概述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元素看做是盒子，来实现的网页布局。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5440" y="2415540"/>
            <a:ext cx="3409950" cy="230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盒子概述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元素看做是盒子，来实现的网页布局。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0055" y="2216150"/>
            <a:ext cx="5213350" cy="302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有关盒子模型的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16109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border-width;border-style;border-color;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外边距：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margin(-top\-right\-bottom\-left)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内边距：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(-top\-right\-bottom\-left)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670" y="3429000"/>
            <a:ext cx="5822315" cy="1758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默认情况：元素宽度和高度计算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元素的实际宽度 = border-left + border-right + width + padding-left + padding-right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元素的实际高度 = border-top + border-bottom + height+ padding-top + padding-bottom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4"/>
          <p:cNvSpPr txBox="1"/>
          <p:nvPr/>
        </p:nvSpPr>
        <p:spPr>
          <a:xfrm>
            <a:off x="323849" y="2820670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box-size:border-box;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5"/>
          <p:cNvSpPr txBox="1"/>
          <p:nvPr/>
        </p:nvSpPr>
        <p:spPr>
          <a:xfrm>
            <a:off x="636905" y="3662129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元素的实际宽度 = width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元素的实际高度 = height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清楚元素默认边距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margin:0;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padding:0;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元素水平居中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margin:0 auto;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网页布局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32660" y="1343660"/>
            <a:ext cx="4582160" cy="3620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列表的样式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取消列表样式：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list-style:none;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列表样式在边距之内：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list-style: inside;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130" y="2853055"/>
            <a:ext cx="5321300" cy="133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457505252"/>
  <p:tag name="KSO_WM_UNIT_PLACING_PICTURE_USER_VIEWPORT" val="{&quot;height&quot;:6585,&quot;width&quot;:11355}"/>
</p:tagLst>
</file>

<file path=ppt/tags/tag2.xml><?xml version="1.0" encoding="utf-8"?>
<p:tagLst xmlns:p="http://schemas.openxmlformats.org/presentationml/2006/main">
  <p:tag name="REFSHAPE" val="355428884"/>
  <p:tag name="KSO_WM_UNIT_PLACING_PICTURE_USER_VIEWPORT" val="{&quot;height&quot;:9030,&quot;width&quot;:1143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演示</Application>
  <PresentationFormat>自定义</PresentationFormat>
  <Paragraphs>51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CSS选择器与常用属性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672</cp:revision>
  <dcterms:created xsi:type="dcterms:W3CDTF">2013-09-25T13:14:00Z</dcterms:created>
  <dcterms:modified xsi:type="dcterms:W3CDTF">2020-03-30T09:34:36Z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