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300" r:id="rId6"/>
    <p:sldId id="288" r:id="rId7"/>
    <p:sldId id="287" r:id="rId8"/>
    <p:sldId id="290" r:id="rId9"/>
    <p:sldId id="299" r:id="rId10"/>
    <p:sldId id="294" r:id="rId11"/>
    <p:sldId id="289" r:id="rId12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浮动布局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元素的分类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块元素：可以设置宽度和高度，独立成行。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h1-6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行内元素（内联元素、行级元素）：不可以设置宽度和高度，不独立成行。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行内块元素：可以设置宽度和高度，不独立成行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：转换为块元素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：转换为行内元素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：转换为行内块元素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：隐藏元素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调试工具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210" y="1393190"/>
            <a:ext cx="3787775" cy="3623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在同一行显示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将元素设置为浮动元素（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），块元素可以在同一行显示。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0055" y="2216150"/>
            <a:ext cx="5213350" cy="302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浮动元素的特性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clear:both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伪元素清除浮动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.clear::after,.clear::before{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content:””;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display:block;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clear:both;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2146300"/>
            <a:ext cx="5382260" cy="30130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完成网页中红色框内的网页布局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57505252"/>
  <p:tag name="KSO_WM_UNIT_PLACING_PICTURE_USER_VIEWPORT" val="{&quot;height&quot;:6585,&quot;width&quot;:113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自定义</PresentationFormat>
  <Paragraphs>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浮动布局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681</cp:revision>
  <dcterms:created xsi:type="dcterms:W3CDTF">2013-09-25T13:14:00Z</dcterms:created>
  <dcterms:modified xsi:type="dcterms:W3CDTF">2020-04-06T10:58:04Z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