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99" r:id="rId6"/>
    <p:sldId id="300" r:id="rId7"/>
    <p:sldId id="301" r:id="rId8"/>
    <p:sldId id="302" r:id="rId9"/>
    <p:sldId id="303" r:id="rId10"/>
    <p:sldId id="293" r:id="rId11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00"/>
            <a:ext cx="767842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我们之前讲解过的所有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知识，都是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版本的功能。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版本的基础上，新增了很多特性，例如边框圆角、动画效果。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的时代，实现圆角必须要用图片才能实现，而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只要一行样式就能实现圆角。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的时代，动画效果一定要使用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配合复杂的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样式操作才能实现（或者用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这种第三方库）。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同样可以简单地实现动画效果，而且效果更佳。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早些年头，因为浏览器的兼容问题，并未广泛引用，但是近几年，随着随着各大浏览器厂商的标准化，大家可以畅快第使用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一、边框圆角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二、阴影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三、形变：旋转、缩放、位移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四、过渡效果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五、动画效果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六、媒体查询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等等（选择器、字体）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学习方法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视频教程中会列举常用的功能，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熟悉了这些常用的功能之后，通过自己查阅文档的方式，就可以熟练掌握和使用更多的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（学习汉语不需要记住所有汉字，只要会查字典就好了，学习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也不需要记住所有标签和属性，只要会查阅文档就好了。）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：左上 右上 右下 左下；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如果设置两个值，第一个值表示左上和右下，第二个值表示右上和左下。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值的计算方式如下所示：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3745" y="2697480"/>
            <a:ext cx="5636895" cy="230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box-shadow: 10px 20px 30px blue;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参数分别表示：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轴偏移量，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轴偏移量，模糊半径，阴影颜色（不设置颜色为黑色）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形变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rotate();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单位表示角度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scale();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translate();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按要求完成案例，要求如下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让一个蓝色的正圆垂直水平居中显示。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正圆的直径为100px。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阴影距离</a:t>
            </a: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正圆偏离10px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，阴影颜色为红色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99882308"/>
  <p:tag name="KSO_WM_UNIT_PLACING_PICTURE_USER_VIEWPORT" val="{&quot;height&quot;:5295,&quot;width&quot;:129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自定义</PresentationFormat>
  <Paragraphs>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CSS3新特性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720</cp:revision>
  <dcterms:created xsi:type="dcterms:W3CDTF">2013-09-25T13:14:00Z</dcterms:created>
  <dcterms:modified xsi:type="dcterms:W3CDTF">2020-05-01T22:55:16Z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