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96" r:id="rId6"/>
    <p:sldId id="287" r:id="rId7"/>
    <p:sldId id="288" r:id="rId8"/>
    <p:sldId id="290" r:id="rId9"/>
    <p:sldId id="294" r:id="rId10"/>
    <p:sldId id="293" r:id="rId11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动画效果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本节案例展示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海盗船效果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动画与过渡的区别：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2499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过渡效果通常用户与浏览器进行交互（例如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动画效果，可以交互，也可以在网页加载时直接执行，并且可以让效果更复杂。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动画属性（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7224"/>
            <a:ext cx="8410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animation-name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：规定需要绑定到选择器的 keyframe 名称。。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animation-duration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	规定完成动画所花费的时间，以秒或毫秒计。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animation-timing-function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：规定动画的速度曲线。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animation-delay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：规定在动画开始之前的延迟。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animation-iteration-count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规定动画应该播放的次数。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@keyframes anim{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0%{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transform: translate(0px,0px)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100%{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transform: translate(900px,100px)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keyframes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16109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按百分比指定动画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from...to...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指定动画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注意：开始与结束相同，可以让动画更平滑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停止动画效果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animation-play-state:paused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海盗船效果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完成波浪效果。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完成船摆动的效果。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添加鱼的效果。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完成海盗船效果。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>自定义</PresentationFormat>
  <Paragraphs>55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动画效果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691</cp:revision>
  <dcterms:created xsi:type="dcterms:W3CDTF">2013-09-25T13:14:00Z</dcterms:created>
  <dcterms:modified xsi:type="dcterms:W3CDTF">2020-05-03T08:37:05Z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