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0" r:id="rId5"/>
    <p:sldId id="282" r:id="rId6"/>
    <p:sldId id="290" r:id="rId7"/>
    <p:sldId id="287" r:id="rId8"/>
    <p:sldId id="288" r:id="rId9"/>
    <p:sldId id="289" r:id="rId10"/>
    <p:sldId id="281" r:id="rId11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选择器进阶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h1,img,p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.className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更多选择器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层级选择器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selector1 selector2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组合选择器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selector1,selector2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伪类选择器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（增加行为）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selector:hover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伪元素选择器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（增加元素）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selector::before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selector::after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除此之外还有很多选择器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伪元素选择器应用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353185"/>
            <a:ext cx="6751955" cy="375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选择器权重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相同选择器：后面的会覆盖前面的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CLASS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&gt;element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层级选择器：按权重累加计算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设置最高权重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!important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嵌入样式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外部样式（实际开发中大部分都使用外部样式）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熟练使用本节内容的所有选择器。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自定义</PresentationFormat>
  <Paragraphs>45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选择器进阶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671</cp:revision>
  <dcterms:created xsi:type="dcterms:W3CDTF">2013-09-25T13:14:00Z</dcterms:created>
  <dcterms:modified xsi:type="dcterms:W3CDTF">2020-03-20T08:37:27Z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