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88" r:id="rId5"/>
    <p:sldId id="280" r:id="rId6"/>
    <p:sldId id="294" r:id="rId7"/>
    <p:sldId id="299" r:id="rId8"/>
    <p:sldId id="300" r:id="rId9"/>
    <p:sldId id="287" r:id="rId10"/>
  </p:sldIdLst>
  <p:sldSz cx="9180195" cy="5738495"/>
  <p:notesSz cx="6858000" cy="9144000"/>
  <p:defaultTextStyle>
    <a:defPPr>
      <a:defRPr lang="zh-CN"/>
    </a:defPPr>
    <a:lvl1pPr marL="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6"/>
    <a:srgbClr val="FFFEF6"/>
    <a:srgbClr val="FFFBE8"/>
    <a:srgbClr val="7CBE47"/>
    <a:srgbClr val="C4C4C4"/>
    <a:srgbClr val="FF66CC"/>
    <a:srgbClr val="FF9000"/>
    <a:srgbClr val="FE831C"/>
    <a:srgbClr val="F0F0F0"/>
    <a:srgbClr val="CD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682" autoAdjust="0"/>
  </p:normalViewPr>
  <p:slideViewPr>
    <p:cSldViewPr snapToGrid="0">
      <p:cViewPr>
        <p:scale>
          <a:sx n="100" d="100"/>
          <a:sy n="100" d="100"/>
        </p:scale>
        <p:origin x="-2448" y="-648"/>
      </p:cViewPr>
      <p:guideLst>
        <p:guide orient="horz"/>
        <p:guide pos="26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8958-2864-4461-9604-4C23E5CF7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685800"/>
            <a:ext cx="5483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539" y="1782754"/>
            <a:ext cx="7803436" cy="1230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7078" y="3251996"/>
            <a:ext cx="6426359" cy="14665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4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9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8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63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5873" y="229819"/>
            <a:ext cx="2065616" cy="489659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9027" y="229819"/>
            <a:ext cx="6043837" cy="4896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199" y="3687720"/>
            <a:ext cx="7803436" cy="1139792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5199" y="2432356"/>
            <a:ext cx="7803436" cy="125536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75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44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1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094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863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638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413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182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9027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6762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284592"/>
            <a:ext cx="4056321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026" y="1819949"/>
            <a:ext cx="4056321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63575" y="1284592"/>
            <a:ext cx="4057914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575" y="1819949"/>
            <a:ext cx="4057914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28" y="228491"/>
            <a:ext cx="3020325" cy="97241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325" y="228492"/>
            <a:ext cx="5132162" cy="489791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9028" y="1200902"/>
            <a:ext cx="3020325" cy="3925508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9446" y="4017171"/>
            <a:ext cx="5508308" cy="4742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9446" y="512774"/>
            <a:ext cx="5508308" cy="3443288"/>
          </a:xfrm>
        </p:spPr>
        <p:txBody>
          <a:bodyPr/>
          <a:lstStyle>
            <a:lvl1pPr marL="0" indent="0">
              <a:buNone/>
              <a:defRPr sz="3200"/>
            </a:lvl1pPr>
            <a:lvl2pPr marL="477520" indent="0">
              <a:buNone/>
              <a:defRPr sz="2900"/>
            </a:lvl2pPr>
            <a:lvl3pPr marL="954405" indent="0">
              <a:buNone/>
              <a:defRPr sz="2500"/>
            </a:lvl3pPr>
            <a:lvl4pPr marL="1431925" indent="0">
              <a:buNone/>
              <a:defRPr sz="2200"/>
            </a:lvl4pPr>
            <a:lvl5pPr marL="1909445" indent="0">
              <a:buNone/>
              <a:defRPr sz="2200"/>
            </a:lvl5pPr>
            <a:lvl6pPr marL="2386330" indent="0">
              <a:buNone/>
              <a:defRPr sz="2200"/>
            </a:lvl6pPr>
            <a:lvl7pPr marL="2863850" indent="0">
              <a:buNone/>
              <a:defRPr sz="2200"/>
            </a:lvl7pPr>
            <a:lvl8pPr marL="3341370" indent="0">
              <a:buNone/>
              <a:defRPr sz="2200"/>
            </a:lvl8pPr>
            <a:lvl9pPr marL="3818255" indent="0">
              <a:buNone/>
              <a:defRPr sz="2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9446" y="4491420"/>
            <a:ext cx="5508308" cy="673513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9026" y="229821"/>
            <a:ext cx="8262462" cy="956469"/>
          </a:xfrm>
          <a:prstGeom prst="rect">
            <a:avLst/>
          </a:prstGeom>
        </p:spPr>
        <p:txBody>
          <a:bodyPr vert="horz" lIns="95462" tIns="47733" rIns="95462" bIns="4773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339059"/>
            <a:ext cx="8262462" cy="3787350"/>
          </a:xfrm>
          <a:prstGeom prst="rect">
            <a:avLst/>
          </a:prstGeom>
        </p:spPr>
        <p:txBody>
          <a:bodyPr vert="horz" lIns="95462" tIns="47733" rIns="95462" bIns="4773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9027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6676" y="5319032"/>
            <a:ext cx="2907162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79368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4405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140" indent="-35814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75335" indent="-29845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16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068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4820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2509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0261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8013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5701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752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440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944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633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6385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137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1825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50" y="1687830"/>
            <a:ext cx="9148445" cy="122999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3600" b="1" dirty="0" smtClean="0">
              <a:solidFill>
                <a:srgbClr val="00BD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" y="1314450"/>
            <a:ext cx="914717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dirty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dirty="0">
              <a:solidFill>
                <a:srgbClr val="7CBE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" y="789940"/>
            <a:ext cx="9147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 jQuery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200" dirty="0" smtClean="0">
              <a:solidFill>
                <a:srgbClr val="C4C4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库（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Library</a:t>
            </a: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）与框架（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Framework</a:t>
            </a: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45235"/>
            <a:ext cx="707834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共同点：都是第三方写好的现成的程序，使用库和框架可以提升开发效率。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不同点：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库更像是一个工具，拿过来直接使用，相对随意（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框架会对开发者的开发方式设置一定的限制，使用框架需要按照框架的规则来开发项目（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45319"/>
            <a:ext cx="841057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可以直接在视频的配套案例中获得</a:t>
            </a: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https://gitee.com/xiaozhou_report/xiaozhou_fe_examples</a:t>
            </a: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初步了解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45319"/>
            <a:ext cx="8410575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是一个基于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的库，主要用于操作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获取节点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$(“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操作节点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$().click();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设置元素样式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$().css();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案例：多个按钮绑定点击事件。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行情分析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58654"/>
            <a:ext cx="841057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是一个过时的库，大量的应用场景已经被取代。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解决兼容问题：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随着各大浏览器趋于标准化，浏览器兼容问题已经越来越不是问题。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操作：随着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框架的普及，项目不再会大量直接操作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动画方法：被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取代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的应用场景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58570"/>
            <a:ext cx="67729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简单的网站，主要用来展示效果（宣传公司或宣传产品）。</a:t>
            </a: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单独的某个广告宣传页面。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编写一些简单的小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，模拟测试。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的学习成本很低（最多一到两天），因此即使过时了，也一定要掌握，这是前端工程师必备技能。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课后练习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05314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给多个按钮绑定点击事件。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WPS 演示</Application>
  <PresentationFormat>自定义</PresentationFormat>
  <Paragraphs>50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jQuery概述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 + CSS2快速掌握</dc:title>
  <dc:creator>IvenQin</dc:creator>
  <cp:lastModifiedBy>李吉阳</cp:lastModifiedBy>
  <cp:revision>713</cp:revision>
  <dcterms:created xsi:type="dcterms:W3CDTF">2013-09-25T13:14:00Z</dcterms:created>
  <dcterms:modified xsi:type="dcterms:W3CDTF">2020-05-19T07:00:06Z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