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0" r:id="rId5"/>
    <p:sldId id="287" r:id="rId6"/>
    <p:sldId id="288" r:id="rId7"/>
    <p:sldId id="290" r:id="rId8"/>
    <p:sldId id="291" r:id="rId9"/>
    <p:sldId id="289" r:id="rId10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jQuery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Swiper是纯javascript打造的滑动特效插件，面向手机、平板电脑等移动终端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2565" y="1849755"/>
            <a:ext cx="5925820" cy="3004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全套案例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引入个人项目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添加分液器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添加导航按钮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循环播放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230"/>
            <a:ext cx="7118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使用文档齐全的工具，会让工作事半功倍。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本节讲的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并不重要，重要的是掌握如何使用第三方工具，并且查阅相应的文档。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真正的项目开发，会使用大量的第三方工具（库、框架、插件等），没有一个大型项目是刀耕火种一行行代码写出来的，大家要习惯使用工具。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之前做的页面效果，主要用于积累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在晓舟报告的网站中使用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添加轮播图效果。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手机端页面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3176270"/>
            <a:ext cx="4552315" cy="165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2189480"/>
            <a:ext cx="1984375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79320964"/>
  <p:tag name="KSO_WM_UNIT_PLACING_PICTURE_USER_VIEWPORT" val="{&quot;height&quot;:7110,&quot;width&quot;:140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自定义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swiper概述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695</cp:revision>
  <dcterms:created xsi:type="dcterms:W3CDTF">2013-09-25T13:14:00Z</dcterms:created>
  <dcterms:modified xsi:type="dcterms:W3CDTF">2020-05-22T07:41:24Z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