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1" r:id="rId6"/>
    <p:sldId id="282" r:id="rId7"/>
    <p:sldId id="286" r:id="rId8"/>
    <p:sldId id="283" r:id="rId9"/>
    <p:sldId id="291" r:id="rId10"/>
    <p:sldId id="284" r:id="rId11"/>
    <p:sldId id="285" r:id="rId12"/>
    <p:sldId id="278" r:id="rId13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Vue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创建一个项目，包含如下页面：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登录页（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/login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博客列表页（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/blog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要求：未登录不能访问首页和博客列表页，通过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会重定向到登录页。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之前讲解的所有的功能都是在一个页面中完成的；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应用一定是有多个页面的，这就需要路由。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包含路由模块的项目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vue/cli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创建一个包含路由的项目。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启动项目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项目结构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router-link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router-view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目录中定义页面组件。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首屏加载与延迟加载。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新建一个组件，实现页面跳转。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默认 hash 模式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history 模式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//ip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：端口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#hash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制作一个博客系统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增加登录功能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935" y="390525"/>
            <a:ext cx="3209925" cy="895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1645920"/>
            <a:ext cx="3276600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0" y="3166110"/>
            <a:ext cx="3238500" cy="180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2692400"/>
            <a:ext cx="3952875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编程式导航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router.push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url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编程式导航传递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导航守卫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检查登录功能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自定义</PresentationFormat>
  <Paragraphs>59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路由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720</cp:revision>
  <dcterms:created xsi:type="dcterms:W3CDTF">2013-09-25T13:14:00Z</dcterms:created>
  <dcterms:modified xsi:type="dcterms:W3CDTF">2020-06-10T12:36:35Z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