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0" r:id="rId5"/>
    <p:sldId id="288" r:id="rId6"/>
    <p:sldId id="290" r:id="rId7"/>
    <p:sldId id="287" r:id="rId8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jQuery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制作的，可以实现某些特定网页效果的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+ 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插件演示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插件一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插件二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45319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一、引入插件文件后，通过对标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名实现插件效果。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二、引入插件文件后，通过调用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接口实现插件效果。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看文档，没有文档尽量不用。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531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插件没有良好的文档，而且存在大量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所以用起来并不是特别顺手，能不用就不用。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后面两节我们会讲文档齐全的网页效果库和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自定义</PresentationFormat>
  <Paragraphs>28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jQuery插件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689</cp:revision>
  <dcterms:created xsi:type="dcterms:W3CDTF">2013-09-25T13:14:00Z</dcterms:created>
  <dcterms:modified xsi:type="dcterms:W3CDTF">2020-05-21T09:34:55Z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