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9" r:id="rId5"/>
    <p:sldId id="287" r:id="rId6"/>
    <p:sldId id="288" r:id="rId7"/>
    <p:sldId id="290" r:id="rId8"/>
    <p:sldId id="296" r:id="rId9"/>
    <p:sldId id="294" r:id="rId10"/>
    <p:sldId id="292" r:id="rId11"/>
  </p:sldIdLst>
  <p:sldSz cx="9180195" cy="5738495"/>
  <p:notesSz cx="6858000" cy="9144000"/>
  <p:defaultTextStyle>
    <a:defPPr>
      <a:defRPr lang="zh-CN"/>
    </a:defPPr>
    <a:lvl1pPr marL="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6"/>
    <a:srgbClr val="FFFEF6"/>
    <a:srgbClr val="FFFBE8"/>
    <a:srgbClr val="7CBE47"/>
    <a:srgbClr val="C4C4C4"/>
    <a:srgbClr val="FF66CC"/>
    <a:srgbClr val="FF9000"/>
    <a:srgbClr val="FE831C"/>
    <a:srgbClr val="F0F0F0"/>
    <a:srgbClr val="CD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94682" autoAdjust="0"/>
  </p:normalViewPr>
  <p:slideViewPr>
    <p:cSldViewPr snapToGrid="0">
      <p:cViewPr>
        <p:scale>
          <a:sx n="100" d="100"/>
          <a:sy n="100" d="100"/>
        </p:scale>
        <p:origin x="-2448" y="-648"/>
      </p:cViewPr>
      <p:guideLst>
        <p:guide orient="horz"/>
        <p:guide pos="2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8958-2864-4461-9604-4C23E5CF77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7752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5440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43192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90944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38633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86385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341370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818255" algn="l" defTabSz="9544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封面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0A99A-5731-4D80-9EC7-12FE705D9F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8539" y="1782754"/>
            <a:ext cx="7803436" cy="1230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7078" y="3251996"/>
            <a:ext cx="6426359" cy="14665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4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8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6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5873" y="229819"/>
            <a:ext cx="2065616" cy="489659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9027" y="229819"/>
            <a:ext cx="6043837" cy="4896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199" y="3687720"/>
            <a:ext cx="7803436" cy="1139792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5199" y="2432356"/>
            <a:ext cx="7803436" cy="125536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775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44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1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94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863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638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13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182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9027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6762" y="1339059"/>
            <a:ext cx="4054726" cy="378735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284592"/>
            <a:ext cx="4056321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026" y="1819949"/>
            <a:ext cx="4056321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3575" y="1284592"/>
            <a:ext cx="4057914" cy="535357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7520" indent="0">
              <a:buNone/>
              <a:defRPr sz="2200" b="1"/>
            </a:lvl2pPr>
            <a:lvl3pPr marL="954405" indent="0">
              <a:buNone/>
              <a:defRPr sz="1900" b="1"/>
            </a:lvl3pPr>
            <a:lvl4pPr marL="1431925" indent="0">
              <a:buNone/>
              <a:defRPr sz="1700" b="1"/>
            </a:lvl4pPr>
            <a:lvl5pPr marL="1909445" indent="0">
              <a:buNone/>
              <a:defRPr sz="1700" b="1"/>
            </a:lvl5pPr>
            <a:lvl6pPr marL="2386330" indent="0">
              <a:buNone/>
              <a:defRPr sz="1700" b="1"/>
            </a:lvl6pPr>
            <a:lvl7pPr marL="2863850" indent="0">
              <a:buNone/>
              <a:defRPr sz="1700" b="1"/>
            </a:lvl7pPr>
            <a:lvl8pPr marL="3341370" indent="0">
              <a:buNone/>
              <a:defRPr sz="1700" b="1"/>
            </a:lvl8pPr>
            <a:lvl9pPr marL="3818255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575" y="1819949"/>
            <a:ext cx="4057914" cy="330646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28" y="228491"/>
            <a:ext cx="3020325" cy="97241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325" y="228492"/>
            <a:ext cx="5132162" cy="489791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9028" y="1200902"/>
            <a:ext cx="3020325" cy="3925508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9446" y="4017171"/>
            <a:ext cx="5508308" cy="4742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9446" y="512774"/>
            <a:ext cx="5508308" cy="3443288"/>
          </a:xfrm>
        </p:spPr>
        <p:txBody>
          <a:bodyPr/>
          <a:lstStyle>
            <a:lvl1pPr marL="0" indent="0">
              <a:buNone/>
              <a:defRPr sz="3200"/>
            </a:lvl1pPr>
            <a:lvl2pPr marL="477520" indent="0">
              <a:buNone/>
              <a:defRPr sz="2900"/>
            </a:lvl2pPr>
            <a:lvl3pPr marL="954405" indent="0">
              <a:buNone/>
              <a:defRPr sz="2500"/>
            </a:lvl3pPr>
            <a:lvl4pPr marL="1431925" indent="0">
              <a:buNone/>
              <a:defRPr sz="2200"/>
            </a:lvl4pPr>
            <a:lvl5pPr marL="1909445" indent="0">
              <a:buNone/>
              <a:defRPr sz="2200"/>
            </a:lvl5pPr>
            <a:lvl6pPr marL="2386330" indent="0">
              <a:buNone/>
              <a:defRPr sz="2200"/>
            </a:lvl6pPr>
            <a:lvl7pPr marL="2863850" indent="0">
              <a:buNone/>
              <a:defRPr sz="2200"/>
            </a:lvl7pPr>
            <a:lvl8pPr marL="3341370" indent="0">
              <a:buNone/>
              <a:defRPr sz="2200"/>
            </a:lvl8pPr>
            <a:lvl9pPr marL="3818255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9446" y="4491420"/>
            <a:ext cx="5508308" cy="673513"/>
          </a:xfrm>
        </p:spPr>
        <p:txBody>
          <a:bodyPr/>
          <a:lstStyle>
            <a:lvl1pPr marL="0" indent="0">
              <a:buNone/>
              <a:defRPr sz="1500"/>
            </a:lvl1pPr>
            <a:lvl2pPr marL="477520" indent="0">
              <a:buNone/>
              <a:defRPr sz="1400"/>
            </a:lvl2pPr>
            <a:lvl3pPr marL="954405" indent="0">
              <a:buNone/>
              <a:defRPr sz="1000"/>
            </a:lvl3pPr>
            <a:lvl4pPr marL="1431925" indent="0">
              <a:buNone/>
              <a:defRPr sz="900"/>
            </a:lvl4pPr>
            <a:lvl5pPr marL="1909445" indent="0">
              <a:buNone/>
              <a:defRPr sz="900"/>
            </a:lvl5pPr>
            <a:lvl6pPr marL="2386330" indent="0">
              <a:buNone/>
              <a:defRPr sz="900"/>
            </a:lvl6pPr>
            <a:lvl7pPr marL="2863850" indent="0">
              <a:buNone/>
              <a:defRPr sz="900"/>
            </a:lvl7pPr>
            <a:lvl8pPr marL="3341370" indent="0">
              <a:buNone/>
              <a:defRPr sz="900"/>
            </a:lvl8pPr>
            <a:lvl9pPr marL="381825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9026" y="229821"/>
            <a:ext cx="8262462" cy="956469"/>
          </a:xfrm>
          <a:prstGeom prst="rect">
            <a:avLst/>
          </a:prstGeom>
        </p:spPr>
        <p:txBody>
          <a:bodyPr vert="horz" lIns="95462" tIns="47733" rIns="95462" bIns="4773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026" y="1339059"/>
            <a:ext cx="8262462" cy="3787350"/>
          </a:xfrm>
          <a:prstGeom prst="rect">
            <a:avLst/>
          </a:prstGeom>
        </p:spPr>
        <p:txBody>
          <a:bodyPr vert="horz" lIns="95462" tIns="47733" rIns="95462" bIns="4773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9027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36676" y="5319032"/>
            <a:ext cx="2907162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79368" y="5319032"/>
            <a:ext cx="2142120" cy="305538"/>
          </a:xfrm>
          <a:prstGeom prst="rect">
            <a:avLst/>
          </a:prstGeom>
        </p:spPr>
        <p:txBody>
          <a:bodyPr vert="horz" lIns="95462" tIns="47733" rIns="95462" bIns="4773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4405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140" indent="-35814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75335" indent="-29845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16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68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4820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2509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0261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580130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057015" indent="-238760" algn="l" defTabSz="954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752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440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944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8633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385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1370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18255" algn="l" defTabSz="9544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" y="1687830"/>
            <a:ext cx="9148445" cy="122999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BDE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树状结构</a:t>
            </a:r>
            <a:endParaRPr lang="zh-CN" altLang="en-US" sz="3600" b="1" dirty="0" smtClean="0">
              <a:solidFill>
                <a:srgbClr val="00BD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" y="1314450"/>
            <a:ext cx="914717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dirty="0" smtClean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dirty="0">
                <a:solidFill>
                  <a:srgbClr val="7CBE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zh-CN" altLang="en-US" dirty="0">
              <a:solidFill>
                <a:srgbClr val="7CBE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" y="789940"/>
            <a:ext cx="914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 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从零开始学前端</a:t>
            </a:r>
            <a:r>
              <a:rPr lang="zh-CN" altLang="en-US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4C4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 smtClean="0">
              <a:solidFill>
                <a:srgbClr val="C4C4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家谱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家谱就是一个树状结构，每一个人都是树状结构上的节点。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1465" y="1969770"/>
            <a:ext cx="529590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我的电脑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31984"/>
            <a:ext cx="84105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电脑目录结构也是树状结构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210" y="2162810"/>
            <a:ext cx="7343775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节点之间的关系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905" y="1216109"/>
            <a:ext cx="84105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根节点：每一个树状结构都有一个没有父级的节点，他被称作根节点。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父级节点：司马防是司马懿的父级，司马懿是司马师的父级。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子级节点：司马师是司马懿的子级，司马懿是司马防的子级。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同级关系：有相同父级的节点就是同级关系，司马懿和司马朗是同级，司马昭和司马亮是同级。（这里需要注意的是，司马炎和司马熙不是同级，因为他们没有相同的父级。）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9855" y="3305810"/>
            <a:ext cx="3605530" cy="191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的树状结构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315" y="1178560"/>
            <a:ext cx="3333750" cy="3381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63980"/>
            <a:ext cx="324802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文件树状结构的节点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5"/>
          <p:cNvSpPr txBox="1"/>
          <p:nvPr/>
        </p:nvSpPr>
        <p:spPr>
          <a:xfrm>
            <a:off x="636905" y="1238334"/>
            <a:ext cx="8410575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元素节点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属性节点</a:t>
            </a:r>
            <a:endParaRPr 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文本节点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设计稿</a:t>
            </a:r>
            <a:endParaRPr lang="zh-CN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1801495"/>
            <a:ext cx="4730750" cy="2411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5" y="1238885"/>
            <a:ext cx="2217420" cy="365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3849" y="390525"/>
            <a:ext cx="872331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</a:t>
            </a:r>
            <a:endParaRPr 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790" y="1163320"/>
            <a:ext cx="5041265" cy="4282440"/>
          </a:xfrm>
          <a:prstGeom prst="rect">
            <a:avLst/>
          </a:prstGeom>
        </p:spPr>
      </p:pic>
      <p:sp>
        <p:nvSpPr>
          <p:cNvPr id="3" name="TextBox 15"/>
          <p:cNvSpPr txBox="1"/>
          <p:nvPr/>
        </p:nvSpPr>
        <p:spPr>
          <a:xfrm>
            <a:off x="636905" y="1238334"/>
            <a:ext cx="84105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根据设计稿画出树状结构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节还原右侧设计稿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467617668"/>
  <p:tag name="KSO_WM_UNIT_PLACING_PICTURE_USER_VIEWPORT" val="{&quot;height&quot;:4425,&quot;width&quot;:8340}"/>
</p:tagLst>
</file>

<file path=ppt/tags/tag2.xml><?xml version="1.0" encoding="utf-8"?>
<p:tagLst xmlns:p="http://schemas.openxmlformats.org/presentationml/2006/main">
  <p:tag name="REFSHAPE" val="469332508"/>
  <p:tag name="KSO_WM_UNIT_PLACING_PICTURE_USER_VIEWPORT" val="{&quot;height&quot;:4215,&quot;width&quot;:11565}"/>
</p:tagLst>
</file>

<file path=ppt/tags/tag3.xml><?xml version="1.0" encoding="utf-8"?>
<p:tagLst xmlns:p="http://schemas.openxmlformats.org/presentationml/2006/main">
  <p:tag name="REFSHAPE" val="467617668"/>
  <p:tag name="KSO_WM_UNIT_PLACING_PICTURE_USER_VIEWPORT" val="{&quot;height&quot;:4425,&quot;width&quot;:83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演示</Application>
  <PresentationFormat>自定义</PresentationFormat>
  <Paragraphs>36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树状结构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xHtml + CSS2快速掌握</dc:title>
  <dc:creator>IvenQin</dc:creator>
  <cp:lastModifiedBy>李吉阳</cp:lastModifiedBy>
  <cp:revision>686</cp:revision>
  <dcterms:created xsi:type="dcterms:W3CDTF">2013-09-25T13:14:00Z</dcterms:created>
  <dcterms:modified xsi:type="dcterms:W3CDTF">2020-04-13T06:27:01Z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