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7" r:id="rId6"/>
    <p:sldId id="288" r:id="rId7"/>
    <p:sldId id="290" r:id="rId8"/>
    <p:sldId id="299" r:id="rId9"/>
    <p:sldId id="300" r:id="rId10"/>
    <p:sldId id="301" r:id="rId11"/>
    <p:sldId id="302" r:id="rId12"/>
    <p:sldId id="293" r:id="rId13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制作一个图片之上显示数值列表的功能。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制作一个返回顶部的功能，一直在网页右下角显示。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网页中的定位效果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定位在网页中的应用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2165350"/>
            <a:ext cx="5486400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77720"/>
            <a:ext cx="6875145" cy="2988945"/>
          </a:xfrm>
          <a:prstGeom prst="rect">
            <a:avLst/>
          </a:prstGeom>
        </p:spPr>
      </p:pic>
      <p:sp>
        <p:nvSpPr>
          <p:cNvPr id="4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网页中的定位效果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定位在网页中的应用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16109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323849" y="2900680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坐标属性（非定位元素不起作用）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636905" y="372626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默认参照物为浏览器视窗的左上角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不脱离文档流；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默认参照物为此元素元位置；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默认参照物为浏览器视窗位置；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0721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值为整数；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数值大则在前方显示。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设置参照物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父级为定位元素，子级的绝对定位元素会以父级为参照物。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自定义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CSS定位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684</cp:revision>
  <dcterms:created xsi:type="dcterms:W3CDTF">2013-09-25T13:14:00Z</dcterms:created>
  <dcterms:modified xsi:type="dcterms:W3CDTF">2020-04-20T08:19:51Z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