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99" r:id="rId6"/>
    <p:sldId id="309" r:id="rId7"/>
    <p:sldId id="293" r:id="rId8"/>
    <p:sldId id="300" r:id="rId9"/>
    <p:sldId id="302" r:id="rId10"/>
    <p:sldId id="303" r:id="rId11"/>
    <p:sldId id="304" r:id="rId12"/>
    <p:sldId id="305" r:id="rId13"/>
    <p:sldId id="301" r:id="rId14"/>
    <p:sldId id="307" r:id="rId15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6905" y="1207219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：属性定义项目的放大比例，默认为0，空间充足，等比例补全。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flex-shrink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：定义了项目的缩小比例，默认为1，即如果空间不足，该项目将缩小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：主轴排列为宽度，交叉轴排列为高度，设置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，默认值是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：综合上面三个样式。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align-self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项目的对其方式（auto | flex-start | flex-end | center | baseline | stretch）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设置一个元素在容器中水平垂直居中。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制作右侧网页的底部菜单。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170" y="790575"/>
            <a:ext cx="2287905" cy="407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制作右侧红色边框内的布局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645" y="816610"/>
            <a:ext cx="2253615" cy="40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00"/>
            <a:ext cx="760476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此前我们制作的所有网页都是基于盒子模型和浮动布局完成的，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布局又叫</a:t>
            </a: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弹性布局（或者叫弹性盒子布局），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这是一种更先进的布局方式，可以让网页布局更简洁，更易于维护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8580" y="549275"/>
            <a:ext cx="2253615" cy="400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00"/>
            <a:ext cx="760476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将元素设置为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；元素会变为一个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容器内部的元素为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元素或者叫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flex-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00"/>
            <a:ext cx="76047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axis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：主轴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 axis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：交叉轴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2442210"/>
            <a:ext cx="4498975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容器中的默认效果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容器中延主轴排列。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项目高度适应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容器高度（同行内元素）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排列方向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justify-content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项目主轴排列方式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项目在交叉轴的排列方式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row（默认值）：主轴为水平方向，起点在左端。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row-reverse：主轴为水平方向，起点在右端。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column：主轴为垂直方向，起点在上沿。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column-reverse：主轴为垂直方向，起点在下沿。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690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flex-start（默认值）：左对齐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flex-end：右对齐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center： 居中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space-between：两端对齐，项目之间的间隔都相等。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space-around：每个项目两侧的间隔相等。所以，项目之间的间隔比项目与边框的间隔大一倍。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justify-content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1185" y="125357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flex-start：交叉轴的起点对齐。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flex-end：交叉轴的终点对齐。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center：交叉轴的中点对齐。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stretch（延伸）（默认值）：如果项目未设置高度或设为auto，将占满整个容器的高度。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align-item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自定义</PresentationFormat>
  <Paragraphs>79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flex布局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744</cp:revision>
  <dcterms:created xsi:type="dcterms:W3CDTF">2013-09-25T13:14:00Z</dcterms:created>
  <dcterms:modified xsi:type="dcterms:W3CDTF">2020-05-06T09:56:36Z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