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89" r:id="rId5"/>
    <p:sldId id="280" r:id="rId6"/>
    <p:sldId id="281" r:id="rId7"/>
    <p:sldId id="287" r:id="rId8"/>
    <p:sldId id="285" r:id="rId9"/>
    <p:sldId id="278" r:id="rId10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计算属性与侦听器</a:t>
            </a:r>
            <a:endParaRPr lang="zh-CN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前端开发学习手册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069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：计算属性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watch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：侦听器（监听器）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计算属性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属性和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属性定义的值都可以直接绑定在表达式中。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如果某些值需要通过计算才能得到，那使用计算属性就再合适不过了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= firstName + lastName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购物清单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总价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打折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侦听器示例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侦听一个属性的变化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计算属性与侦听器对比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一个值的改变，会影响多个值（或处理多件事），使用侦听器。（为了观察一个值）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多个值的改变，为了得到一个结果，使用计算属性。（为了得到一个值）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实际开发中，大部分问题都可以用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computed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3844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833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制作一个购物车效果，使用计算属性计算总价。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435" y="2310765"/>
            <a:ext cx="2981325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自定义</PresentationFormat>
  <Paragraphs>36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计算属性与侦听器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659</cp:revision>
  <dcterms:created xsi:type="dcterms:W3CDTF">2013-09-25T13:14:00Z</dcterms:created>
  <dcterms:modified xsi:type="dcterms:W3CDTF">2020-04-01T14:10:24Z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