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1" r:id="rId6"/>
    <p:sldId id="284" r:id="rId7"/>
    <p:sldId id="280" r:id="rId8"/>
    <p:sldId id="282" r:id="rId9"/>
    <p:sldId id="278" r:id="rId10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生命周期钩子</a:t>
            </a:r>
            <a:endParaRPr lang="en-US" alt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前端开发学习手册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生命周期钩子的作用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" y="1217379"/>
            <a:ext cx="8410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页面加载的时候，主动执行某些程序。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methods:{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getData(){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//do ajax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模拟场景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当页面加载完成之后，像后台加载数据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2407285"/>
            <a:ext cx="6311900" cy="168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" y="1217379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Vue()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所有的组件其实都是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├─App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.vue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│    ├─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HelloWorld.vue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实例的生命周期钩子（函数）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 Vue 实例在被创建时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都要经过一系列的初始化过程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（）组件初始化完成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mounted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（）模板已创建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2890" y="227330"/>
            <a:ext cx="2145030" cy="543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异步加载水果列表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异步加载水果列表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当组件数据未加载完成时，显示【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loading...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】，加载完成后显示数据。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自定义</PresentationFormat>
  <Paragraphs>47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组件的声明周期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661</cp:revision>
  <dcterms:created xsi:type="dcterms:W3CDTF">2013-09-25T13:14:00Z</dcterms:created>
  <dcterms:modified xsi:type="dcterms:W3CDTF">2020-04-08T07:59:03Z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