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9" r:id="rId3"/>
    <p:sldId id="279" r:id="rId5"/>
    <p:sldId id="278" r:id="rId6"/>
    <p:sldId id="285" r:id="rId7"/>
    <p:sldId id="281" r:id="rId8"/>
    <p:sldId id="284" r:id="rId9"/>
  </p:sldIdLst>
  <p:sldSz cx="9180195" cy="5738495"/>
  <p:notesSz cx="6858000" cy="9144000"/>
  <p:defaultTextStyle>
    <a:defPPr>
      <a:defRPr lang="zh-CN"/>
    </a:defPPr>
    <a:lvl1pPr marL="0" algn="l" defTabSz="95440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77520" algn="l" defTabSz="95440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54405" algn="l" defTabSz="95440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431925" algn="l" defTabSz="95440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909445" algn="l" defTabSz="95440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386330" algn="l" defTabSz="95440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863850" algn="l" defTabSz="95440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341370" algn="l" defTabSz="95440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818255" algn="l" defTabSz="95440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DF6"/>
    <a:srgbClr val="FFFEF6"/>
    <a:srgbClr val="FFFBE8"/>
    <a:srgbClr val="7CBE47"/>
    <a:srgbClr val="C4C4C4"/>
    <a:srgbClr val="FF66CC"/>
    <a:srgbClr val="FF9000"/>
    <a:srgbClr val="FE831C"/>
    <a:srgbClr val="F0F0F0"/>
    <a:srgbClr val="CDFF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113" autoAdjust="0"/>
    <p:restoredTop sz="94682" autoAdjust="0"/>
  </p:normalViewPr>
  <p:slideViewPr>
    <p:cSldViewPr snapToGrid="0">
      <p:cViewPr>
        <p:scale>
          <a:sx n="100" d="100"/>
          <a:sy n="100" d="100"/>
        </p:scale>
        <p:origin x="-2448" y="-648"/>
      </p:cViewPr>
      <p:guideLst>
        <p:guide orient="horz"/>
        <p:guide pos="266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18958-2864-4461-9604-4C23E5CF77C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685800"/>
            <a:ext cx="54832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20A99A-5731-4D80-9EC7-12FE705D9F0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5440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477520" algn="l" defTabSz="95440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954405" algn="l" defTabSz="95440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431925" algn="l" defTabSz="95440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909445" algn="l" defTabSz="95440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386330" algn="l" defTabSz="95440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863850" algn="l" defTabSz="95440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341370" algn="l" defTabSz="95440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3818255" algn="l" defTabSz="95440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封面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20A99A-5731-4D80-9EC7-12FE705D9F0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封面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20A99A-5731-4D80-9EC7-12FE705D9F0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封面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20A99A-5731-4D80-9EC7-12FE705D9F0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封面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20A99A-5731-4D80-9EC7-12FE705D9F0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封面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20A99A-5731-4D80-9EC7-12FE705D9F0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封面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20A99A-5731-4D80-9EC7-12FE705D9F0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8539" y="1782754"/>
            <a:ext cx="7803436" cy="12301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7078" y="3251996"/>
            <a:ext cx="6426359" cy="146658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77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544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319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094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863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8638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3413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8182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55873" y="229819"/>
            <a:ext cx="2065616" cy="489659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9027" y="229819"/>
            <a:ext cx="6043837" cy="489659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5199" y="3687720"/>
            <a:ext cx="7803436" cy="1139792"/>
          </a:xfrm>
        </p:spPr>
        <p:txBody>
          <a:bodyPr anchor="t"/>
          <a:lstStyle>
            <a:lvl1pPr algn="l">
              <a:defRPr sz="42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5199" y="2432356"/>
            <a:ext cx="7803436" cy="1255364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7752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5440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3192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0944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38633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86385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34137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81825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9027" y="1339059"/>
            <a:ext cx="4054726" cy="3787350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66762" y="1339059"/>
            <a:ext cx="4054726" cy="3787350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9026" y="1284592"/>
            <a:ext cx="4056321" cy="535357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7520" indent="0">
              <a:buNone/>
              <a:defRPr sz="2200" b="1"/>
            </a:lvl2pPr>
            <a:lvl3pPr marL="954405" indent="0">
              <a:buNone/>
              <a:defRPr sz="1900" b="1"/>
            </a:lvl3pPr>
            <a:lvl4pPr marL="1431925" indent="0">
              <a:buNone/>
              <a:defRPr sz="1700" b="1"/>
            </a:lvl4pPr>
            <a:lvl5pPr marL="1909445" indent="0">
              <a:buNone/>
              <a:defRPr sz="1700" b="1"/>
            </a:lvl5pPr>
            <a:lvl6pPr marL="2386330" indent="0">
              <a:buNone/>
              <a:defRPr sz="1700" b="1"/>
            </a:lvl6pPr>
            <a:lvl7pPr marL="2863850" indent="0">
              <a:buNone/>
              <a:defRPr sz="1700" b="1"/>
            </a:lvl7pPr>
            <a:lvl8pPr marL="3341370" indent="0">
              <a:buNone/>
              <a:defRPr sz="1700" b="1"/>
            </a:lvl8pPr>
            <a:lvl9pPr marL="3818255" indent="0">
              <a:buNone/>
              <a:defRPr sz="17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9026" y="1819949"/>
            <a:ext cx="4056321" cy="3306460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63575" y="1284592"/>
            <a:ext cx="4057914" cy="535357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7520" indent="0">
              <a:buNone/>
              <a:defRPr sz="2200" b="1"/>
            </a:lvl2pPr>
            <a:lvl3pPr marL="954405" indent="0">
              <a:buNone/>
              <a:defRPr sz="1900" b="1"/>
            </a:lvl3pPr>
            <a:lvl4pPr marL="1431925" indent="0">
              <a:buNone/>
              <a:defRPr sz="1700" b="1"/>
            </a:lvl4pPr>
            <a:lvl5pPr marL="1909445" indent="0">
              <a:buNone/>
              <a:defRPr sz="1700" b="1"/>
            </a:lvl5pPr>
            <a:lvl6pPr marL="2386330" indent="0">
              <a:buNone/>
              <a:defRPr sz="1700" b="1"/>
            </a:lvl6pPr>
            <a:lvl7pPr marL="2863850" indent="0">
              <a:buNone/>
              <a:defRPr sz="1700" b="1"/>
            </a:lvl7pPr>
            <a:lvl8pPr marL="3341370" indent="0">
              <a:buNone/>
              <a:defRPr sz="1700" b="1"/>
            </a:lvl8pPr>
            <a:lvl9pPr marL="3818255" indent="0">
              <a:buNone/>
              <a:defRPr sz="17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63575" y="1819949"/>
            <a:ext cx="4057914" cy="3306460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9028" y="228491"/>
            <a:ext cx="3020325" cy="972411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89325" y="228492"/>
            <a:ext cx="5132162" cy="4897918"/>
          </a:xfrm>
        </p:spPr>
        <p:txBody>
          <a:bodyPr/>
          <a:lstStyle>
            <a:lvl1pPr>
              <a:defRPr sz="3200"/>
            </a:lvl1pPr>
            <a:lvl2pPr>
              <a:defRPr sz="29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9028" y="1200902"/>
            <a:ext cx="3020325" cy="3925508"/>
          </a:xfrm>
        </p:spPr>
        <p:txBody>
          <a:bodyPr/>
          <a:lstStyle>
            <a:lvl1pPr marL="0" indent="0">
              <a:buNone/>
              <a:defRPr sz="1500"/>
            </a:lvl1pPr>
            <a:lvl2pPr marL="477520" indent="0">
              <a:buNone/>
              <a:defRPr sz="1400"/>
            </a:lvl2pPr>
            <a:lvl3pPr marL="954405" indent="0">
              <a:buNone/>
              <a:defRPr sz="1000"/>
            </a:lvl3pPr>
            <a:lvl4pPr marL="1431925" indent="0">
              <a:buNone/>
              <a:defRPr sz="900"/>
            </a:lvl4pPr>
            <a:lvl5pPr marL="1909445" indent="0">
              <a:buNone/>
              <a:defRPr sz="900"/>
            </a:lvl5pPr>
            <a:lvl6pPr marL="2386330" indent="0">
              <a:buNone/>
              <a:defRPr sz="900"/>
            </a:lvl6pPr>
            <a:lvl7pPr marL="2863850" indent="0">
              <a:buNone/>
              <a:defRPr sz="900"/>
            </a:lvl7pPr>
            <a:lvl8pPr marL="3341370" indent="0">
              <a:buNone/>
              <a:defRPr sz="900"/>
            </a:lvl8pPr>
            <a:lvl9pPr marL="3818255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9446" y="4017171"/>
            <a:ext cx="5508308" cy="474251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9446" y="512774"/>
            <a:ext cx="5508308" cy="3443288"/>
          </a:xfrm>
        </p:spPr>
        <p:txBody>
          <a:bodyPr/>
          <a:lstStyle>
            <a:lvl1pPr marL="0" indent="0">
              <a:buNone/>
              <a:defRPr sz="3200"/>
            </a:lvl1pPr>
            <a:lvl2pPr marL="477520" indent="0">
              <a:buNone/>
              <a:defRPr sz="2900"/>
            </a:lvl2pPr>
            <a:lvl3pPr marL="954405" indent="0">
              <a:buNone/>
              <a:defRPr sz="2500"/>
            </a:lvl3pPr>
            <a:lvl4pPr marL="1431925" indent="0">
              <a:buNone/>
              <a:defRPr sz="2200"/>
            </a:lvl4pPr>
            <a:lvl5pPr marL="1909445" indent="0">
              <a:buNone/>
              <a:defRPr sz="2200"/>
            </a:lvl5pPr>
            <a:lvl6pPr marL="2386330" indent="0">
              <a:buNone/>
              <a:defRPr sz="2200"/>
            </a:lvl6pPr>
            <a:lvl7pPr marL="2863850" indent="0">
              <a:buNone/>
              <a:defRPr sz="2200"/>
            </a:lvl7pPr>
            <a:lvl8pPr marL="3341370" indent="0">
              <a:buNone/>
              <a:defRPr sz="2200"/>
            </a:lvl8pPr>
            <a:lvl9pPr marL="3818255" indent="0">
              <a:buNone/>
              <a:defRPr sz="22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9446" y="4491420"/>
            <a:ext cx="5508308" cy="673513"/>
          </a:xfrm>
        </p:spPr>
        <p:txBody>
          <a:bodyPr/>
          <a:lstStyle>
            <a:lvl1pPr marL="0" indent="0">
              <a:buNone/>
              <a:defRPr sz="1500"/>
            </a:lvl1pPr>
            <a:lvl2pPr marL="477520" indent="0">
              <a:buNone/>
              <a:defRPr sz="1400"/>
            </a:lvl2pPr>
            <a:lvl3pPr marL="954405" indent="0">
              <a:buNone/>
              <a:defRPr sz="1000"/>
            </a:lvl3pPr>
            <a:lvl4pPr marL="1431925" indent="0">
              <a:buNone/>
              <a:defRPr sz="900"/>
            </a:lvl4pPr>
            <a:lvl5pPr marL="1909445" indent="0">
              <a:buNone/>
              <a:defRPr sz="900"/>
            </a:lvl5pPr>
            <a:lvl6pPr marL="2386330" indent="0">
              <a:buNone/>
              <a:defRPr sz="900"/>
            </a:lvl6pPr>
            <a:lvl7pPr marL="2863850" indent="0">
              <a:buNone/>
              <a:defRPr sz="900"/>
            </a:lvl7pPr>
            <a:lvl8pPr marL="3341370" indent="0">
              <a:buNone/>
              <a:defRPr sz="900"/>
            </a:lvl8pPr>
            <a:lvl9pPr marL="3818255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9026" y="229821"/>
            <a:ext cx="8262462" cy="956469"/>
          </a:xfrm>
          <a:prstGeom prst="rect">
            <a:avLst/>
          </a:prstGeom>
        </p:spPr>
        <p:txBody>
          <a:bodyPr vert="horz" lIns="95462" tIns="47733" rIns="95462" bIns="47733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9026" y="1339059"/>
            <a:ext cx="8262462" cy="3787350"/>
          </a:xfrm>
          <a:prstGeom prst="rect">
            <a:avLst/>
          </a:prstGeom>
        </p:spPr>
        <p:txBody>
          <a:bodyPr vert="horz" lIns="95462" tIns="47733" rIns="95462" bIns="47733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9027" y="5319032"/>
            <a:ext cx="2142120" cy="305538"/>
          </a:xfrm>
          <a:prstGeom prst="rect">
            <a:avLst/>
          </a:prstGeom>
        </p:spPr>
        <p:txBody>
          <a:bodyPr vert="horz" lIns="95462" tIns="47733" rIns="95462" bIns="47733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36676" y="5319032"/>
            <a:ext cx="2907162" cy="305538"/>
          </a:xfrm>
          <a:prstGeom prst="rect">
            <a:avLst/>
          </a:prstGeom>
        </p:spPr>
        <p:txBody>
          <a:bodyPr vert="horz" lIns="95462" tIns="47733" rIns="95462" bIns="47733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79368" y="5319032"/>
            <a:ext cx="2142120" cy="305538"/>
          </a:xfrm>
          <a:prstGeom prst="rect">
            <a:avLst/>
          </a:prstGeom>
        </p:spPr>
        <p:txBody>
          <a:bodyPr vert="horz" lIns="95462" tIns="47733" rIns="95462" bIns="47733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54405" rtl="0" eaLnBrk="1" latinLnBrk="0" hangingPunct="1">
        <a:spcBef>
          <a:spcPct val="0"/>
        </a:spcBef>
        <a:buNone/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8140" indent="-358140" algn="l" defTabSz="954405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75335" indent="-298450" algn="l" defTabSz="954405" rtl="0" eaLnBrk="1" latinLnBrk="0" hangingPunct="1">
        <a:spcBef>
          <a:spcPct val="20000"/>
        </a:spcBef>
        <a:buFont typeface="Arial" panose="020B0604020202020204" pitchFamily="34" charset="0"/>
        <a:buChar char="–"/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193165" indent="-238760" algn="l" defTabSz="954405" rtl="0" eaLnBrk="1" latinLnBrk="0" hangingPunct="1">
        <a:spcBef>
          <a:spcPct val="20000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670685" indent="-238760" algn="l" defTabSz="954405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148205" indent="-238760" algn="l" defTabSz="954405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625090" indent="-238760" algn="l" defTabSz="954405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102610" indent="-238760" algn="l" defTabSz="954405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580130" indent="-238760" algn="l" defTabSz="954405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057015" indent="-238760" algn="l" defTabSz="954405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5440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77520" algn="l" defTabSz="95440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54405" algn="l" defTabSz="95440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31925" algn="l" defTabSz="95440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09445" algn="l" defTabSz="95440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86330" algn="l" defTabSz="95440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63850" algn="l" defTabSz="95440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41370" algn="l" defTabSz="95440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18255" algn="l" defTabSz="95440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9050" y="1687830"/>
            <a:ext cx="9148445" cy="1229995"/>
          </a:xfrm>
        </p:spPr>
        <p:txBody>
          <a:bodyPr>
            <a:normAutofit/>
          </a:bodyPr>
          <a:lstStyle/>
          <a:p>
            <a:r>
              <a:rPr lang="zh-CN" sz="3600" b="1" dirty="0" smtClean="0">
                <a:solidFill>
                  <a:srgbClr val="00BDE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表单</a:t>
            </a:r>
            <a:endParaRPr lang="zh-CN" sz="3600" b="1" dirty="0" smtClean="0">
              <a:solidFill>
                <a:srgbClr val="00BDE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050" y="1314450"/>
            <a:ext cx="914717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rgbClr val="7CBE4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 </a:t>
            </a:r>
            <a:r>
              <a:rPr lang="en-US" altLang="zh-CN" dirty="0" smtClean="0">
                <a:solidFill>
                  <a:srgbClr val="7CBE4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08 </a:t>
            </a:r>
            <a:r>
              <a:rPr lang="zh-CN" altLang="en-US" dirty="0">
                <a:solidFill>
                  <a:srgbClr val="7CBE4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endParaRPr lang="zh-CN" altLang="en-US" dirty="0">
              <a:solidFill>
                <a:srgbClr val="7CBE4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050" y="789940"/>
            <a:ext cx="914781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>
                <a:solidFill>
                  <a:srgbClr val="C4C4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 Vue</a:t>
            </a:r>
            <a:r>
              <a:rPr lang="zh-CN" altLang="en-US" sz="1200" dirty="0" smtClean="0">
                <a:solidFill>
                  <a:srgbClr val="C4C4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基础教程</a:t>
            </a:r>
            <a:r>
              <a:rPr lang="zh-CN" altLang="en-US" sz="1200" dirty="0" smtClean="0">
                <a:solidFill>
                  <a:srgbClr val="C4C4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 smtClean="0">
                <a:solidFill>
                  <a:srgbClr val="C4C4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endParaRPr lang="zh-CN" altLang="en-US" sz="1200" dirty="0" smtClean="0">
              <a:solidFill>
                <a:srgbClr val="C4C4C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23849" y="390525"/>
            <a:ext cx="8723314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200000"/>
              </a:lnSpc>
            </a:pPr>
            <a:r>
              <a:rPr lang="zh-CN" alt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表单</a:t>
            </a:r>
            <a:endParaRPr lang="zh-CN" altLang="en-US" sz="18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80695" y="1224999"/>
            <a:ext cx="8410575" cy="29997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一、通过表单可以向服务器发送数据。</a:t>
            </a:r>
            <a:endParaRPr lang="zh-CN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二、常用表单控件包括：</a:t>
            </a:r>
            <a:endParaRPr lang="zh-CN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文本输入框</a:t>
            </a: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密码输入框</a:t>
            </a: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下拉菜单</a:t>
            </a: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单选框</a:t>
            </a: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 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复选框</a:t>
            </a: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 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提交按钮</a:t>
            </a: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......</a:t>
            </a:r>
            <a:endParaRPr lang="en-US" altLang="zh-CN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481320" y="1384300"/>
            <a:ext cx="2867025" cy="14192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283844" y="390525"/>
            <a:ext cx="8723314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200000"/>
              </a:lnSpc>
            </a:pPr>
            <a:r>
              <a:rPr lang="zh-CN" alt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数据双向绑定</a:t>
            </a:r>
            <a:endParaRPr lang="zh-CN" altLang="en-US" sz="18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6905" y="1238334"/>
            <a:ext cx="841057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v-model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指令在文本输入框中创建双向数据绑定。</a:t>
            </a: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&lt;div id="app"&gt;</a:t>
            </a:r>
            <a:endParaRPr lang="en-US" altLang="zh-CN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&lt;h1&gt;{{message}}&lt;/h1&gt;</a:t>
            </a:r>
            <a:endParaRPr lang="en-US" altLang="zh-CN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&lt;input type="text" v-model="message"&gt;</a:t>
            </a:r>
            <a:endParaRPr lang="en-US" altLang="zh-CN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&lt;/div&gt;</a:t>
            </a:r>
            <a:endParaRPr lang="en-US" altLang="zh-CN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283844" y="390525"/>
            <a:ext cx="8723314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200000"/>
              </a:lnSpc>
            </a:pPr>
            <a:r>
              <a:rPr lang="zh-CN" alt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提交表单数据</a:t>
            </a:r>
            <a:endParaRPr lang="zh-CN" altLang="en-US" sz="18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6905" y="1238334"/>
            <a:ext cx="8410575" cy="3322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的项目中，提交表单数据使用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Ajax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&lt;div id="app"&gt;</a:t>
            </a: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&lt;form @submit.prevent="sendData"&gt;</a:t>
            </a: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&lt;input type="text" v-model="message"&gt;</a:t>
            </a: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&lt;button&gt;提交数据&lt;/button&gt;</a:t>
            </a: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&lt;/form&gt;</a:t>
            </a: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&lt;/div&gt;</a:t>
            </a: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@submit.prevent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取消表单提交事件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的默认行为，防止页面刷新</a:t>
            </a: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283844" y="390525"/>
            <a:ext cx="8723314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200000"/>
              </a:lnSpc>
            </a:pPr>
            <a:r>
              <a:rPr lang="zh-CN" alt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表单控件</a:t>
            </a:r>
            <a:endParaRPr lang="en-US" altLang="zh-CN" sz="18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6905" y="1238334"/>
            <a:ext cx="841057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1. 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文本输入框</a:t>
            </a: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 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密码输入框</a:t>
            </a: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 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下拉菜单</a:t>
            </a: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4. 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单选框</a:t>
            </a: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5. 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复选框</a:t>
            </a: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6. 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提交按钮</a:t>
            </a:r>
            <a:endParaRPr lang="en-US" altLang="zh-CN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283844" y="390525"/>
            <a:ext cx="8723314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200000"/>
              </a:lnSpc>
            </a:pPr>
            <a:r>
              <a:rPr lang="zh-CN" alt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课后练习</a:t>
            </a:r>
            <a:endParaRPr lang="zh-CN" altLang="en-US" sz="18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6905" y="1238334"/>
            <a:ext cx="841057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完成一个用户登录的页面，将表单提交信息在控制台打印出来。</a:t>
            </a: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完成一个用户注册的页面，将表单提交信息在控制台打印出来。</a:t>
            </a: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下一节讲解使用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ajax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想后台提交数据。</a:t>
            </a: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REFSHAPE" val="450667292"/>
  <p:tag name="KSO_WM_UNIT_PLACING_PICTURE_USER_VIEWPORT" val="{&quot;height&quot;:2235,&quot;width&quot;:4515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608</Words>
  <Application>WPS 演示</Application>
  <PresentationFormat>自定义</PresentationFormat>
  <Paragraphs>56</Paragraphs>
  <Slides>6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Arial</vt:lpstr>
      <vt:lpstr>宋体</vt:lpstr>
      <vt:lpstr>Wingdings</vt:lpstr>
      <vt:lpstr>微软雅黑</vt:lpstr>
      <vt:lpstr>Arial Unicode MS</vt:lpstr>
      <vt:lpstr>Calibri</vt:lpstr>
      <vt:lpstr>Office 主题</vt:lpstr>
      <vt:lpstr>表单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xHtml + CSS2快速掌握</dc:title>
  <dc:creator>IvenQin</dc:creator>
  <cp:lastModifiedBy>李吉阳</cp:lastModifiedBy>
  <cp:revision>709</cp:revision>
  <dcterms:created xsi:type="dcterms:W3CDTF">2013-09-25T13:14:00Z</dcterms:created>
  <dcterms:modified xsi:type="dcterms:W3CDTF">2020-05-26T07:58:42Z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</Properties>
</file>