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288" r:id="rId6"/>
    <p:sldId id="281" r:id="rId7"/>
    <p:sldId id="283" r:id="rId8"/>
    <p:sldId id="285" r:id="rId9"/>
    <p:sldId id="284" r:id="rId10"/>
    <p:sldId id="294" r:id="rId11"/>
    <p:sldId id="278" r:id="rId12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zh-CN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数据交互</a:t>
            </a:r>
            <a:endParaRPr lang="zh-CN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Vue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基础教程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38334"/>
            <a:ext cx="84105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协议：前端（浏览器）发送请求，服务器给予响应。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请求方法：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（查询）、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（添加）、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（修改）、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（删除）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：不刷新页面与后台交互数据。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：封装好的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125" y="3581400"/>
            <a:ext cx="4455160" cy="1621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3833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实现水果列表的添加与删除。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3833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npm install -save axios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import axios from “axios”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定义后台接口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定义查询、添加、删除功能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定义后台接口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定义查询、添加、删除功能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前端程序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3833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getFruitList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：获取列表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postData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：添加数据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del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：删除数据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项目实践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在真实的项目中，我们会对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进行进一步的封装，以便于更轻松的发送请求。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通过配置文件，设置项目开发与项目部署的无缝切换。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3844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实现一个水果列表的添加与删除功能，要求如下：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方法查询列表；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方法添加数据；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方法删除数据；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WPS 演示</Application>
  <PresentationFormat>自定义</PresentationFormat>
  <Paragraphs>53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数据交互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720</cp:revision>
  <dcterms:created xsi:type="dcterms:W3CDTF">2013-09-25T13:14:00Z</dcterms:created>
  <dcterms:modified xsi:type="dcterms:W3CDTF">2020-06-08T08:08:56Z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