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84" r:id="rId5"/>
    <p:sldId id="281" r:id="rId6"/>
    <p:sldId id="278" r:id="rId7"/>
    <p:sldId id="283" r:id="rId8"/>
  </p:sldIdLst>
  <p:sldSz cx="9180195" cy="5738495"/>
  <p:notesSz cx="6858000" cy="9144000"/>
  <p:defaultTextStyle>
    <a:defPPr>
      <a:defRPr lang="zh-CN"/>
    </a:defPPr>
    <a:lvl1pPr marL="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752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440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192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0944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8633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6385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4137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1825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F6"/>
    <a:srgbClr val="FFFEF6"/>
    <a:srgbClr val="FFFBE8"/>
    <a:srgbClr val="7CBE47"/>
    <a:srgbClr val="C4C4C4"/>
    <a:srgbClr val="FF66CC"/>
    <a:srgbClr val="FF9000"/>
    <a:srgbClr val="FE831C"/>
    <a:srgbClr val="F0F0F0"/>
    <a:srgbClr val="CDF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 autoAdjust="0"/>
    <p:restoredTop sz="94682" autoAdjust="0"/>
  </p:normalViewPr>
  <p:slideViewPr>
    <p:cSldViewPr snapToGrid="0">
      <p:cViewPr>
        <p:scale>
          <a:sx n="100" d="100"/>
          <a:sy n="100" d="100"/>
        </p:scale>
        <p:origin x="-2448" y="-648"/>
      </p:cViewPr>
      <p:guideLst>
        <p:guide orient="horz"/>
        <p:guide pos="26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18958-2864-4461-9604-4C23E5CF77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685800"/>
            <a:ext cx="5483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47752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95440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43192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90944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38633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86385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34137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381825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8539" y="1782754"/>
            <a:ext cx="7803436" cy="1230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7078" y="3251996"/>
            <a:ext cx="6426359" cy="14665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4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1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09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8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63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41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1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5873" y="229819"/>
            <a:ext cx="2065616" cy="489659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9027" y="229819"/>
            <a:ext cx="6043837" cy="4896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199" y="3687720"/>
            <a:ext cx="7803436" cy="1139792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5199" y="2432356"/>
            <a:ext cx="7803436" cy="125536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775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44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1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0944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863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638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413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1825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9027" y="1339059"/>
            <a:ext cx="4054726" cy="378735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6762" y="1339059"/>
            <a:ext cx="4054726" cy="378735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026" y="1284592"/>
            <a:ext cx="4056321" cy="53535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7520" indent="0">
              <a:buNone/>
              <a:defRPr sz="2200" b="1"/>
            </a:lvl2pPr>
            <a:lvl3pPr marL="954405" indent="0">
              <a:buNone/>
              <a:defRPr sz="1900" b="1"/>
            </a:lvl3pPr>
            <a:lvl4pPr marL="1431925" indent="0">
              <a:buNone/>
              <a:defRPr sz="1700" b="1"/>
            </a:lvl4pPr>
            <a:lvl5pPr marL="1909445" indent="0">
              <a:buNone/>
              <a:defRPr sz="1700" b="1"/>
            </a:lvl5pPr>
            <a:lvl6pPr marL="2386330" indent="0">
              <a:buNone/>
              <a:defRPr sz="1700" b="1"/>
            </a:lvl6pPr>
            <a:lvl7pPr marL="2863850" indent="0">
              <a:buNone/>
              <a:defRPr sz="1700" b="1"/>
            </a:lvl7pPr>
            <a:lvl8pPr marL="3341370" indent="0">
              <a:buNone/>
              <a:defRPr sz="1700" b="1"/>
            </a:lvl8pPr>
            <a:lvl9pPr marL="381825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026" y="1819949"/>
            <a:ext cx="4056321" cy="330646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63575" y="1284592"/>
            <a:ext cx="4057914" cy="53535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7520" indent="0">
              <a:buNone/>
              <a:defRPr sz="2200" b="1"/>
            </a:lvl2pPr>
            <a:lvl3pPr marL="954405" indent="0">
              <a:buNone/>
              <a:defRPr sz="1900" b="1"/>
            </a:lvl3pPr>
            <a:lvl4pPr marL="1431925" indent="0">
              <a:buNone/>
              <a:defRPr sz="1700" b="1"/>
            </a:lvl4pPr>
            <a:lvl5pPr marL="1909445" indent="0">
              <a:buNone/>
              <a:defRPr sz="1700" b="1"/>
            </a:lvl5pPr>
            <a:lvl6pPr marL="2386330" indent="0">
              <a:buNone/>
              <a:defRPr sz="1700" b="1"/>
            </a:lvl6pPr>
            <a:lvl7pPr marL="2863850" indent="0">
              <a:buNone/>
              <a:defRPr sz="1700" b="1"/>
            </a:lvl7pPr>
            <a:lvl8pPr marL="3341370" indent="0">
              <a:buNone/>
              <a:defRPr sz="1700" b="1"/>
            </a:lvl8pPr>
            <a:lvl9pPr marL="381825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575" y="1819949"/>
            <a:ext cx="4057914" cy="330646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028" y="228491"/>
            <a:ext cx="3020325" cy="97241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9325" y="228492"/>
            <a:ext cx="5132162" cy="489791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9028" y="1200902"/>
            <a:ext cx="3020325" cy="3925508"/>
          </a:xfrm>
        </p:spPr>
        <p:txBody>
          <a:bodyPr/>
          <a:lstStyle>
            <a:lvl1pPr marL="0" indent="0">
              <a:buNone/>
              <a:defRPr sz="1500"/>
            </a:lvl1pPr>
            <a:lvl2pPr marL="477520" indent="0">
              <a:buNone/>
              <a:defRPr sz="1400"/>
            </a:lvl2pPr>
            <a:lvl3pPr marL="954405" indent="0">
              <a:buNone/>
              <a:defRPr sz="1000"/>
            </a:lvl3pPr>
            <a:lvl4pPr marL="1431925" indent="0">
              <a:buNone/>
              <a:defRPr sz="900"/>
            </a:lvl4pPr>
            <a:lvl5pPr marL="1909445" indent="0">
              <a:buNone/>
              <a:defRPr sz="900"/>
            </a:lvl5pPr>
            <a:lvl6pPr marL="2386330" indent="0">
              <a:buNone/>
              <a:defRPr sz="900"/>
            </a:lvl6pPr>
            <a:lvl7pPr marL="2863850" indent="0">
              <a:buNone/>
              <a:defRPr sz="900"/>
            </a:lvl7pPr>
            <a:lvl8pPr marL="3341370" indent="0">
              <a:buNone/>
              <a:defRPr sz="900"/>
            </a:lvl8pPr>
            <a:lvl9pPr marL="38182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9446" y="4017171"/>
            <a:ext cx="5508308" cy="4742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9446" y="512774"/>
            <a:ext cx="5508308" cy="3443288"/>
          </a:xfrm>
        </p:spPr>
        <p:txBody>
          <a:bodyPr/>
          <a:lstStyle>
            <a:lvl1pPr marL="0" indent="0">
              <a:buNone/>
              <a:defRPr sz="3200"/>
            </a:lvl1pPr>
            <a:lvl2pPr marL="477520" indent="0">
              <a:buNone/>
              <a:defRPr sz="2900"/>
            </a:lvl2pPr>
            <a:lvl3pPr marL="954405" indent="0">
              <a:buNone/>
              <a:defRPr sz="2500"/>
            </a:lvl3pPr>
            <a:lvl4pPr marL="1431925" indent="0">
              <a:buNone/>
              <a:defRPr sz="2200"/>
            </a:lvl4pPr>
            <a:lvl5pPr marL="1909445" indent="0">
              <a:buNone/>
              <a:defRPr sz="2200"/>
            </a:lvl5pPr>
            <a:lvl6pPr marL="2386330" indent="0">
              <a:buNone/>
              <a:defRPr sz="2200"/>
            </a:lvl6pPr>
            <a:lvl7pPr marL="2863850" indent="0">
              <a:buNone/>
              <a:defRPr sz="2200"/>
            </a:lvl7pPr>
            <a:lvl8pPr marL="3341370" indent="0">
              <a:buNone/>
              <a:defRPr sz="2200"/>
            </a:lvl8pPr>
            <a:lvl9pPr marL="3818255" indent="0">
              <a:buNone/>
              <a:defRPr sz="22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9446" y="4491420"/>
            <a:ext cx="5508308" cy="673513"/>
          </a:xfrm>
        </p:spPr>
        <p:txBody>
          <a:bodyPr/>
          <a:lstStyle>
            <a:lvl1pPr marL="0" indent="0">
              <a:buNone/>
              <a:defRPr sz="1500"/>
            </a:lvl1pPr>
            <a:lvl2pPr marL="477520" indent="0">
              <a:buNone/>
              <a:defRPr sz="1400"/>
            </a:lvl2pPr>
            <a:lvl3pPr marL="954405" indent="0">
              <a:buNone/>
              <a:defRPr sz="1000"/>
            </a:lvl3pPr>
            <a:lvl4pPr marL="1431925" indent="0">
              <a:buNone/>
              <a:defRPr sz="900"/>
            </a:lvl4pPr>
            <a:lvl5pPr marL="1909445" indent="0">
              <a:buNone/>
              <a:defRPr sz="900"/>
            </a:lvl5pPr>
            <a:lvl6pPr marL="2386330" indent="0">
              <a:buNone/>
              <a:defRPr sz="900"/>
            </a:lvl6pPr>
            <a:lvl7pPr marL="2863850" indent="0">
              <a:buNone/>
              <a:defRPr sz="900"/>
            </a:lvl7pPr>
            <a:lvl8pPr marL="3341370" indent="0">
              <a:buNone/>
              <a:defRPr sz="900"/>
            </a:lvl8pPr>
            <a:lvl9pPr marL="38182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9026" y="229821"/>
            <a:ext cx="8262462" cy="956469"/>
          </a:xfrm>
          <a:prstGeom prst="rect">
            <a:avLst/>
          </a:prstGeom>
        </p:spPr>
        <p:txBody>
          <a:bodyPr vert="horz" lIns="95462" tIns="47733" rIns="95462" bIns="47733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026" y="1339059"/>
            <a:ext cx="8262462" cy="3787350"/>
          </a:xfrm>
          <a:prstGeom prst="rect">
            <a:avLst/>
          </a:prstGeom>
        </p:spPr>
        <p:txBody>
          <a:bodyPr vert="horz" lIns="95462" tIns="47733" rIns="95462" bIns="47733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9027" y="5319032"/>
            <a:ext cx="2142120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36676" y="5319032"/>
            <a:ext cx="2907162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79368" y="5319032"/>
            <a:ext cx="2142120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4405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140" indent="-35814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75335" indent="-298450" algn="l" defTabSz="954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316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068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4820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62509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0261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58013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05701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752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440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0944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8633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6385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4137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1825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50" y="1687830"/>
            <a:ext cx="9148445" cy="1229995"/>
          </a:xfrm>
        </p:spPr>
        <p:txBody>
          <a:bodyPr>
            <a:normAutofit/>
          </a:bodyPr>
          <a:lstStyle/>
          <a:p>
            <a:r>
              <a:rPr lang="zh-CN" sz="3600" b="1" dirty="0" smtClean="0">
                <a:solidFill>
                  <a:srgbClr val="00BDE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项目部署</a:t>
            </a:r>
            <a:endParaRPr lang="zh-CN" sz="3600" b="1" dirty="0" smtClean="0">
              <a:solidFill>
                <a:srgbClr val="00BDE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" y="1314450"/>
            <a:ext cx="914717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dirty="0" smtClean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 </a:t>
            </a:r>
            <a:r>
              <a:rPr lang="zh-CN" altLang="en-US" dirty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dirty="0">
              <a:solidFill>
                <a:srgbClr val="7CBE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" y="789940"/>
            <a:ext cx="9147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 </a:t>
            </a:r>
            <a:r>
              <a:rPr lang="en-US" altLang="zh-CN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Vue</a:t>
            </a:r>
            <a:r>
              <a:rPr lang="zh-CN" altLang="en-US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基础教程</a:t>
            </a:r>
            <a:r>
              <a:rPr lang="zh-CN" altLang="en-US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200" dirty="0" smtClean="0">
              <a:solidFill>
                <a:srgbClr val="C4C4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如何发布一个基于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Vue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0695" y="1228809"/>
            <a:ext cx="84105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npm run build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在服务器中发布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0695" y="1221824"/>
            <a:ext cx="84105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.env.development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.env.production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注意：命名变量必须以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VUE_APP_XXXX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3844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课后练习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koa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服务器中发布上一节课完成的学员信息管理系统，要求如下：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开发环境和生产环境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自动配置。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在本机的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3000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端口可以访问该系统。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3844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更多知识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vue.config.js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相关配置（基于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Vuex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：状态管理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Vue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原理解析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......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WPS 演示</Application>
  <PresentationFormat>自定义</PresentationFormat>
  <Paragraphs>32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项目部署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xHtml + CSS2快速掌握</dc:title>
  <dc:creator>IvenQin</dc:creator>
  <cp:lastModifiedBy>李吉阳</cp:lastModifiedBy>
  <cp:revision>703</cp:revision>
  <dcterms:created xsi:type="dcterms:W3CDTF">2013-09-25T13:14:00Z</dcterms:created>
  <dcterms:modified xsi:type="dcterms:W3CDTF">2020-06-16T08:41:08Z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