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9" r:id="rId5"/>
    <p:sldId id="278" r:id="rId6"/>
    <p:sldId id="281" r:id="rId7"/>
    <p:sldId id="283" r:id="rId8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ElementUI</a:t>
            </a:r>
            <a:endParaRPr lang="en-US" altLang="zh-CN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10" y="130429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 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Vue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基础教程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060" y="1245319"/>
            <a:ext cx="84105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一、基于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ElementUI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（https://element.eleme.cn/#/zh-CN）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vux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vant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bootstrap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3844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ElementUI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npm install --save  element-ui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Vue from 'vue';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ElementUI from 'element-ui';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'element-ui/lib/theme-chalk/index.css';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App from './App.vue';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Vue.use(ElementUI);  //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引入插件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Vue({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el: '#app',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render: h =&gt; h(App)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3844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组件示例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255" y="1244684"/>
            <a:ext cx="841057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对于初学者来说，阅读文档是必备技能。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3844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完成一个学生信息管理功能，包括学学员信息的查询、添加、删除功能，要求如下：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实现数据接口。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添加功能使用对话框弹出表单（Dialog ）。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删除需要有确认提示（MessageBox）。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WPS 演示</Application>
  <PresentationFormat>自定义</PresentationFormat>
  <Paragraphs>48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ElementUI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713</cp:revision>
  <dcterms:created xsi:type="dcterms:W3CDTF">2013-09-25T13:14:00Z</dcterms:created>
  <dcterms:modified xsi:type="dcterms:W3CDTF">2020-06-16T07:44:31Z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