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1" r:id="rId1"/>
  </p:sldMasterIdLst>
  <p:notesMasterIdLst>
    <p:notesMasterId r:id="rId4"/>
  </p:notesMasterIdLst>
  <p:handoutMasterIdLst>
    <p:handoutMasterId r:id="rId5"/>
  </p:handoutMasterIdLst>
  <p:sldIdLst>
    <p:sldId id="338" r:id="rId2"/>
    <p:sldId id="308" r:id="rId3"/>
  </p:sldIdLst>
  <p:sldSz cx="12192000" cy="6858000"/>
  <p:notesSz cx="6797675" cy="9926638"/>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FFCC"/>
    <a:srgbClr val="FFFF99"/>
    <a:srgbClr val="DDDDDD"/>
    <a:srgbClr val="99FF99"/>
    <a:srgbClr val="00CC99"/>
    <a:srgbClr val="CCFFFF"/>
    <a:srgbClr val="FFCC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04" autoAdjust="0"/>
    <p:restoredTop sz="96423" autoAdjust="0"/>
  </p:normalViewPr>
  <p:slideViewPr>
    <p:cSldViewPr>
      <p:cViewPr varScale="1">
        <p:scale>
          <a:sx n="91" d="100"/>
          <a:sy n="91" d="100"/>
        </p:scale>
        <p:origin x="192" y="232"/>
      </p:cViewPr>
      <p:guideLst>
        <p:guide orient="horz" pos="2160"/>
        <p:guide pos="3840"/>
      </p:guideLst>
    </p:cSldViewPr>
  </p:slideViewPr>
  <p:outlineViewPr>
    <p:cViewPr>
      <p:scale>
        <a:sx n="33" d="100"/>
        <a:sy n="33" d="100"/>
      </p:scale>
      <p:origin x="0" y="56718"/>
    </p:cViewPr>
  </p:outlineViewPr>
  <p:notesTextViewPr>
    <p:cViewPr>
      <p:scale>
        <a:sx n="100" d="100"/>
        <a:sy n="100" d="100"/>
      </p:scale>
      <p:origin x="0" y="0"/>
    </p:cViewPr>
  </p:notesTextViewPr>
  <p:sorterViewPr>
    <p:cViewPr>
      <p:scale>
        <a:sx n="128" d="100"/>
        <a:sy n="128" d="100"/>
      </p:scale>
      <p:origin x="0" y="0"/>
    </p:cViewPr>
  </p:sorterViewPr>
  <p:notesViewPr>
    <p:cSldViewPr>
      <p:cViewPr varScale="1">
        <p:scale>
          <a:sx n="52" d="100"/>
          <a:sy n="52" d="100"/>
        </p:scale>
        <p:origin x="2572" y="30"/>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lIns="91420" tIns="45710" rIns="91420" bIns="45710"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sz="quarter" idx="1"/>
          </p:nvPr>
        </p:nvSpPr>
        <p:spPr>
          <a:xfrm>
            <a:off x="3849688" y="0"/>
            <a:ext cx="2946400" cy="496888"/>
          </a:xfrm>
          <a:prstGeom prst="rect">
            <a:avLst/>
          </a:prstGeom>
        </p:spPr>
        <p:txBody>
          <a:bodyPr vert="horz" lIns="91420" tIns="45710" rIns="91420" bIns="45710" rtlCol="0"/>
          <a:lstStyle>
            <a:lvl1pPr algn="r" fontAlgn="auto">
              <a:spcBef>
                <a:spcPts val="0"/>
              </a:spcBef>
              <a:spcAft>
                <a:spcPts val="0"/>
              </a:spcAft>
              <a:defRPr kumimoji="0" sz="1200">
                <a:latin typeface="+mn-lt"/>
                <a:ea typeface="+mn-ea"/>
              </a:defRPr>
            </a:lvl1pPr>
          </a:lstStyle>
          <a:p>
            <a:pPr>
              <a:defRPr/>
            </a:pPr>
            <a:fld id="{73CD3CE5-B4C0-475F-B443-2BA8B64F83B1}" type="datetimeFigureOut">
              <a:rPr lang="zh-TW" altLang="en-US"/>
              <a:pPr>
                <a:defRPr/>
              </a:pPr>
              <a:t>2017/12/8</a:t>
            </a:fld>
            <a:endParaRPr lang="zh-TW" altLang="en-US"/>
          </a:p>
        </p:txBody>
      </p:sp>
      <p:sp>
        <p:nvSpPr>
          <p:cNvPr id="4" name="頁尾版面配置區 3"/>
          <p:cNvSpPr>
            <a:spLocks noGrp="1"/>
          </p:cNvSpPr>
          <p:nvPr>
            <p:ph type="ftr" sz="quarter" idx="2"/>
          </p:nvPr>
        </p:nvSpPr>
        <p:spPr>
          <a:xfrm>
            <a:off x="0" y="9428163"/>
            <a:ext cx="2946400" cy="496887"/>
          </a:xfrm>
          <a:prstGeom prst="rect">
            <a:avLst/>
          </a:prstGeom>
        </p:spPr>
        <p:txBody>
          <a:bodyPr vert="horz" lIns="91420" tIns="45710" rIns="91420" bIns="45710"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5" name="投影片編號版面配置區 4"/>
          <p:cNvSpPr>
            <a:spLocks noGrp="1"/>
          </p:cNvSpPr>
          <p:nvPr>
            <p:ph type="sldNum" sz="quarter" idx="3"/>
          </p:nvPr>
        </p:nvSpPr>
        <p:spPr>
          <a:xfrm>
            <a:off x="3849688" y="9428163"/>
            <a:ext cx="2946400" cy="496887"/>
          </a:xfrm>
          <a:prstGeom prst="rect">
            <a:avLst/>
          </a:prstGeom>
        </p:spPr>
        <p:txBody>
          <a:bodyPr vert="horz" lIns="91420" tIns="45710" rIns="91420" bIns="45710" rtlCol="0" anchor="b"/>
          <a:lstStyle>
            <a:lvl1pPr algn="r" fontAlgn="auto">
              <a:spcBef>
                <a:spcPts val="0"/>
              </a:spcBef>
              <a:spcAft>
                <a:spcPts val="0"/>
              </a:spcAft>
              <a:defRPr kumimoji="0" sz="1200">
                <a:latin typeface="+mn-lt"/>
                <a:ea typeface="+mn-ea"/>
              </a:defRPr>
            </a:lvl1pPr>
          </a:lstStyle>
          <a:p>
            <a:pPr>
              <a:defRPr/>
            </a:pPr>
            <a:fld id="{C4123C6F-FC17-4708-94AF-C3728B65064B}" type="slidenum">
              <a:rPr lang="zh-TW" altLang="en-US"/>
              <a:pPr>
                <a:defRPr/>
              </a:pPr>
              <a:t>‹#›</a:t>
            </a:fld>
            <a:endParaRPr lang="zh-TW" altLang="en-US"/>
          </a:p>
        </p:txBody>
      </p:sp>
    </p:spTree>
    <p:extLst>
      <p:ext uri="{BB962C8B-B14F-4D97-AF65-F5344CB8AC3E}">
        <p14:creationId xmlns:p14="http://schemas.microsoft.com/office/powerpoint/2010/main" val="6359286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lIns="91420" tIns="45710" rIns="91420" bIns="45710"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3849688" y="0"/>
            <a:ext cx="2946400" cy="496888"/>
          </a:xfrm>
          <a:prstGeom prst="rect">
            <a:avLst/>
          </a:prstGeom>
        </p:spPr>
        <p:txBody>
          <a:bodyPr vert="horz" lIns="91420" tIns="45710" rIns="91420" bIns="45710" rtlCol="0"/>
          <a:lstStyle>
            <a:lvl1pPr algn="r" fontAlgn="auto">
              <a:spcBef>
                <a:spcPts val="0"/>
              </a:spcBef>
              <a:spcAft>
                <a:spcPts val="0"/>
              </a:spcAft>
              <a:defRPr kumimoji="0" sz="1200">
                <a:latin typeface="+mn-lt"/>
                <a:ea typeface="+mn-ea"/>
              </a:defRPr>
            </a:lvl1pPr>
          </a:lstStyle>
          <a:p>
            <a:pPr>
              <a:defRPr/>
            </a:pPr>
            <a:fld id="{DDED83EF-3B11-4835-86C1-2874E5D36C8B}" type="datetimeFigureOut">
              <a:rPr lang="zh-TW" altLang="en-US"/>
              <a:pPr>
                <a:defRPr/>
              </a:pPr>
              <a:t>2017/12/8</a:t>
            </a:fld>
            <a:endParaRPr lang="zh-TW" altLang="en-US"/>
          </a:p>
        </p:txBody>
      </p:sp>
      <p:sp>
        <p:nvSpPr>
          <p:cNvPr id="4" name="投影片圖像版面配置區 3"/>
          <p:cNvSpPr>
            <a:spLocks noGrp="1" noRot="1" noChangeAspect="1"/>
          </p:cNvSpPr>
          <p:nvPr>
            <p:ph type="sldImg" idx="2"/>
          </p:nvPr>
        </p:nvSpPr>
        <p:spPr>
          <a:xfrm>
            <a:off x="92075" y="744538"/>
            <a:ext cx="6613525" cy="3721100"/>
          </a:xfrm>
          <a:prstGeom prst="rect">
            <a:avLst/>
          </a:prstGeom>
          <a:noFill/>
          <a:ln w="12700">
            <a:solidFill>
              <a:prstClr val="black"/>
            </a:solidFill>
          </a:ln>
        </p:spPr>
        <p:txBody>
          <a:bodyPr vert="horz" lIns="91420" tIns="45710" rIns="91420" bIns="45710" rtlCol="0" anchor="ctr"/>
          <a:lstStyle/>
          <a:p>
            <a:pPr lvl="0"/>
            <a:endParaRPr lang="zh-TW" altLang="en-US" noProof="0" smtClean="0"/>
          </a:p>
        </p:txBody>
      </p:sp>
      <p:sp>
        <p:nvSpPr>
          <p:cNvPr id="5" name="備忘稿版面配置區 4"/>
          <p:cNvSpPr>
            <a:spLocks noGrp="1"/>
          </p:cNvSpPr>
          <p:nvPr>
            <p:ph type="body" sz="quarter" idx="3"/>
          </p:nvPr>
        </p:nvSpPr>
        <p:spPr>
          <a:xfrm>
            <a:off x="679450" y="4716463"/>
            <a:ext cx="5438775" cy="4465637"/>
          </a:xfrm>
          <a:prstGeom prst="rect">
            <a:avLst/>
          </a:prstGeom>
        </p:spPr>
        <p:txBody>
          <a:bodyPr vert="horz" lIns="91420" tIns="45710" rIns="91420" bIns="45710"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428163"/>
            <a:ext cx="2946400" cy="496887"/>
          </a:xfrm>
          <a:prstGeom prst="rect">
            <a:avLst/>
          </a:prstGeom>
        </p:spPr>
        <p:txBody>
          <a:bodyPr vert="horz" lIns="91420" tIns="45710" rIns="91420" bIns="45710"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3849688" y="9428163"/>
            <a:ext cx="2946400" cy="496887"/>
          </a:xfrm>
          <a:prstGeom prst="rect">
            <a:avLst/>
          </a:prstGeom>
        </p:spPr>
        <p:txBody>
          <a:bodyPr vert="horz" lIns="91420" tIns="45710" rIns="91420" bIns="45710" rtlCol="0" anchor="b"/>
          <a:lstStyle>
            <a:lvl1pPr algn="r" fontAlgn="auto">
              <a:spcBef>
                <a:spcPts val="0"/>
              </a:spcBef>
              <a:spcAft>
                <a:spcPts val="0"/>
              </a:spcAft>
              <a:defRPr kumimoji="0" sz="1200">
                <a:latin typeface="+mn-lt"/>
                <a:ea typeface="+mn-ea"/>
              </a:defRPr>
            </a:lvl1pPr>
          </a:lstStyle>
          <a:p>
            <a:pPr>
              <a:defRPr/>
            </a:pPr>
            <a:fld id="{FA6C8F20-728A-4483-A449-724C6C22F8CC}" type="slidenum">
              <a:rPr lang="zh-TW" altLang="en-US"/>
              <a:pPr>
                <a:defRPr/>
              </a:pPr>
              <a:t>‹#›</a:t>
            </a:fld>
            <a:endParaRPr lang="zh-TW" altLang="en-US"/>
          </a:p>
        </p:txBody>
      </p:sp>
    </p:spTree>
    <p:extLst>
      <p:ext uri="{BB962C8B-B14F-4D97-AF65-F5344CB8AC3E}">
        <p14:creationId xmlns:p14="http://schemas.microsoft.com/office/powerpoint/2010/main" val="14830191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0483"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TW" altLang="en-US" smtClean="0"/>
          </a:p>
        </p:txBody>
      </p:sp>
      <p:sp>
        <p:nvSpPr>
          <p:cNvPr id="4" name="投影片編號版面配置區 3"/>
          <p:cNvSpPr>
            <a:spLocks noGrp="1"/>
          </p:cNvSpPr>
          <p:nvPr>
            <p:ph type="sldNum" sz="quarter" idx="5"/>
          </p:nvPr>
        </p:nvSpPr>
        <p:spPr/>
        <p:txBody>
          <a:bodyPr/>
          <a:lstStyle/>
          <a:p>
            <a:pPr>
              <a:defRPr/>
            </a:pPr>
            <a:fld id="{2D574E2A-86F5-4452-99F5-0B3D055A5823}" type="slidenum">
              <a:rPr lang="zh-TW" altLang="en-US" smtClean="0"/>
              <a:pPr>
                <a:defRPr/>
              </a:pPr>
              <a:t>1</a:t>
            </a:fld>
            <a:endParaRPr lang="zh-TW" altLang="en-US"/>
          </a:p>
        </p:txBody>
      </p:sp>
    </p:spTree>
    <p:extLst>
      <p:ext uri="{BB962C8B-B14F-4D97-AF65-F5344CB8AC3E}">
        <p14:creationId xmlns:p14="http://schemas.microsoft.com/office/powerpoint/2010/main" val="3053957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ctrTitle"/>
          </p:nvPr>
        </p:nvSpPr>
        <p:spPr>
          <a:xfrm>
            <a:off x="4093634" y="1720851"/>
            <a:ext cx="8147049" cy="1171575"/>
          </a:xfrm>
        </p:spPr>
        <p:txBody>
          <a:bodyPr/>
          <a:lstStyle>
            <a:lvl1pPr>
              <a:defRPr sz="4400"/>
            </a:lvl1pPr>
          </a:lstStyle>
          <a:p>
            <a:r>
              <a:rPr lang="zh-TW" altLang="en-US" dirty="0" smtClean="0"/>
              <a:t>按一下以編輯母片標題樣式</a:t>
            </a:r>
            <a:endParaRPr lang="zh-TW" altLang="en-US" dirty="0"/>
          </a:p>
        </p:txBody>
      </p:sp>
      <p:sp>
        <p:nvSpPr>
          <p:cNvPr id="137219" name="Rectangle 3"/>
          <p:cNvSpPr>
            <a:spLocks noGrp="1" noChangeArrowheads="1"/>
          </p:cNvSpPr>
          <p:nvPr>
            <p:ph type="subTitle" idx="1"/>
          </p:nvPr>
        </p:nvSpPr>
        <p:spPr>
          <a:xfrm>
            <a:off x="3752851" y="3167064"/>
            <a:ext cx="8238067" cy="827087"/>
          </a:xfrm>
        </p:spPr>
        <p:txBody>
          <a:bodyPr/>
          <a:lstStyle>
            <a:lvl1pPr marL="0" indent="0" algn="ctr">
              <a:buFont typeface="Wingdings" pitchFamily="2" charset="2"/>
              <a:buNone/>
              <a:defRPr/>
            </a:lvl1pPr>
          </a:lstStyle>
          <a:p>
            <a:r>
              <a:rPr lang="zh-TW" altLang="en-US" smtClean="0"/>
              <a:t>按一下以編輯母片副標題樣式</a:t>
            </a:r>
            <a:endParaRPr lang="zh-TW" altLang="en-US"/>
          </a:p>
        </p:txBody>
      </p:sp>
      <p:sp>
        <p:nvSpPr>
          <p:cNvPr id="5" name="Rectangle 5"/>
          <p:cNvSpPr>
            <a:spLocks noGrp="1" noChangeArrowheads="1"/>
          </p:cNvSpPr>
          <p:nvPr>
            <p:ph type="sldNum" sz="quarter" idx="10"/>
          </p:nvPr>
        </p:nvSpPr>
        <p:spPr>
          <a:xfrm>
            <a:off x="9359901" y="6265863"/>
            <a:ext cx="2563284" cy="481012"/>
          </a:xfrm>
        </p:spPr>
        <p:txBody>
          <a:bodyPr/>
          <a:lstStyle>
            <a:lvl1pPr>
              <a:defRPr>
                <a:solidFill>
                  <a:schemeClr val="accent2"/>
                </a:solidFill>
                <a:ea typeface="新細明體" charset="-120"/>
              </a:defRPr>
            </a:lvl1pPr>
          </a:lstStyle>
          <a:p>
            <a:pPr>
              <a:defRPr/>
            </a:pPr>
            <a:fld id="{C2B78654-35FA-4635-858A-7EEE7586D23C}" type="slidenum">
              <a:rPr lang="zh-TW" altLang="en-US"/>
              <a:pPr>
                <a:defRPr/>
              </a:pPr>
              <a:t>‹#›</a:t>
            </a:fld>
            <a:endParaRPr lang="zh-TW" altLang="en-US"/>
          </a:p>
        </p:txBody>
      </p:sp>
      <p:pic>
        <p:nvPicPr>
          <p:cNvPr id="6" name="圖片 2"/>
          <p:cNvPicPr>
            <a:picLocks noChangeAspect="1"/>
          </p:cNvPicPr>
          <p:nvPr userDrawn="1"/>
        </p:nvPicPr>
        <p:blipFill>
          <a:blip r:embed="rId3" cstate="print"/>
          <a:srcRect/>
          <a:stretch>
            <a:fillRect/>
          </a:stretch>
        </p:blipFill>
        <p:spPr bwMode="auto">
          <a:xfrm>
            <a:off x="474656" y="836712"/>
            <a:ext cx="3389096" cy="3389096"/>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dt" sz="half" idx="10"/>
          </p:nvPr>
        </p:nvSpPr>
        <p:spPr>
          <a:xfrm>
            <a:off x="431800" y="6572250"/>
            <a:ext cx="2540000" cy="457200"/>
          </a:xfrm>
          <a:prstGeom prst="rect">
            <a:avLst/>
          </a:prstGeom>
        </p:spPr>
        <p:txBody>
          <a:bodyPr/>
          <a:lstStyle>
            <a:lvl1pPr>
              <a:defRPr>
                <a:ea typeface="新細明體" pitchFamily="18" charset="-120"/>
              </a:defRPr>
            </a:lvl1pPr>
          </a:lstStyle>
          <a:p>
            <a:pPr>
              <a:defRPr/>
            </a:pPr>
            <a:endParaRPr lang="zh-TW" altLang="en-US"/>
          </a:p>
        </p:txBody>
      </p:sp>
      <p:sp>
        <p:nvSpPr>
          <p:cNvPr id="6" name="Rectangle 7"/>
          <p:cNvSpPr>
            <a:spLocks noGrp="1" noChangeArrowheads="1"/>
          </p:cNvSpPr>
          <p:nvPr>
            <p:ph type="sldNum" sz="quarter" idx="11"/>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444568" y="260350"/>
            <a:ext cx="2747433" cy="58356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200151" y="260350"/>
            <a:ext cx="8041216" cy="58356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dt" sz="half" idx="10"/>
          </p:nvPr>
        </p:nvSpPr>
        <p:spPr>
          <a:xfrm>
            <a:off x="431800" y="6572250"/>
            <a:ext cx="2540000" cy="457200"/>
          </a:xfrm>
          <a:prstGeom prst="rect">
            <a:avLst/>
          </a:prstGeom>
        </p:spPr>
        <p:txBody>
          <a:bodyPr/>
          <a:lstStyle>
            <a:lvl1pPr>
              <a:defRPr>
                <a:ea typeface="新細明體" pitchFamily="18" charset="-120"/>
              </a:defRPr>
            </a:lvl1pPr>
          </a:lstStyle>
          <a:p>
            <a:pPr>
              <a:defRPr/>
            </a:pPr>
            <a:endParaRPr lang="zh-TW" altLang="en-US"/>
          </a:p>
        </p:txBody>
      </p:sp>
      <p:sp>
        <p:nvSpPr>
          <p:cNvPr id="6" name="Rectangle 7"/>
          <p:cNvSpPr>
            <a:spLocks noGrp="1" noChangeArrowheads="1"/>
          </p:cNvSpPr>
          <p:nvPr>
            <p:ph type="sldNum" sz="quarter" idx="11"/>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2123018" y="260350"/>
            <a:ext cx="10068983" cy="827088"/>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1200152" y="1484314"/>
            <a:ext cx="10367433" cy="4611687"/>
          </a:xfrm>
        </p:spPr>
        <p:txBody>
          <a:bodyPr/>
          <a:lstStyle/>
          <a:p>
            <a:pPr lvl="0"/>
            <a:r>
              <a:rPr lang="zh-TW" altLang="en-US" noProof="0" smtClean="0"/>
              <a:t>按一下圖示以新增表格</a:t>
            </a:r>
          </a:p>
        </p:txBody>
      </p:sp>
      <p:sp>
        <p:nvSpPr>
          <p:cNvPr id="4" name="Rectangle 5"/>
          <p:cNvSpPr>
            <a:spLocks noGrp="1" noChangeArrowheads="1"/>
          </p:cNvSpPr>
          <p:nvPr>
            <p:ph type="dt" sz="half" idx="10"/>
          </p:nvPr>
        </p:nvSpPr>
        <p:spPr>
          <a:xfrm>
            <a:off x="431800" y="6572250"/>
            <a:ext cx="2540000" cy="457200"/>
          </a:xfrm>
          <a:prstGeom prst="rect">
            <a:avLst/>
          </a:prstGeom>
        </p:spPr>
        <p:txBody>
          <a:bodyPr/>
          <a:lstStyle>
            <a:lvl1pPr>
              <a:defRPr>
                <a:ea typeface="新細明體" pitchFamily="18" charset="-120"/>
              </a:defRPr>
            </a:lvl1pPr>
          </a:lstStyle>
          <a:p>
            <a:pPr>
              <a:defRPr/>
            </a:pPr>
            <a:endParaRPr lang="zh-TW" altLang="en-US"/>
          </a:p>
        </p:txBody>
      </p:sp>
      <p:sp>
        <p:nvSpPr>
          <p:cNvPr id="6" name="Rectangle 7"/>
          <p:cNvSpPr>
            <a:spLocks noGrp="1" noChangeArrowheads="1"/>
          </p:cNvSpPr>
          <p:nvPr>
            <p:ph type="sldNum" sz="quarter" idx="11"/>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9" name="標題 8"/>
          <p:cNvSpPr>
            <a:spLocks noGrp="1"/>
          </p:cNvSpPr>
          <p:nvPr>
            <p:ph type="title"/>
          </p:nvPr>
        </p:nvSpPr>
        <p:spPr/>
        <p:txBody>
          <a:bodyPr/>
          <a:lstStyle/>
          <a:p>
            <a:r>
              <a:rPr lang="zh-TW" altLang="en-US" smtClean="0"/>
              <a:t>按一下以編輯母片標題樣式</a:t>
            </a:r>
            <a:endParaRPr lang="zh-TW" altLang="en-US"/>
          </a:p>
        </p:txBody>
      </p:sp>
      <p:sp>
        <p:nvSpPr>
          <p:cNvPr id="5" name="Rectangle 7"/>
          <p:cNvSpPr>
            <a:spLocks noGrp="1" noChangeArrowheads="1"/>
          </p:cNvSpPr>
          <p:nvPr>
            <p:ph type="sldNum" sz="quarter" idx="10"/>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extLst>
      <p:ext uri="{BB962C8B-B14F-4D97-AF65-F5344CB8AC3E}">
        <p14:creationId xmlns:p14="http://schemas.microsoft.com/office/powerpoint/2010/main" val="31848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9" name="標題 8"/>
          <p:cNvSpPr>
            <a:spLocks noGrp="1"/>
          </p:cNvSpPr>
          <p:nvPr>
            <p:ph type="title"/>
          </p:nvPr>
        </p:nvSpPr>
        <p:spPr/>
        <p:txBody>
          <a:bodyPr/>
          <a:lstStyle/>
          <a:p>
            <a:r>
              <a:rPr lang="zh-TW" altLang="en-US" smtClean="0"/>
              <a:t>按一下以編輯母片標題樣式</a:t>
            </a:r>
            <a:endParaRPr lang="zh-TW" altLang="en-US"/>
          </a:p>
        </p:txBody>
      </p:sp>
      <p:sp>
        <p:nvSpPr>
          <p:cNvPr id="4" name="Rectangle 7"/>
          <p:cNvSpPr>
            <a:spLocks noGrp="1" noChangeArrowheads="1"/>
          </p:cNvSpPr>
          <p:nvPr>
            <p:ph type="sldNum" sz="quarter" idx="10"/>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200151" y="1484314"/>
            <a:ext cx="5082116"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485467" y="1484314"/>
            <a:ext cx="5082117"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7"/>
          <p:cNvSpPr>
            <a:spLocks noGrp="1" noChangeArrowheads="1"/>
          </p:cNvSpPr>
          <p:nvPr>
            <p:ph type="sldNum" sz="quarter" idx="10"/>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847528" y="274638"/>
            <a:ext cx="9734872" cy="1143000"/>
          </a:xfrm>
        </p:spPr>
        <p:txBody>
          <a:bodyPr/>
          <a:lstStyle>
            <a:lvl1pPr>
              <a:defRPr/>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Rectangle 7"/>
          <p:cNvSpPr>
            <a:spLocks noGrp="1" noChangeArrowheads="1"/>
          </p:cNvSpPr>
          <p:nvPr>
            <p:ph type="sldNum" sz="quarter" idx="10"/>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4" name="Rectangle 7"/>
          <p:cNvSpPr>
            <a:spLocks noGrp="1" noChangeArrowheads="1"/>
          </p:cNvSpPr>
          <p:nvPr>
            <p:ph type="sldNum" sz="quarter" idx="10"/>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7"/>
          <p:cNvSpPr>
            <a:spLocks noGrp="1" noChangeArrowheads="1"/>
          </p:cNvSpPr>
          <p:nvPr>
            <p:ph type="sldNum" sz="quarter" idx="10"/>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Rectangle 7"/>
          <p:cNvSpPr>
            <a:spLocks noGrp="1" noChangeArrowheads="1"/>
          </p:cNvSpPr>
          <p:nvPr>
            <p:ph type="sldNum" sz="quarter" idx="10"/>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Rectangle 7"/>
          <p:cNvSpPr>
            <a:spLocks noGrp="1" noChangeArrowheads="1"/>
          </p:cNvSpPr>
          <p:nvPr>
            <p:ph type="sldNum" sz="quarter" idx="10"/>
          </p:nvPr>
        </p:nvSpPr>
        <p:spPr>
          <a:xfrm>
            <a:off x="9028608" y="6212160"/>
            <a:ext cx="2540000" cy="457200"/>
          </a:xfrm>
          <a:ln/>
        </p:spPr>
        <p:txBody>
          <a:bodyPr/>
          <a:lstStyle>
            <a:lvl1pPr>
              <a:defRPr sz="1200"/>
            </a:lvl1pPr>
          </a:lstStyle>
          <a:p>
            <a:pPr>
              <a:defRPr/>
            </a:pPr>
            <a:fld id="{6A393C79-0237-4296-9243-E9EFCC90EF9B}" type="slidenum">
              <a:rPr lang="zh-TW" altLang="en-US" smtClean="0"/>
              <a:pPr>
                <a:defRPr/>
              </a:pPr>
              <a:t>‹#›</a:t>
            </a:fld>
            <a:endParaRPr lang="zh-TW"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5712884" y="3429001"/>
            <a:ext cx="1871133" cy="1412875"/>
          </a:xfrm>
          <a:prstGeom prst="rect">
            <a:avLst/>
          </a:prstGeom>
          <a:solidFill>
            <a:schemeClr val="bg1"/>
          </a:solidFill>
          <a:ln w="9525" algn="ctr">
            <a:noFill/>
            <a:miter lim="800000"/>
            <a:headEnd/>
            <a:tailEnd/>
          </a:ln>
          <a:effectLst/>
        </p:spPr>
        <p:txBody>
          <a:bodyPr wrap="none" anchor="ctr"/>
          <a:lstStyle/>
          <a:p>
            <a:pPr>
              <a:defRPr/>
            </a:pPr>
            <a:endParaRPr lang="zh-TW" altLang="en-US"/>
          </a:p>
        </p:txBody>
      </p:sp>
      <p:sp>
        <p:nvSpPr>
          <p:cNvPr id="1027" name="Rectangle 3"/>
          <p:cNvSpPr>
            <a:spLocks noGrp="1" noChangeArrowheads="1"/>
          </p:cNvSpPr>
          <p:nvPr>
            <p:ph type="title"/>
          </p:nvPr>
        </p:nvSpPr>
        <p:spPr bwMode="auto">
          <a:xfrm>
            <a:off x="2123018" y="260350"/>
            <a:ext cx="10068983" cy="827088"/>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zh-TW" altLang="en-US" smtClean="0"/>
              <a:t>按一下以編輯母片標題樣式</a:t>
            </a:r>
          </a:p>
        </p:txBody>
      </p:sp>
      <p:sp>
        <p:nvSpPr>
          <p:cNvPr id="1028" name="Rectangle 4"/>
          <p:cNvSpPr>
            <a:spLocks noGrp="1" noChangeArrowheads="1"/>
          </p:cNvSpPr>
          <p:nvPr>
            <p:ph type="body" idx="1"/>
          </p:nvPr>
        </p:nvSpPr>
        <p:spPr bwMode="auto">
          <a:xfrm>
            <a:off x="1200152" y="1484314"/>
            <a:ext cx="10367433" cy="4611687"/>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36199" name="Rectangle 7"/>
          <p:cNvSpPr>
            <a:spLocks noGrp="1" noChangeArrowheads="1"/>
          </p:cNvSpPr>
          <p:nvPr>
            <p:ph type="sldNum" sz="quarter" idx="4"/>
          </p:nvPr>
        </p:nvSpPr>
        <p:spPr bwMode="auto">
          <a:xfrm>
            <a:off x="9604672" y="6572250"/>
            <a:ext cx="2540000" cy="4572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kumimoji="0" sz="1300">
                <a:solidFill>
                  <a:srgbClr val="003399"/>
                </a:solidFill>
                <a:latin typeface="+mj-lt"/>
                <a:ea typeface="+mn-ea"/>
              </a:defRPr>
            </a:lvl1pPr>
          </a:lstStyle>
          <a:p>
            <a:pPr>
              <a:defRPr/>
            </a:pPr>
            <a:fld id="{31B69079-30FE-45CF-954A-A72564769073}" type="slidenum">
              <a:rPr lang="zh-TW" altLang="en-US"/>
              <a:pPr>
                <a:defRPr/>
              </a:pPr>
              <a:t>‹#›</a:t>
            </a:fld>
            <a:endParaRPr lang="zh-TW" altLang="en-US"/>
          </a:p>
        </p:txBody>
      </p:sp>
      <p:sp>
        <p:nvSpPr>
          <p:cNvPr id="136200" name="Text Box 8"/>
          <p:cNvSpPr txBox="1">
            <a:spLocks noChangeArrowheads="1"/>
          </p:cNvSpPr>
          <p:nvPr/>
        </p:nvSpPr>
        <p:spPr bwMode="auto">
          <a:xfrm>
            <a:off x="2245783" y="6600826"/>
            <a:ext cx="8805333" cy="244475"/>
          </a:xfrm>
          <a:prstGeom prst="rect">
            <a:avLst/>
          </a:prstGeom>
          <a:noFill/>
          <a:ln w="12700">
            <a:noFill/>
            <a:miter lim="800000"/>
            <a:headEnd type="none" w="sm" len="sm"/>
            <a:tailEnd type="none" w="sm" len="sm"/>
          </a:ln>
          <a:effectLst/>
        </p:spPr>
        <p:txBody>
          <a:bodyPr>
            <a:spAutoFit/>
          </a:bodyPr>
          <a:lstStyle/>
          <a:p>
            <a:pPr algn="ctr" eaLnBrk="0" hangingPunct="0">
              <a:defRPr/>
            </a:pPr>
            <a:r>
              <a:rPr kumimoji="0" lang="en-US" altLang="zh-TW" sz="1000" dirty="0">
                <a:solidFill>
                  <a:srgbClr val="003399"/>
                </a:solidFill>
                <a:latin typeface="Verdana" pitchFamily="34" charset="0"/>
              </a:rPr>
              <a:t>©</a:t>
            </a:r>
            <a:r>
              <a:rPr kumimoji="0" lang="en-US" altLang="zh-TW" sz="1000" dirty="0" smtClean="0">
                <a:solidFill>
                  <a:srgbClr val="003399"/>
                </a:solidFill>
                <a:latin typeface="Verdana" pitchFamily="34" charset="0"/>
              </a:rPr>
              <a:t>2017 </a:t>
            </a:r>
            <a:r>
              <a:rPr kumimoji="0" lang="en-US" altLang="zh-TW" sz="1000" dirty="0">
                <a:solidFill>
                  <a:srgbClr val="003399"/>
                </a:solidFill>
                <a:latin typeface="Verdana" pitchFamily="34" charset="0"/>
              </a:rPr>
              <a:t>Jonathan Lee, CSIE Department, National Taiwan University.</a:t>
            </a:r>
          </a:p>
        </p:txBody>
      </p:sp>
      <p:pic>
        <p:nvPicPr>
          <p:cNvPr id="1031" name="Picture 9"/>
          <p:cNvPicPr>
            <a:picLocks noChangeAspect="1" noChangeArrowheads="1"/>
          </p:cNvPicPr>
          <p:nvPr/>
        </p:nvPicPr>
        <p:blipFill>
          <a:blip r:embed="rId15" cstate="print"/>
          <a:srcRect/>
          <a:stretch>
            <a:fillRect/>
          </a:stretch>
        </p:blipFill>
        <p:spPr bwMode="auto">
          <a:xfrm>
            <a:off x="1871133" y="1125539"/>
            <a:ext cx="10320867" cy="231775"/>
          </a:xfrm>
          <a:prstGeom prst="rect">
            <a:avLst/>
          </a:prstGeom>
          <a:noFill/>
          <a:ln w="9525">
            <a:noFill/>
            <a:miter lim="800000"/>
            <a:headEnd/>
            <a:tailEnd/>
          </a:ln>
        </p:spPr>
      </p:pic>
      <p:pic>
        <p:nvPicPr>
          <p:cNvPr id="1032" name="圖片 2"/>
          <p:cNvPicPr>
            <a:picLocks noChangeAspect="1"/>
          </p:cNvPicPr>
          <p:nvPr userDrawn="1"/>
        </p:nvPicPr>
        <p:blipFill>
          <a:blip r:embed="rId16" cstate="print"/>
          <a:srcRect/>
          <a:stretch>
            <a:fillRect/>
          </a:stretch>
        </p:blipFill>
        <p:spPr bwMode="auto">
          <a:xfrm>
            <a:off x="216627" y="44624"/>
            <a:ext cx="1430565" cy="143056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4" r:id="rId1"/>
    <p:sldLayoutId id="2147483993" r:id="rId2"/>
    <p:sldLayoutId id="2147483992" r:id="rId3"/>
    <p:sldLayoutId id="2147483991" r:id="rId4"/>
    <p:sldLayoutId id="2147483990" r:id="rId5"/>
    <p:sldLayoutId id="2147483989" r:id="rId6"/>
    <p:sldLayoutId id="2147483988" r:id="rId7"/>
    <p:sldLayoutId id="2147483987" r:id="rId8"/>
    <p:sldLayoutId id="2147483986" r:id="rId9"/>
    <p:sldLayoutId id="2147483995" r:id="rId10"/>
    <p:sldLayoutId id="2147483996" r:id="rId11"/>
    <p:sldLayoutId id="2147483997" r:id="rId12"/>
    <p:sldLayoutId id="2147484000" r:id="rId13"/>
  </p:sldLayoutIdLst>
  <p:hf hdr="0" ftr="0" dt="0"/>
  <p:txStyles>
    <p:titleStyle>
      <a:lvl1pPr algn="l" rtl="0" eaLnBrk="0" fontAlgn="base" hangingPunct="0">
        <a:spcBef>
          <a:spcPct val="0"/>
        </a:spcBef>
        <a:spcAft>
          <a:spcPct val="0"/>
        </a:spcAft>
        <a:defRPr kumimoji="1" sz="4000" b="1">
          <a:solidFill>
            <a:srgbClr val="003399"/>
          </a:solidFill>
          <a:latin typeface="+mj-lt"/>
          <a:ea typeface="+mj-ea"/>
          <a:cs typeface="+mj-cs"/>
        </a:defRPr>
      </a:lvl1pPr>
      <a:lvl2pPr algn="l" rtl="0" eaLnBrk="0" fontAlgn="base" hangingPunct="0">
        <a:spcBef>
          <a:spcPct val="0"/>
        </a:spcBef>
        <a:spcAft>
          <a:spcPct val="0"/>
        </a:spcAft>
        <a:defRPr kumimoji="1" sz="4000" b="1">
          <a:solidFill>
            <a:srgbClr val="003399"/>
          </a:solidFill>
          <a:latin typeface="Tahoma" pitchFamily="34" charset="0"/>
          <a:ea typeface="標楷體" pitchFamily="65" charset="-120"/>
        </a:defRPr>
      </a:lvl2pPr>
      <a:lvl3pPr algn="l" rtl="0" eaLnBrk="0" fontAlgn="base" hangingPunct="0">
        <a:spcBef>
          <a:spcPct val="0"/>
        </a:spcBef>
        <a:spcAft>
          <a:spcPct val="0"/>
        </a:spcAft>
        <a:defRPr kumimoji="1" sz="4000" b="1">
          <a:solidFill>
            <a:srgbClr val="003399"/>
          </a:solidFill>
          <a:latin typeface="Tahoma" pitchFamily="34" charset="0"/>
          <a:ea typeface="標楷體" pitchFamily="65" charset="-120"/>
        </a:defRPr>
      </a:lvl3pPr>
      <a:lvl4pPr algn="l" rtl="0" eaLnBrk="0" fontAlgn="base" hangingPunct="0">
        <a:spcBef>
          <a:spcPct val="0"/>
        </a:spcBef>
        <a:spcAft>
          <a:spcPct val="0"/>
        </a:spcAft>
        <a:defRPr kumimoji="1" sz="4000" b="1">
          <a:solidFill>
            <a:srgbClr val="003399"/>
          </a:solidFill>
          <a:latin typeface="Tahoma" pitchFamily="34" charset="0"/>
          <a:ea typeface="標楷體" pitchFamily="65" charset="-120"/>
        </a:defRPr>
      </a:lvl4pPr>
      <a:lvl5pPr algn="l" rtl="0" eaLnBrk="0" fontAlgn="base" hangingPunct="0">
        <a:spcBef>
          <a:spcPct val="0"/>
        </a:spcBef>
        <a:spcAft>
          <a:spcPct val="0"/>
        </a:spcAft>
        <a:defRPr kumimoji="1" sz="4000" b="1">
          <a:solidFill>
            <a:srgbClr val="003399"/>
          </a:solidFill>
          <a:latin typeface="Tahoma" pitchFamily="34" charset="0"/>
          <a:ea typeface="標楷體" pitchFamily="65" charset="-120"/>
        </a:defRPr>
      </a:lvl5pPr>
      <a:lvl6pPr marL="4572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6pPr>
      <a:lvl7pPr marL="9144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7pPr>
      <a:lvl8pPr marL="13716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8pPr>
      <a:lvl9pPr marL="18288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9pPr>
    </p:titleStyle>
    <p:bodyStyle>
      <a:lvl1pPr marL="342900" indent="-342900" algn="l" rtl="0" eaLnBrk="0" fontAlgn="base" hangingPunct="0">
        <a:spcBef>
          <a:spcPct val="20000"/>
        </a:spcBef>
        <a:spcAft>
          <a:spcPct val="0"/>
        </a:spcAft>
        <a:buClr>
          <a:srgbClr val="555DAB"/>
        </a:buClr>
        <a:buFont typeface="Wingdings" pitchFamily="2" charset="2"/>
        <a:buChar char="q"/>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555DAB"/>
        </a:buClr>
        <a:buFont typeface="Wingdings" pitchFamily="2" charset="2"/>
        <a:buChar char="Ø"/>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ctrTitle"/>
          </p:nvPr>
        </p:nvSpPr>
        <p:spPr>
          <a:xfrm>
            <a:off x="4475164" y="1125538"/>
            <a:ext cx="6110287" cy="2159000"/>
          </a:xfrm>
        </p:spPr>
        <p:txBody>
          <a:bodyPr/>
          <a:lstStyle/>
          <a:p>
            <a:pPr algn="ctr" eaLnBrk="1" hangingPunct="1"/>
            <a:r>
              <a:rPr lang="en-US" altLang="zh-TW" dirty="0" smtClean="0"/>
              <a:t>Chocolate Boiler</a:t>
            </a:r>
            <a:endParaRPr lang="en-US" altLang="zh-TW" dirty="0"/>
          </a:p>
        </p:txBody>
      </p:sp>
      <p:sp>
        <p:nvSpPr>
          <p:cNvPr id="7" name="Rectangle 3"/>
          <p:cNvSpPr txBox="1">
            <a:spLocks noChangeArrowheads="1"/>
          </p:cNvSpPr>
          <p:nvPr/>
        </p:nvSpPr>
        <p:spPr bwMode="auto">
          <a:xfrm>
            <a:off x="4167188" y="4214814"/>
            <a:ext cx="6178550" cy="1785937"/>
          </a:xfrm>
          <a:prstGeom prst="rect">
            <a:avLst/>
          </a:prstGeom>
          <a:noFill/>
          <a:ln w="9525">
            <a:noFill/>
            <a:miter lim="800000"/>
            <a:headEnd/>
            <a:tailEnd/>
          </a:ln>
          <a:effectLst/>
        </p:spPr>
        <p:txBody>
          <a:bodyPr lIns="91436" tIns="45718" rIns="91436" bIns="45718"/>
          <a:lstStyle/>
          <a:p>
            <a:pPr algn="ctr">
              <a:lnSpc>
                <a:spcPct val="80000"/>
              </a:lnSpc>
              <a:spcBef>
                <a:spcPct val="20000"/>
              </a:spcBef>
              <a:buClr>
                <a:srgbClr val="555DAB"/>
              </a:buClr>
              <a:buFont typeface="Wingdings" pitchFamily="2" charset="2"/>
              <a:buNone/>
              <a:defRPr/>
            </a:pPr>
            <a:r>
              <a:rPr lang="en-US" altLang="zh-TW" sz="2800" kern="0" dirty="0">
                <a:latin typeface="Times New Roman" pitchFamily="18" charset="0"/>
                <a:ea typeface="華康康楷體W5(P)" pitchFamily="66" charset="-120"/>
                <a:cs typeface="Times New Roman" pitchFamily="18" charset="0"/>
              </a:rPr>
              <a:t>Prof. Jonathan Lee (</a:t>
            </a:r>
            <a:r>
              <a:rPr lang="zh-TW" altLang="en-US" sz="2800" kern="0" dirty="0">
                <a:latin typeface="+mj-ea"/>
                <a:ea typeface="+mj-ea"/>
                <a:cs typeface="Times New Roman" pitchFamily="18" charset="0"/>
              </a:rPr>
              <a:t>李允中</a:t>
            </a:r>
            <a:r>
              <a:rPr lang="en-US" altLang="zh-TW" sz="2800" kern="0" dirty="0">
                <a:latin typeface="Times New Roman" pitchFamily="18" charset="0"/>
                <a:ea typeface="華康康楷體W5(P)" pitchFamily="66" charset="-120"/>
                <a:cs typeface="Times New Roman" pitchFamily="18" charset="0"/>
              </a:rPr>
              <a:t>)</a:t>
            </a:r>
          </a:p>
          <a:p>
            <a:pPr algn="ctr">
              <a:lnSpc>
                <a:spcPct val="80000"/>
              </a:lnSpc>
              <a:spcBef>
                <a:spcPct val="20000"/>
              </a:spcBef>
              <a:buClr>
                <a:srgbClr val="555DAB"/>
              </a:buClr>
              <a:buFont typeface="Wingdings" pitchFamily="2" charset="2"/>
              <a:buNone/>
              <a:defRPr/>
            </a:pPr>
            <a:endParaRPr lang="en-US" altLang="zh-TW" sz="2400" kern="0" dirty="0">
              <a:latin typeface="Times New Roman" pitchFamily="18" charset="0"/>
              <a:ea typeface="華康康楷體W5(P)" pitchFamily="66" charset="-120"/>
              <a:cs typeface="Times New Roman" pitchFamily="18" charset="0"/>
            </a:endParaRPr>
          </a:p>
          <a:p>
            <a:pPr algn="ctr">
              <a:lnSpc>
                <a:spcPct val="80000"/>
              </a:lnSpc>
              <a:spcBef>
                <a:spcPct val="20000"/>
              </a:spcBef>
              <a:buClr>
                <a:srgbClr val="555DAB"/>
              </a:buClr>
              <a:buFont typeface="Wingdings" pitchFamily="2" charset="2"/>
              <a:buNone/>
              <a:defRPr/>
            </a:pPr>
            <a:r>
              <a:rPr lang="en-US" altLang="zh-TW" sz="2400" kern="0" dirty="0">
                <a:latin typeface="Times New Roman" pitchFamily="18" charset="0"/>
                <a:ea typeface="華康康楷體W5(P)" pitchFamily="66" charset="-120"/>
                <a:cs typeface="Times New Roman" pitchFamily="18" charset="0"/>
              </a:rPr>
              <a:t>Department of Computer Science and Information Engineering</a:t>
            </a:r>
          </a:p>
          <a:p>
            <a:pPr algn="ctr">
              <a:lnSpc>
                <a:spcPct val="80000"/>
              </a:lnSpc>
              <a:spcBef>
                <a:spcPct val="20000"/>
              </a:spcBef>
              <a:buClr>
                <a:srgbClr val="555DAB"/>
              </a:buClr>
              <a:buFont typeface="Wingdings" pitchFamily="2" charset="2"/>
              <a:buNone/>
              <a:defRPr/>
            </a:pPr>
            <a:r>
              <a:rPr lang="en-US" altLang="zh-TW" sz="2400" kern="0" dirty="0">
                <a:latin typeface="Times New Roman" pitchFamily="18" charset="0"/>
                <a:ea typeface="華康康楷體W5(P)" pitchFamily="66" charset="-120"/>
                <a:cs typeface="Times New Roman" pitchFamily="18" charset="0"/>
              </a:rPr>
              <a:t>National Taiwan University</a:t>
            </a:r>
          </a:p>
          <a:p>
            <a:pPr algn="ctr">
              <a:lnSpc>
                <a:spcPct val="80000"/>
              </a:lnSpc>
              <a:spcBef>
                <a:spcPct val="20000"/>
              </a:spcBef>
              <a:buClr>
                <a:srgbClr val="555DAB"/>
              </a:buClr>
              <a:buFont typeface="Wingdings" pitchFamily="2" charset="2"/>
              <a:buNone/>
              <a:defRPr/>
            </a:pPr>
            <a:r>
              <a:rPr lang="en-US" altLang="zh-TW" sz="2800" kern="0" dirty="0">
                <a:latin typeface="Times New Roman" pitchFamily="18" charset="0"/>
                <a:ea typeface="華康康楷體W5(P)" pitchFamily="66" charset="-120"/>
                <a:cs typeface="Times New Roman" pitchFamily="18" charset="0"/>
              </a:rPr>
              <a:t> </a:t>
            </a:r>
          </a:p>
        </p:txBody>
      </p:sp>
      <p:sp>
        <p:nvSpPr>
          <p:cNvPr id="3" name="投影片編號版面配置區 2"/>
          <p:cNvSpPr>
            <a:spLocks noGrp="1"/>
          </p:cNvSpPr>
          <p:nvPr>
            <p:ph type="sldNum" sz="quarter" idx="10"/>
          </p:nvPr>
        </p:nvSpPr>
        <p:spPr/>
        <p:txBody>
          <a:bodyPr/>
          <a:lstStyle/>
          <a:p>
            <a:pPr>
              <a:defRPr/>
            </a:pPr>
            <a:fld id="{C2B78654-35FA-4635-858A-7EEE7586D23C}" type="slidenum">
              <a:rPr lang="zh-TW" altLang="en-US" smtClean="0"/>
              <a:pPr>
                <a:defRPr/>
              </a:pPr>
              <a:t>1</a:t>
            </a:fld>
            <a:endParaRPr lang="zh-TW" altLang="en-US"/>
          </a:p>
        </p:txBody>
      </p:sp>
    </p:spTree>
    <p:extLst>
      <p:ext uri="{BB962C8B-B14F-4D97-AF65-F5344CB8AC3E}">
        <p14:creationId xmlns:p14="http://schemas.microsoft.com/office/powerpoint/2010/main" val="279382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200152" y="1484314"/>
            <a:ext cx="10367433" cy="4897014"/>
          </a:xfrm>
        </p:spPr>
        <p:txBody>
          <a:bodyPr>
            <a:normAutofit/>
          </a:bodyPr>
          <a:lstStyle/>
          <a:p>
            <a:pPr algn="just"/>
            <a:r>
              <a:rPr lang="en-US" altLang="zh-TW" dirty="0" smtClean="0"/>
              <a:t>A chocolate boiler is used to boil chocolate.</a:t>
            </a:r>
          </a:p>
          <a:p>
            <a:pPr algn="just"/>
            <a:r>
              <a:rPr lang="en-US" altLang="zh-TW" dirty="0"/>
              <a:t>Before boiling chocolate with the boiler, you have to make sure that the boiler is now empty and then fill chocolate in. Besides, you can’t boil chocolate again while the chocolate has already been boiled.</a:t>
            </a:r>
          </a:p>
          <a:p>
            <a:pPr algn="just"/>
            <a:r>
              <a:rPr lang="en-US" altLang="zh-TW" dirty="0" smtClean="0"/>
              <a:t>After </a:t>
            </a:r>
            <a:r>
              <a:rPr lang="en-US" altLang="zh-TW" dirty="0"/>
              <a:t>boiling</a:t>
            </a:r>
            <a:r>
              <a:rPr lang="en-US" altLang="zh-TW"/>
              <a:t>, d</a:t>
            </a:r>
            <a:r>
              <a:rPr lang="en-US" altLang="zh-TW" smtClean="0"/>
              <a:t>rain </a:t>
            </a:r>
            <a:r>
              <a:rPr lang="en-US" altLang="zh-TW" dirty="0"/>
              <a:t>out the boiled chocolate and make the boiler empty again.</a:t>
            </a:r>
          </a:p>
          <a:p>
            <a:pPr algn="just"/>
            <a:r>
              <a:rPr lang="en-US" altLang="zh-TW" dirty="0"/>
              <a:t>In order to prevent some unexpected situation, it is not allowed to have multiple instances of the chocolate boiler in the system</a:t>
            </a:r>
            <a:r>
              <a:rPr lang="en-US" altLang="zh-TW" dirty="0" smtClean="0"/>
              <a:t>.</a:t>
            </a:r>
            <a:endParaRPr lang="en-US" altLang="zh-TW" dirty="0"/>
          </a:p>
          <a:p>
            <a:pPr algn="just"/>
            <a:endParaRPr lang="en-US" altLang="zh-TW" dirty="0"/>
          </a:p>
        </p:txBody>
      </p:sp>
      <p:sp>
        <p:nvSpPr>
          <p:cNvPr id="3" name="標題 2"/>
          <p:cNvSpPr>
            <a:spLocks noGrp="1"/>
          </p:cNvSpPr>
          <p:nvPr>
            <p:ph type="title"/>
          </p:nvPr>
        </p:nvSpPr>
        <p:spPr/>
        <p:txBody>
          <a:bodyPr/>
          <a:lstStyle/>
          <a:p>
            <a:r>
              <a:rPr lang="en-US" altLang="zh-TW" dirty="0" smtClean="0"/>
              <a:t>Requirements Statements</a:t>
            </a:r>
            <a:endParaRPr lang="zh-TW" altLang="en-US" baseline="-25000" dirty="0"/>
          </a:p>
        </p:txBody>
      </p:sp>
      <p:sp>
        <p:nvSpPr>
          <p:cNvPr id="7" name="投影片編號版面配置區 6"/>
          <p:cNvSpPr>
            <a:spLocks noGrp="1"/>
          </p:cNvSpPr>
          <p:nvPr>
            <p:ph type="sldNum" sz="quarter" idx="10"/>
          </p:nvPr>
        </p:nvSpPr>
        <p:spPr/>
        <p:txBody>
          <a:bodyPr/>
          <a:lstStyle/>
          <a:p>
            <a:pPr>
              <a:defRPr/>
            </a:pPr>
            <a:fld id="{6A393C79-0237-4296-9243-E9EFCC90EF9B}" type="slidenum">
              <a:rPr lang="zh-TW" altLang="en-US" smtClean="0"/>
              <a:pPr>
                <a:defRPr/>
              </a:pPr>
              <a:t>2</a:t>
            </a:fld>
            <a:endParaRPr lang="zh-TW" altLang="en-US" dirty="0"/>
          </a:p>
        </p:txBody>
      </p:sp>
    </p:spTree>
    <p:extLst>
      <p:ext uri="{BB962C8B-B14F-4D97-AF65-F5344CB8AC3E}">
        <p14:creationId xmlns:p14="http://schemas.microsoft.com/office/powerpoint/2010/main" val="623977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csie ntu">
  <a:themeElements>
    <a:clrScheme name="2_Worldwide design template 15">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66FF"/>
      </a:hlink>
      <a:folHlink>
        <a:srgbClr val="0099FF"/>
      </a:folHlink>
    </a:clrScheme>
    <a:fontScheme name="2_Worldwide design template">
      <a:majorFont>
        <a:latin typeface="Tahoma"/>
        <a:ea typeface="標楷體"/>
        <a:cs typeface=""/>
      </a:majorFont>
      <a:minorFont>
        <a:latin typeface="Trebuchet MS"/>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1" i="0" u="none" strike="noStrike" cap="none" normalizeH="0" baseline="0" smtClean="0">
            <a:ln>
              <a:noFill/>
            </a:ln>
            <a:solidFill>
              <a:schemeClr val="tx1"/>
            </a:solidFill>
            <a:effectLst/>
            <a:latin typeface="Times New Roman" pitchFamily="18"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1" i="0" u="none" strike="noStrike" cap="none" normalizeH="0" baseline="0" smtClean="0">
            <a:ln>
              <a:noFill/>
            </a:ln>
            <a:solidFill>
              <a:schemeClr val="tx1"/>
            </a:solidFill>
            <a:effectLst/>
            <a:latin typeface="Times New Roman" pitchFamily="18" charset="0"/>
            <a:ea typeface="新細明體" charset="-120"/>
          </a:defRPr>
        </a:defPPr>
      </a:lstStyle>
    </a:lnDef>
  </a:objectDefaults>
  <a:extraClrSchemeLst>
    <a:extraClrScheme>
      <a:clrScheme name="2_Worldwide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Worldwide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Worldwide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Worldwide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Worldwide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Worldwide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Worldwide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Worldwide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Worldwide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Worldwide desig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Worldwide desig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Worldwide desig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Worldwide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Worldwide design template 1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99FF"/>
        </a:folHlink>
      </a:clrScheme>
      <a:clrMap bg1="lt1" tx1="dk1" bg2="lt2" tx2="dk2" accent1="accent1" accent2="accent2" accent3="accent3" accent4="accent4" accent5="accent5" accent6="accent6" hlink="hlink" folHlink="folHlink"/>
    </a:extraClrScheme>
    <a:extraClrScheme>
      <a:clrScheme name="2_Worldwide design template 15">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66FF"/>
        </a:hlink>
        <a:folHlink>
          <a:srgbClr val="00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19452</TotalTime>
  <Words>113</Words>
  <Application>Microsoft Macintosh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vt:i4>
      </vt:variant>
    </vt:vector>
  </HeadingPairs>
  <TitlesOfParts>
    <vt:vector size="13" baseType="lpstr">
      <vt:lpstr>Calibri</vt:lpstr>
      <vt:lpstr>Tahoma</vt:lpstr>
      <vt:lpstr>Times New Roman</vt:lpstr>
      <vt:lpstr>Trebuchet MS</vt:lpstr>
      <vt:lpstr>Verdana</vt:lpstr>
      <vt:lpstr>Wingdings</vt:lpstr>
      <vt:lpstr>新細明體</vt:lpstr>
      <vt:lpstr>標楷體</vt:lpstr>
      <vt:lpstr>華康康楷體W5(P)</vt:lpstr>
      <vt:lpstr>Arial</vt:lpstr>
      <vt:lpstr>csie ntu</vt:lpstr>
      <vt:lpstr>Chocolate Boiler</vt:lpstr>
      <vt:lpstr>Requirements Statements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台灣軟體工程教育的過去、現在與未來</dc:title>
  <dc:creator>user</dc:creator>
  <cp:lastModifiedBy>NTU_CSIE_SELab NTU_CSIE_SELab</cp:lastModifiedBy>
  <cp:revision>2187</cp:revision>
  <dcterms:created xsi:type="dcterms:W3CDTF">2008-06-12T07:56:18Z</dcterms:created>
  <dcterms:modified xsi:type="dcterms:W3CDTF">2017-12-08T13:43:14Z</dcterms:modified>
</cp:coreProperties>
</file>