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sldIdLst>
    <p:sldId id="286" r:id="rId2"/>
    <p:sldId id="285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9B4B0-8EEF-4B94-B675-648911D03AD1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87B4F-77EE-40F0-A6DE-FA0586B8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8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3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2014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4475164" y="1125538"/>
            <a:ext cx="6110287" cy="2159000"/>
          </a:xfrm>
        </p:spPr>
        <p:txBody>
          <a:bodyPr/>
          <a:lstStyle/>
          <a:p>
            <a:pPr algn="ctr"/>
            <a:r>
              <a:rPr lang="en-US" altLang="zh-TW" dirty="0" smtClean="0"/>
              <a:t>File Viewer</a:t>
            </a:r>
            <a:endParaRPr lang="en-US" altLang="zh-TW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FileViewer</a:t>
            </a:r>
            <a:r>
              <a:rPr lang="en-US" altLang="zh-TW" dirty="0" smtClean="0"/>
              <a:t>, </a:t>
            </a:r>
          </a:p>
          <a:p>
            <a:pPr lvl="1"/>
            <a:r>
              <a:rPr lang="en-US" altLang="zh-TW" dirty="0" smtClean="0"/>
              <a:t>We have a </a:t>
            </a:r>
            <a:r>
              <a:rPr lang="en-US" altLang="zh-TW" dirty="0" err="1" smtClean="0"/>
              <a:t>TextView</a:t>
            </a:r>
            <a:r>
              <a:rPr lang="en-US" altLang="zh-TW" dirty="0" smtClean="0"/>
              <a:t> object that displays text in a window.</a:t>
            </a:r>
          </a:p>
          <a:p>
            <a:pPr lvl="1"/>
            <a:r>
              <a:rPr lang="en-US" altLang="zh-TW" dirty="0" err="1" smtClean="0"/>
              <a:t>TextView</a:t>
            </a:r>
            <a:r>
              <a:rPr lang="en-US" altLang="zh-TW" dirty="0" smtClean="0"/>
              <a:t> has no scroll bars by default, because we might not always need them.</a:t>
            </a:r>
          </a:p>
          <a:p>
            <a:pPr lvl="1"/>
            <a:r>
              <a:rPr lang="en-US" altLang="zh-TW" dirty="0" smtClean="0"/>
              <a:t>We can also add a thick black border around the </a:t>
            </a:r>
            <a:r>
              <a:rPr lang="en-US" altLang="zh-TW" dirty="0" err="1" smtClean="0"/>
              <a:t>TextView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It is highly likely that we will support various file formats for display in the future.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Homework 1: Requirements Statements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1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B_Slide Template - wide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LAB_Slide Template - wide" id="{A6D2D2D5-1AB7-4B24-8F4C-E737BEE30DC7}" vid="{26F47AED-64DD-4F71-B7E6-413957C7DA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SELAB_Slide Template - wide</Template>
  <TotalTime>1400</TotalTime>
  <Words>89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SELAB_Slide Template - wide</vt:lpstr>
      <vt:lpstr>File Viewer</vt:lpstr>
      <vt:lpstr>Homework 1: Requirements Statements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洪東昇</dc:creator>
  <cp:lastModifiedBy>NTU_CSIE_SELab NTU_CSIE_SELab</cp:lastModifiedBy>
  <cp:revision>24</cp:revision>
  <dcterms:created xsi:type="dcterms:W3CDTF">2013-06-06T05:40:54Z</dcterms:created>
  <dcterms:modified xsi:type="dcterms:W3CDTF">2017-11-24T03:49:11Z</dcterms:modified>
</cp:coreProperties>
</file>