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notesMasterIdLst>
    <p:notesMasterId r:id="rId4"/>
  </p:notesMasterIdLst>
  <p:handoutMasterIdLst>
    <p:handoutMasterId r:id="rId5"/>
  </p:handoutMasterIdLst>
  <p:sldIdLst>
    <p:sldId id="260" r:id="rId2"/>
    <p:sldId id="341" r:id="rId3"/>
  </p:sldIdLst>
  <p:sldSz cx="12192000" cy="6858000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CC"/>
    <a:srgbClr val="FFFF99"/>
    <a:srgbClr val="DDDDDD"/>
    <a:srgbClr val="99FF99"/>
    <a:srgbClr val="00CC99"/>
    <a:srgbClr val="CCFFFF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1" autoAdjust="0"/>
    <p:restoredTop sz="96423" autoAdjust="0"/>
  </p:normalViewPr>
  <p:slideViewPr>
    <p:cSldViewPr>
      <p:cViewPr varScale="1">
        <p:scale>
          <a:sx n="99" d="100"/>
          <a:sy n="99" d="100"/>
        </p:scale>
        <p:origin x="8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671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114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3CD3CE5-B4C0-475F-B443-2BA8B64F83B1}" type="datetimeFigureOut">
              <a:rPr lang="zh-TW" altLang="en-US"/>
              <a:pPr>
                <a:defRPr/>
              </a:pPr>
              <a:t>2017/12/1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123C6F-FC17-4708-94AF-C3728B6506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928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ED83EF-3B11-4835-86C1-2874E5D36C8B}" type="datetimeFigureOut">
              <a:rPr lang="zh-TW" altLang="en-US"/>
              <a:pPr>
                <a:defRPr/>
              </a:pPr>
              <a:t>2017/12/1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6C8F20-728A-4483-A449-724C6C22F8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1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574E2A-86F5-4452-99F5-0B3D055A5823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16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93634" y="1720851"/>
            <a:ext cx="8147049" cy="117157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52851" y="3167064"/>
            <a:ext cx="8238067" cy="82708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359901" y="6265863"/>
            <a:ext cx="2563284" cy="481012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C2B78654-35FA-4635-858A-7EEE7586D2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6" name="圖片 2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656" y="836712"/>
            <a:ext cx="3389096" cy="33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44568" y="260350"/>
            <a:ext cx="2747433" cy="58356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00151" y="260350"/>
            <a:ext cx="8041216" cy="58356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3018" y="260350"/>
            <a:ext cx="10068983" cy="8270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200152" y="1484314"/>
            <a:ext cx="10367433" cy="46116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5722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200151" y="1484314"/>
            <a:ext cx="5082116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485467" y="1484314"/>
            <a:ext cx="5082117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7528" y="274638"/>
            <a:ext cx="97348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028608" y="6212160"/>
            <a:ext cx="2540000" cy="457200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5712884" y="3429001"/>
            <a:ext cx="1871133" cy="1412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23018" y="260350"/>
            <a:ext cx="10068983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2" y="1484314"/>
            <a:ext cx="10367433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04672" y="657225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solidFill>
                  <a:srgbClr val="003399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31B69079-30FE-45CF-954A-A725647690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2245783" y="6600826"/>
            <a:ext cx="8805333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©</a:t>
            </a:r>
            <a:r>
              <a:rPr kumimoji="0" lang="en-US" altLang="zh-TW" sz="1000" dirty="0" smtClean="0">
                <a:solidFill>
                  <a:srgbClr val="003399"/>
                </a:solidFill>
                <a:latin typeface="Verdana" pitchFamily="34" charset="0"/>
              </a:rPr>
              <a:t>2017 </a:t>
            </a:r>
            <a:r>
              <a:rPr kumimoji="0" lang="en-US" altLang="zh-TW" sz="1000" dirty="0">
                <a:solidFill>
                  <a:srgbClr val="003399"/>
                </a:solidFill>
                <a:latin typeface="Verdana" pitchFamily="34" charset="0"/>
              </a:rPr>
              <a:t>Jonathan Lee, CSIE Department, National Taiwan University.</a:t>
            </a:r>
          </a:p>
        </p:txBody>
      </p:sp>
      <p:pic>
        <p:nvPicPr>
          <p:cNvPr id="1031" name="Picture 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871133" y="1125539"/>
            <a:ext cx="1032086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圖片 2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6627" y="44624"/>
            <a:ext cx="1430565" cy="143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3" r:id="rId2"/>
    <p:sldLayoutId id="2147483992" r:id="rId3"/>
    <p:sldLayoutId id="2147483991" r:id="rId4"/>
    <p:sldLayoutId id="2147483990" r:id="rId5"/>
    <p:sldLayoutId id="2147483989" r:id="rId6"/>
    <p:sldLayoutId id="2147483988" r:id="rId7"/>
    <p:sldLayoutId id="2147483987" r:id="rId8"/>
    <p:sldLayoutId id="2147483986" r:id="rId9"/>
    <p:sldLayoutId id="2147483995" r:id="rId10"/>
    <p:sldLayoutId id="2147483996" r:id="rId11"/>
    <p:sldLayoutId id="2147483997" r:id="rId12"/>
    <p:sldLayoutId id="2147484000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 b="1">
          <a:solidFill>
            <a:srgbClr val="003399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555DAB"/>
        </a:buClr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000" dirty="0" smtClean="0"/>
              <a:t>A GUI Application with Multiple </a:t>
            </a:r>
            <a:r>
              <a:rPr lang="en-US" altLang="zh-TW" sz="4000" dirty="0" smtClean="0"/>
              <a:t>Styles</a:t>
            </a:r>
            <a:endParaRPr lang="en-US" altLang="zh-TW" sz="40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AB41-CACC-4847-950D-315DABD93BE6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167188" y="4214814"/>
            <a:ext cx="6178550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6" tIns="45718" rIns="91436" bIns="45718"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Prof. Jonathan Lee (</a:t>
            </a:r>
            <a:r>
              <a:rPr lang="zh-TW" altLang="en-US" sz="2800" kern="0" dirty="0">
                <a:latin typeface="+mj-ea"/>
                <a:ea typeface="+mj-ea"/>
                <a:cs typeface="Times New Roman" pitchFamily="18" charset="0"/>
              </a:rPr>
              <a:t>李允中</a:t>
            </a: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)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endParaRPr lang="en-US" altLang="zh-TW" sz="2400" kern="0" dirty="0">
              <a:latin typeface="Times New Roman" pitchFamily="18" charset="0"/>
              <a:ea typeface="華康康楷體W5(P)" pitchFamily="66" charset="-12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Department of Computer Science and Information Engineering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4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National Taiwan University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555DAB"/>
              </a:buClr>
              <a:buFont typeface="Wingdings" pitchFamily="2" charset="2"/>
              <a:buNone/>
              <a:defRPr/>
            </a:pPr>
            <a:r>
              <a:rPr lang="en-US" altLang="zh-TW" sz="2800" kern="0" dirty="0">
                <a:latin typeface="Times New Roman" pitchFamily="18" charset="0"/>
                <a:ea typeface="華康康楷體W5(P)" pitchFamily="66" charset="-12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8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GUI Application consists of various types of widgets such as window, scroll bar, and button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Each widget in the GUI application has two or more implementations according to different look-and-feel standards, such as Motif and Presentation Manager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GUI application can switch its look-and-feel style from one to another while the </a:t>
            </a:r>
            <a:r>
              <a:rPr lang="en-US" altLang="zh-TW" dirty="0" smtClean="0"/>
              <a:t>widgets are being </a:t>
            </a:r>
            <a:r>
              <a:rPr lang="en-US" altLang="zh-TW" dirty="0"/>
              <a:t>created.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Homework: Requirements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393C79-0237-4296-9243-E9EFCC90EF9B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9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e ntu">
  <a:themeElements>
    <a:clrScheme name="2_Worldwide design templat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0099FF"/>
      </a:folHlink>
    </a:clrScheme>
    <a:fontScheme name="2_Worldwide design template">
      <a:majorFont>
        <a:latin typeface="Tahoma"/>
        <a:ea typeface="標楷體"/>
        <a:cs typeface=""/>
      </a:majorFont>
      <a:minorFont>
        <a:latin typeface="Trebuchet MS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2_Worldwide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orldwide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orldwide design templat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19494</TotalTime>
  <Words>94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Calibri</vt:lpstr>
      <vt:lpstr>Tahoma</vt:lpstr>
      <vt:lpstr>Times New Roman</vt:lpstr>
      <vt:lpstr>Trebuchet MS</vt:lpstr>
      <vt:lpstr>Verdana</vt:lpstr>
      <vt:lpstr>Wingdings</vt:lpstr>
      <vt:lpstr>新細明體</vt:lpstr>
      <vt:lpstr>標楷體</vt:lpstr>
      <vt:lpstr>華康康楷體W5(P)</vt:lpstr>
      <vt:lpstr>Arial</vt:lpstr>
      <vt:lpstr>csie ntu</vt:lpstr>
      <vt:lpstr>A GUI Application with Multiple Styles</vt:lpstr>
      <vt:lpstr>Homework: Requirements Statements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台灣軟體工程教育的過去、現在與未來</dc:title>
  <dc:creator>user</dc:creator>
  <cp:lastModifiedBy>NTU_CSIE_SELab NTU_CSIE_SELab</cp:lastModifiedBy>
  <cp:revision>2133</cp:revision>
  <dcterms:created xsi:type="dcterms:W3CDTF">2008-06-12T07:56:18Z</dcterms:created>
  <dcterms:modified xsi:type="dcterms:W3CDTF">2017-12-01T04:36:58Z</dcterms:modified>
</cp:coreProperties>
</file>