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598" r:id="rId2"/>
    <p:sldId id="640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 autoAdjust="0"/>
    <p:restoredTop sz="96423" autoAdjust="0"/>
  </p:normalViewPr>
  <p:slideViewPr>
    <p:cSldViewPr>
      <p:cViewPr varScale="1">
        <p:scale>
          <a:sx n="87" d="100"/>
          <a:sy n="87" d="100"/>
        </p:scale>
        <p:origin x="64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06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Print Out Items in Different Data </a:t>
            </a:r>
            <a:r>
              <a:rPr lang="en-US" altLang="zh-TW" smtClean="0"/>
              <a:t>Structures 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8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0152" y="1484314"/>
            <a:ext cx="10367433" cy="51130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 List data structure is implemented with a String array which can contain a series of String objects.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We can access List by calling the get() method with an index, and know how many Strings inside the List with a public attribute: length.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Furthermore, another data structure called </a:t>
            </a:r>
            <a:r>
              <a:rPr lang="en-US" altLang="zh-TW" dirty="0" err="1"/>
              <a:t>SkipList</a:t>
            </a:r>
            <a:r>
              <a:rPr lang="en-US" altLang="zh-TW" dirty="0"/>
              <a:t> which consists of a series of </a:t>
            </a:r>
            <a:r>
              <a:rPr lang="en-US" altLang="zh-TW" dirty="0" err="1"/>
              <a:t>SkipNodes</a:t>
            </a:r>
            <a:r>
              <a:rPr lang="en-US" altLang="zh-TW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Each </a:t>
            </a:r>
            <a:r>
              <a:rPr lang="en-US" altLang="zh-TW" dirty="0" err="1"/>
              <a:t>SkipNode</a:t>
            </a:r>
            <a:r>
              <a:rPr lang="en-US" altLang="zh-TW" dirty="0"/>
              <a:t> can be accessed by invoking the </a:t>
            </a:r>
            <a:r>
              <a:rPr lang="en-US" altLang="zh-TW" dirty="0" err="1"/>
              <a:t>getNode</a:t>
            </a:r>
            <a:r>
              <a:rPr lang="en-US" altLang="zh-TW" dirty="0"/>
              <a:t>() method in </a:t>
            </a:r>
            <a:r>
              <a:rPr lang="en-US" altLang="zh-TW" dirty="0" err="1"/>
              <a:t>SkipList</a:t>
            </a:r>
            <a:r>
              <a:rPr lang="en-US" altLang="zh-TW" dirty="0"/>
              <a:t> with an index. And we have the idea about the size of </a:t>
            </a:r>
            <a:r>
              <a:rPr lang="en-US" altLang="zh-TW" dirty="0" err="1"/>
              <a:t>SkipList</a:t>
            </a:r>
            <a:r>
              <a:rPr lang="en-US" altLang="zh-TW" dirty="0"/>
              <a:t> with its size() method.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Now we have to traverse both List and </a:t>
            </a:r>
            <a:r>
              <a:rPr lang="en-US" altLang="zh-TW" dirty="0" err="1"/>
              <a:t>SkipList</a:t>
            </a:r>
            <a:r>
              <a:rPr lang="en-US" altLang="zh-TW" dirty="0"/>
              <a:t> to print out those object items in the two different data structures for some purpose. </a:t>
            </a:r>
          </a:p>
          <a:p>
            <a:pPr>
              <a:spcAft>
                <a:spcPts val="600"/>
              </a:spcAft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Requirements Statements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5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19038</TotalTime>
  <Words>152</Words>
  <Application>Microsoft Macintosh PowerPoint</Application>
  <PresentationFormat>寬螢幕</PresentationFormat>
  <Paragraphs>15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華康康楷體W5(P)</vt:lpstr>
      <vt:lpstr>新細明體</vt:lpstr>
      <vt:lpstr>標楷體</vt:lpstr>
      <vt:lpstr>Arial</vt:lpstr>
      <vt:lpstr>csie ntu</vt:lpstr>
      <vt:lpstr>Print Out Items in Different Data Structures </vt:lpstr>
      <vt:lpstr>Requirements Statements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2207</cp:revision>
  <dcterms:created xsi:type="dcterms:W3CDTF">2008-06-12T07:56:18Z</dcterms:created>
  <dcterms:modified xsi:type="dcterms:W3CDTF">2017-05-17T09:23:50Z</dcterms:modified>
</cp:coreProperties>
</file>