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625" r:id="rId2"/>
    <p:sldId id="708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6423" autoAdjust="0"/>
  </p:normalViewPr>
  <p:slideViewPr>
    <p:cSldViewPr>
      <p:cViewPr varScale="1">
        <p:scale>
          <a:sx n="93" d="100"/>
          <a:sy n="93" d="100"/>
        </p:scale>
        <p:origin x="21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 Rich </a:t>
            </a:r>
            <a:r>
              <a:rPr lang="en-US" altLang="zh-TW" dirty="0"/>
              <a:t>Text </a:t>
            </a:r>
            <a:r>
              <a:rPr lang="en-US" altLang="zh-TW" dirty="0" smtClean="0"/>
              <a:t>Format </a:t>
            </a:r>
            <a:r>
              <a:rPr lang="en-US" altLang="zh-TW" dirty="0" smtClean="0"/>
              <a:t>Converter</a:t>
            </a:r>
            <a:endParaRPr lang="en-US" altLang="zh-TW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9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reader for the RTF (Rich Text Format) document exchange format should be able to convert RTF to many text formats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reader converts RTF documents into </a:t>
            </a:r>
            <a:r>
              <a:rPr lang="en-US" altLang="zh-TW" dirty="0" err="1"/>
              <a:t>TeX</a:t>
            </a:r>
            <a:r>
              <a:rPr lang="en-US" altLang="zh-TW" dirty="0"/>
              <a:t> text or into a text widget by recognizing different RTF tokens (</a:t>
            </a:r>
            <a:r>
              <a:rPr lang="en-US" altLang="zh-TW" dirty="0">
                <a:ea typeface="新細明體" charset="-120"/>
              </a:rPr>
              <a:t>Character, Font Change and Paragraph</a:t>
            </a:r>
            <a:r>
              <a:rPr lang="en-US" altLang="zh-TW" dirty="0"/>
              <a:t>).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Requirements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8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22575</TotalTime>
  <Words>81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csie ntu</vt:lpstr>
      <vt:lpstr>A Rich Text Format Converter</vt:lpstr>
      <vt:lpstr>Homework: Requirements Statement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2556</cp:revision>
  <dcterms:created xsi:type="dcterms:W3CDTF">2008-06-12T07:56:18Z</dcterms:created>
  <dcterms:modified xsi:type="dcterms:W3CDTF">2017-12-08T13:34:56Z</dcterms:modified>
</cp:coreProperties>
</file>