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handoutMasterIdLst>
    <p:handoutMasterId r:id="rId5"/>
  </p:handoutMasterIdLst>
  <p:sldIdLst>
    <p:sldId id="598" r:id="rId2"/>
    <p:sldId id="599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DDDDDD"/>
    <a:srgbClr val="99FF99"/>
    <a:srgbClr val="00CC99"/>
    <a:srgbClr val="CCFFFF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4" autoAdjust="0"/>
    <p:restoredTop sz="96423" autoAdjust="0"/>
  </p:normalViewPr>
  <p:slideViewPr>
    <p:cSldViewPr>
      <p:cViewPr varScale="1">
        <p:scale>
          <a:sx n="87" d="100"/>
          <a:sy n="87" d="100"/>
        </p:scale>
        <p:origin x="84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6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CD3CE5-B4C0-475F-B443-2BA8B64F83B1}" type="datetimeFigureOut">
              <a:rPr lang="zh-TW" altLang="en-US"/>
              <a:pPr>
                <a:defRPr/>
              </a:pPr>
              <a:t>2017/5/17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123C6F-FC17-4708-94AF-C3728B6506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2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ED83EF-3B11-4835-86C1-2874E5D36C8B}" type="datetimeFigureOut">
              <a:rPr lang="zh-TW" altLang="en-US"/>
              <a:pPr>
                <a:defRPr/>
              </a:pPr>
              <a:t>2017/5/17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6C8F20-728A-4483-A449-724C6C22F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1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88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5" y="1720851"/>
            <a:ext cx="7330958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27585" y="621447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2017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91345" y="126228"/>
            <a:ext cx="1152127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Schematic Capture </a:t>
            </a:r>
            <a:r>
              <a:rPr lang="en-US" altLang="zh-TW" smtClean="0"/>
              <a:t>Systems 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AB41-CACC-4847-950D-315DABD93BE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256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 schematic capture application, there are some basic components that can be drawn such as Text, Line and Rectangle.</a:t>
            </a:r>
          </a:p>
          <a:p>
            <a:r>
              <a:rPr lang="en-US" altLang="zh-TW" dirty="0"/>
              <a:t>The user can group basic components to form larger components, which in turn can be grouped to form still larger components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 Statements</a:t>
            </a:r>
            <a:endParaRPr lang="zh-TW" alt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93C79-0237-4296-9243-E9EFCC90EF9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0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e ntu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19447</TotalTime>
  <Words>72</Words>
  <Application>Microsoft Macintosh PowerPoint</Application>
  <PresentationFormat>寬螢幕</PresentationFormat>
  <Paragraphs>12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華康康楷體W5(P)</vt:lpstr>
      <vt:lpstr>新細明體</vt:lpstr>
      <vt:lpstr>標楷體</vt:lpstr>
      <vt:lpstr>Arial</vt:lpstr>
      <vt:lpstr>csie ntu</vt:lpstr>
      <vt:lpstr>Schematic Capture Systems </vt:lpstr>
      <vt:lpstr>Requirements Statements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台灣軟體工程教育的過去、現在與未來</dc:title>
  <dc:creator>user</dc:creator>
  <cp:lastModifiedBy>NTU_CSIE_SELab NTU_CSIE_SELab</cp:lastModifiedBy>
  <cp:revision>2058</cp:revision>
  <dcterms:created xsi:type="dcterms:W3CDTF">2008-06-12T07:56:18Z</dcterms:created>
  <dcterms:modified xsi:type="dcterms:W3CDTF">2017-05-17T09:25:03Z</dcterms:modified>
</cp:coreProperties>
</file>