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5"/>
  </p:notesMasterIdLst>
  <p:sldIdLst>
    <p:sldId id="301" r:id="rId2"/>
    <p:sldId id="291" r:id="rId3"/>
    <p:sldId id="300" r:id="rId4"/>
  </p:sldIdLst>
  <p:sldSz cx="12192000" cy="6858000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7139B-C9DC-45C0-9D17-BC9271FDD6A2}" type="datetimeFigureOut">
              <a:rPr lang="zh-TW" altLang="en-US" smtClean="0"/>
              <a:t>2017/11/17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ADCDA-4318-4A09-994B-321EC8C09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03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574E2A-86F5-4452-99F5-0B3D055A582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34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DCDA-4318-4A09-994B-321EC8C09FD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08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DCDA-4318-4A09-994B-321EC8C09FD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10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3635" y="1720851"/>
            <a:ext cx="7330958" cy="11715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851" y="3167064"/>
            <a:ext cx="8238067" cy="8270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6" name="圖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56" y="836712"/>
            <a:ext cx="3389096" cy="33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4568" y="260350"/>
            <a:ext cx="2747433" cy="5835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00151" y="260350"/>
            <a:ext cx="8041216" cy="5835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018" y="260350"/>
            <a:ext cx="10068983" cy="8270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00152" y="1484314"/>
            <a:ext cx="10367433" cy="46116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8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00151" y="1484314"/>
            <a:ext cx="5082116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5467" y="1484314"/>
            <a:ext cx="5082117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9734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712884" y="3429001"/>
            <a:ext cx="1871133" cy="1412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23018" y="260350"/>
            <a:ext cx="1006898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2" y="1484314"/>
            <a:ext cx="10367433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27585" y="621447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99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31B69079-30FE-45CF-954A-A7256476907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2245783" y="6600826"/>
            <a:ext cx="8805333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©</a:t>
            </a:r>
            <a:r>
              <a:rPr kumimoji="0" lang="en-US" altLang="zh-TW" sz="1000" dirty="0" smtClean="0">
                <a:solidFill>
                  <a:srgbClr val="003399"/>
                </a:solidFill>
                <a:latin typeface="Verdana" pitchFamily="34" charset="0"/>
              </a:rPr>
              <a:t>2014 </a:t>
            </a: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Jonathan Lee, CSIE Department, National Taiwan University.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871133" y="1125539"/>
            <a:ext cx="1032086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2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1344" y="126227"/>
            <a:ext cx="1430565" cy="143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3" r:id="rId2"/>
    <p:sldLayoutId id="2147483992" r:id="rId3"/>
    <p:sldLayoutId id="2147483991" r:id="rId4"/>
    <p:sldLayoutId id="2147483990" r:id="rId5"/>
    <p:sldLayoutId id="2147483989" r:id="rId6"/>
    <p:sldLayoutId id="2147483988" r:id="rId7"/>
    <p:sldLayoutId id="2147483987" r:id="rId8"/>
    <p:sldLayoutId id="2147483986" r:id="rId9"/>
    <p:sldLayoutId id="2147483995" r:id="rId10"/>
    <p:sldLayoutId id="2147483996" r:id="rId11"/>
    <p:sldLayoutId id="2147483997" r:id="rId12"/>
    <p:sldLayoutId id="2147484000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>
          <a:xfrm>
            <a:off x="4475164" y="1125538"/>
            <a:ext cx="6110287" cy="2159000"/>
          </a:xfrm>
        </p:spPr>
        <p:txBody>
          <a:bodyPr/>
          <a:lstStyle/>
          <a:p>
            <a:pPr algn="ctr" eaLnBrk="1" hangingPunct="1"/>
            <a:r>
              <a:rPr lang="en-US" altLang="zh-TW" smtClean="0"/>
              <a:t>Spreadsheet </a:t>
            </a:r>
            <a:r>
              <a:rPr lang="en-US" altLang="zh-TW" smtClean="0"/>
              <a:t>Application</a:t>
            </a:r>
            <a:endParaRPr lang="en-US" altLang="zh-TW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67188" y="4214814"/>
            <a:ext cx="61785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Prof. Jonathan Lee (</a:t>
            </a:r>
            <a:r>
              <a:rPr lang="zh-TW" altLang="en-US" sz="2800" kern="0" dirty="0">
                <a:latin typeface="+mj-ea"/>
                <a:ea typeface="+mj-ea"/>
                <a:cs typeface="Times New Roman" pitchFamily="18" charset="0"/>
              </a:rPr>
              <a:t>李允中</a:t>
            </a: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)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endParaRPr lang="en-US" altLang="zh-TW" sz="2400" kern="0" dirty="0">
              <a:latin typeface="Times New Roman" pitchFamily="18" charset="0"/>
              <a:ea typeface="華康康楷體W5(P)" pitchFamily="66" charset="-12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Department of Computer Science and Information Engineering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National Taiwan University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092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a spreadsheet application, </a:t>
            </a:r>
          </a:p>
          <a:p>
            <a:pPr lvl="1"/>
            <a:r>
              <a:rPr lang="en-US" altLang="zh-TW" dirty="0"/>
              <a:t>A spreadsheet object, bar chart object, and pie chart object can depict information in the same application data object by using different presentations.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When the user changes the information in the spreadsheet, the bar chart reflects the changes immediately, and vice versa.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7278" y="260350"/>
            <a:ext cx="10354724" cy="82708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1: </a:t>
            </a:r>
            <a:r>
              <a:rPr lang="en-US" altLang="zh-TW" dirty="0"/>
              <a:t>Requirements </a:t>
            </a:r>
            <a:r>
              <a:rPr lang="en-US" altLang="zh-TW" dirty="0" smtClean="0"/>
              <a:t>Statements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79-0237-4296-9243-E9EFCC90EF9B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19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Both a spreadsheet object and bar chart object can depict information in the same application data object by using </a:t>
            </a:r>
            <a:r>
              <a:rPr lang="en-US" altLang="zh-TW" dirty="0" smtClean="0">
                <a:solidFill>
                  <a:srgbClr val="FF0000"/>
                </a:solidFill>
              </a:rPr>
              <a:t>different presentations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7278" y="260350"/>
            <a:ext cx="10354724" cy="82708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1: </a:t>
            </a:r>
            <a:r>
              <a:rPr lang="en-US" altLang="zh-TW" dirty="0"/>
              <a:t>Requirements </a:t>
            </a:r>
            <a:r>
              <a:rPr lang="en-US" altLang="zh-TW" dirty="0" smtClean="0"/>
              <a:t>Statements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79-0237-4296-9243-E9EFCC90EF9B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3338181" y="3136195"/>
            <a:ext cx="5905500" cy="3213272"/>
            <a:chOff x="3338181" y="3136195"/>
            <a:chExt cx="5905500" cy="3213272"/>
          </a:xfrm>
        </p:grpSpPr>
        <p:pic>
          <p:nvPicPr>
            <p:cNvPr id="1026" name="Picture 2" descr="Z:\Screenshot\螢幕截圖存為 2012-07-16 15:13:5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8181" y="3136196"/>
              <a:ext cx="5905500" cy="317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/>
          </p:nvSpPr>
          <p:spPr bwMode="auto">
            <a:xfrm>
              <a:off x="5196114" y="3136195"/>
              <a:ext cx="1378857" cy="3617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324824" y="5987720"/>
              <a:ext cx="1378857" cy="36174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5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AB_Slide Template - wide">
  <a:themeElements>
    <a:clrScheme name="2_Worldwide design templat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0099FF"/>
      </a:folHlink>
    </a:clrScheme>
    <a:fontScheme name="2_Worldwide design template">
      <a:majorFont>
        <a:latin typeface="Tahoma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2_Worldwide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LAB_Slide Template - wide" id="{A6D2D2D5-1AB7-4B24-8F4C-E737BEE30DC7}" vid="{26F47AED-64DD-4F71-B7E6-413957C7DA0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SELAB_Slide Template - wide</Template>
  <TotalTime>385</TotalTime>
  <Words>112</Words>
  <Application>Microsoft Macintosh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Calibri</vt:lpstr>
      <vt:lpstr>Tahoma</vt:lpstr>
      <vt:lpstr>Times New Roman</vt:lpstr>
      <vt:lpstr>Trebuchet MS</vt:lpstr>
      <vt:lpstr>Verdana</vt:lpstr>
      <vt:lpstr>Wingdings</vt:lpstr>
      <vt:lpstr>新細明體</vt:lpstr>
      <vt:lpstr>標楷體</vt:lpstr>
      <vt:lpstr>華康康楷體W5(P)</vt:lpstr>
      <vt:lpstr>Arial</vt:lpstr>
      <vt:lpstr>SELAB_Slide Template - wide</vt:lpstr>
      <vt:lpstr>Spreadsheet Application</vt:lpstr>
      <vt:lpstr>Homework 1: Requirements Statements1</vt:lpstr>
      <vt:lpstr>Homework 1: Requirements Statements2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洪東昇</dc:creator>
  <cp:lastModifiedBy>NTU_CSIE_SELab NTU_CSIE_SELab</cp:lastModifiedBy>
  <cp:revision>54</cp:revision>
  <dcterms:created xsi:type="dcterms:W3CDTF">2013-07-09T09:56:52Z</dcterms:created>
  <dcterms:modified xsi:type="dcterms:W3CDTF">2017-11-17T08:03:46Z</dcterms:modified>
</cp:coreProperties>
</file>