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286" r:id="rId2"/>
    <p:sldId id="300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9B4B0-8EEF-4B94-B675-648911D03AD1}" type="datetimeFigureOut">
              <a:rPr lang="zh-TW" altLang="en-US" smtClean="0"/>
              <a:t>2017/11/19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87B4F-77EE-40F0-A6DE-FA0586B8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8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3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DCDA-4318-4A09-994B-321EC8C09F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9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2014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/>
            <a:r>
              <a:rPr lang="en-US" altLang="zh-TW" dirty="0"/>
              <a:t>Weather Monitoring Station System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2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Weather Monitoring Station System</a:t>
            </a:r>
          </a:p>
          <a:p>
            <a:pPr lvl="1"/>
            <a:r>
              <a:rPr lang="en-US" altLang="zh-TW" dirty="0"/>
              <a:t>The system will be based on </a:t>
            </a:r>
            <a:r>
              <a:rPr lang="en-US" altLang="zh-TW" dirty="0" err="1"/>
              <a:t>WeatherData</a:t>
            </a:r>
            <a:r>
              <a:rPr lang="en-US" altLang="zh-TW" dirty="0"/>
              <a:t> object, which tracks current weather conditions (temperature, humidity, and barometric pressure) in a specific area (e.g. U.S. or Asia).</a:t>
            </a:r>
          </a:p>
          <a:p>
            <a:pPr lvl="1"/>
            <a:r>
              <a:rPr lang="en-US" altLang="zh-TW" dirty="0"/>
              <a:t>The system initially provides three display elements: current conditions, weather statistics and a simple forecast, all updated in real time as the </a:t>
            </a:r>
            <a:r>
              <a:rPr lang="en-US" altLang="zh-TW" dirty="0" err="1"/>
              <a:t>WeatherData</a:t>
            </a:r>
            <a:r>
              <a:rPr lang="en-US" altLang="zh-TW" dirty="0"/>
              <a:t> object acquires the most recent measurements.</a:t>
            </a:r>
          </a:p>
          <a:p>
            <a:pPr lvl="1"/>
            <a:r>
              <a:rPr lang="en-US" altLang="zh-TW" dirty="0"/>
              <a:t>The system should supply an API so that other developers can write their own weather displays and plug them right in.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7278" y="260350"/>
            <a:ext cx="10354724" cy="827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Homework 2: Requirements Statements</a:t>
            </a:r>
            <a:endParaRPr lang="zh-TW" altLang="en-US" baseline="-25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3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_Slide Template - 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 Template - wide" id="{A6D2D2D5-1AB7-4B24-8F4C-E737BEE30DC7}" vid="{26F47AED-64DD-4F71-B7E6-413957C7DA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 Template - wide</Template>
  <TotalTime>1401</TotalTime>
  <Words>126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SELAB_Slide Template - wide</vt:lpstr>
      <vt:lpstr>Weather Monitoring Station System</vt:lpstr>
      <vt:lpstr>Homework 2: Requirements Statements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洪東昇</dc:creator>
  <cp:lastModifiedBy>NTU_CSIE_SELab NTU_CSIE_SELab</cp:lastModifiedBy>
  <cp:revision>24</cp:revision>
  <dcterms:created xsi:type="dcterms:W3CDTF">2013-06-06T05:40:54Z</dcterms:created>
  <dcterms:modified xsi:type="dcterms:W3CDTF">2017-11-19T04:19:14Z</dcterms:modified>
</cp:coreProperties>
</file>