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77cd270f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77cd270f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77cd270f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77cd270f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77cd270f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77cd270f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9b2916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9b2916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9b2916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9b2916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9b2916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9b2916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8b10c8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8b10c8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8b10c82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8b10c82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8b10c82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8b10c82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8b10c82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8b10c82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9b2916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9b2916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Developer can write routes.py to rewrite url and dispatch request to the wanted application handler.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draw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Tool sharing and code reading progress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SED 2019 Team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10/31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globals.py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Contain classes for the global used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global variables and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current: store thread-specific data as attributes, usage across multiple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classes: Request, Response,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memdb</a:t>
            </a:r>
            <a:r>
              <a:rPr lang="zh-TW"/>
              <a:t>.py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8714225" y="4682925"/>
            <a:ext cx="433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73" y="1025925"/>
            <a:ext cx="5830274" cy="3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rocket.py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8729025" y="4682925"/>
            <a:ext cx="418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905"/>
            <a:ext cx="9144000" cy="3374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6380075" y="4468300"/>
            <a:ext cx="2215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(Drawn with plantUML)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25" y="1092100"/>
            <a:ext cx="5288551" cy="36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Pynsource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zh-TW">
                <a:solidFill>
                  <a:srgbClr val="666666"/>
                </a:solidFill>
              </a:rPr>
              <a:t>Advantage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zh-TW">
                <a:solidFill>
                  <a:srgbClr val="666666"/>
                </a:solidFill>
              </a:rPr>
              <a:t>Python 3 and Python 2 syntax support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zh-TW">
                <a:solidFill>
                  <a:srgbClr val="666666"/>
                </a:solidFill>
              </a:rPr>
              <a:t>Update in 2019 Mar.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zh-TW">
                <a:solidFill>
                  <a:srgbClr val="666666"/>
                </a:solidFill>
              </a:rPr>
              <a:t>Can transform into </a:t>
            </a:r>
            <a:r>
              <a:rPr lang="zh-TW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PlantUML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zh-TW">
                <a:solidFill>
                  <a:srgbClr val="666666"/>
                </a:solidFill>
              </a:rPr>
              <a:t>Disadvantage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zh-TW">
                <a:solidFill>
                  <a:srgbClr val="666666"/>
                </a:solidFill>
              </a:rPr>
              <a:t>Basic version can only support 5 files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Pyreverse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Free &amp;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Disadvantage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Fail to detect some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Not well-maintained. Produce errors when analyzing some specific files.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0" y="2924201"/>
            <a:ext cx="5889500" cy="20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draw.io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096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can draw class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can draw sequence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co-editing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Disadvantage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draw diagram by 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very time-consuming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25" y="820225"/>
            <a:ext cx="4785599" cy="323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5" y="3188525"/>
            <a:ext cx="3570226" cy="1685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878200" y="4682925"/>
            <a:ext cx="1419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https://draw.io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reading progress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authapi.py -- </a:t>
            </a:r>
            <a:r>
              <a:rPr lang="zh-TW"/>
              <a:t>Access Control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55977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Role Based Access Control mechanism (RBAC)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Users are not assigned permissions directly, but only acquire them through their role (or roles), management of individual user rights becomes a matter of simply assigning appropriate roles to the user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The web2py class that implements RBAC is called </a:t>
            </a:r>
            <a:r>
              <a:rPr b="1" lang="zh-TW">
                <a:solidFill>
                  <a:srgbClr val="000000"/>
                </a:solidFill>
              </a:rPr>
              <a:t>Auth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400" y="1321599"/>
            <a:ext cx="3139075" cy="34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authapi.py </a:t>
            </a:r>
            <a:r>
              <a:rPr lang="zh-TW"/>
              <a:t>(cont.)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49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# of lines: 1059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# of member function: 35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# of member variables: 8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 barebones Auth implementation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The main Auth functions are designed in a Dict In -&gt; Dict Out logic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 builtin CSRF protection whatsoever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0" y="68238"/>
            <a:ext cx="969475" cy="500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authapi.py (cont.)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def __init__(self, db=None, hmac_key=None, signature=True)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Depend on whether auth info is expired or not to renew the session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def define_signature(self)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Initiate a auth_signature table and set the related attributes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def define_tables(self, username=None, signature=None, migrate=None, fake_migrate=None)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defines all needed tables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rewrite.py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09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what it does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route_in: (http://domain.com/xyz → </a:t>
            </a:r>
            <a:r>
              <a:rPr lang="zh-TW"/>
              <a:t>http://domain.com/a/b/c</a:t>
            </a:r>
            <a:r>
              <a:rPr lang="zh-TW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route_out: (http://domain.com/a/b/c → http://domain.com/xyz)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How it does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50" y="2043425"/>
            <a:ext cx="6377926" cy="2943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1"/>
          <p:cNvSpPr txBox="1"/>
          <p:nvPr/>
        </p:nvSpPr>
        <p:spPr>
          <a:xfrm>
            <a:off x="5264550" y="200075"/>
            <a:ext cx="3749400" cy="106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Notes: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zh-TW" sz="1000"/>
              <a:t>only call when developer specify routes.py under their application or infrastructure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zh-TW" sz="1000"/>
              <a:t>routes.py can be written in two different patterns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zh-TW" sz="1000"/>
              <a:t>use THREAD_LOCAL for threads to deal with each request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21"/>
          <p:cNvSpPr txBox="1"/>
          <p:nvPr/>
        </p:nvSpPr>
        <p:spPr>
          <a:xfrm>
            <a:off x="8832300" y="4682925"/>
            <a:ext cx="315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