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aabe8d6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aabe8d6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aabe8d6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aabe8d6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aabe8d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aabe8d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aabe8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aabe8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aabe8d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aabe8d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aabe8d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aabe8d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aabe8d6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aabe8d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aabe8d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aabe8d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aabe8d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aabe8d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aabe8d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aabe8d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aabe8d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aabe8d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 Server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Build-in web server for web2py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8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listening for incoming connections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56691" l="940" r="71875" t="6584"/>
          <a:stretch/>
        </p:blipFill>
        <p:spPr>
          <a:xfrm>
            <a:off x="2719650" y="1627050"/>
            <a:ext cx="3033173" cy="2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pattern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Wraps Rocket’s constructor into CherryPyWSGIServer’s constructor.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23621" l="19277" r="31746" t="24600"/>
          <a:stretch/>
        </p:blipFill>
        <p:spPr>
          <a:xfrm>
            <a:off x="311700" y="1905525"/>
            <a:ext cx="4478352" cy="26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 Server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Rocket is a light-weight open source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Included in web2py as default web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Rocket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45736" l="0" r="20571" t="6838"/>
          <a:stretch/>
        </p:blipFill>
        <p:spPr>
          <a:xfrm>
            <a:off x="0" y="1349600"/>
            <a:ext cx="9144000" cy="307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Rocket: responsibility of each class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Listener: listen on interface and accept incoming connections.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Worker: subclass of Thread. Reads request header &amp; contents from socket.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WSGIWorker: subclass of Worker, implements run_app(). Is responsible of executing the WSGI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ThreadPool: pool of worker threads.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Monitor: Monitor connections, manages the size of ThreadPool.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Rocket: two important queues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 queue: </a:t>
            </a:r>
            <a:br>
              <a:rPr lang="en"/>
            </a:br>
            <a:r>
              <a:rPr lang="en"/>
              <a:t>Active connections are put into this queue by Listeners, and retrieved from this queue by Workers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Monitor queue:</a:t>
            </a:r>
            <a:br>
              <a:rPr lang="en"/>
            </a:br>
            <a:r>
              <a:rPr lang="en"/>
              <a:t>Stalled or timeout connections are put into this queue, the monitor?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start-up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31735" l="0" r="69719" t="6267"/>
          <a:stretch/>
        </p:blipFill>
        <p:spPr>
          <a:xfrm>
            <a:off x="2085767" y="1017725"/>
            <a:ext cx="3604757" cy="41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process connection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47170" l="626" r="52604" t="6629"/>
          <a:stretch/>
        </p:blipFill>
        <p:spPr>
          <a:xfrm>
            <a:off x="2458388" y="1672513"/>
            <a:ext cx="4276474" cy="237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diagram: monitor connection status 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36758" l="0" r="45432" t="6593"/>
          <a:stretch/>
        </p:blipFill>
        <p:spPr>
          <a:xfrm>
            <a:off x="1952675" y="1403863"/>
            <a:ext cx="4989701" cy="29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