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66"/>
  </p:normalViewPr>
  <p:slideViewPr>
    <p:cSldViewPr snapToGrid="0">
      <p:cViewPr varScale="1">
        <p:scale>
          <a:sx n="136" d="100"/>
          <a:sy n="136" d="100"/>
        </p:scale>
        <p:origin x="29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7a3576f91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7a3576f91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a3576f91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7a3576f91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7a3576f91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7a3576f91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7a3576f9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7a3576f9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7a3576f91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7a3576f91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 cursor to not load lots of return results immediately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each cursor represent that holding a row in a 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can operate simultaneously (holding a cursor in a row, others can still read, update or delete other rows in same table)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should deal with concurrency issues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7a3576f91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7a3576f91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7a3576f91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7a3576f91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7a3576f91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7a3576f91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babc284c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babc284c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ba9b7ab7a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ba9b7ab7a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a962f826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a962f826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ba9b7ab7a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ba9b7ab7a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ba9b7ab7a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ba9b7ab7a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7a3576f91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7a3576f91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ba9b7ab7a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ba9b7ab7a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7a3576f91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7a3576f91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ba9b7ab7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ba9b7ab7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babc284c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babc284c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abc284c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abc284c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babc284c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babc284c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abc284c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abc284c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babc284c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babc284c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abc284c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babc284c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PyDAL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Dialect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map types and operation into specific string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prepare query string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50" y="1890150"/>
            <a:ext cx="3414250" cy="5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0" y="2632400"/>
            <a:ext cx="2460530" cy="239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6325" y="1890150"/>
            <a:ext cx="4880800" cy="320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2837" y="339751"/>
            <a:ext cx="649803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710" y="1717900"/>
            <a:ext cx="8690590" cy="20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45913" y="56288"/>
            <a:ext cx="3398076" cy="135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/>
          <p:nvPr/>
        </p:nvSpPr>
        <p:spPr>
          <a:xfrm>
            <a:off x="5652575" y="833738"/>
            <a:ext cx="9120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Representer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type definition (string, int)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custom type, ex: ST_Geomtry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used by Dialect to determine transformed string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75" y="4406000"/>
            <a:ext cx="4438626" cy="65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89400"/>
            <a:ext cx="4587574" cy="21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5913" y="56288"/>
            <a:ext cx="3398076" cy="135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/>
          <p:nvPr/>
        </p:nvSpPr>
        <p:spPr>
          <a:xfrm>
            <a:off x="6482500" y="833750"/>
            <a:ext cx="10164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573500" y="2349600"/>
            <a:ext cx="2583300" cy="33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651800" y="3274750"/>
            <a:ext cx="2583300" cy="33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573500" y="3840375"/>
            <a:ext cx="2583300" cy="33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6797" y="445025"/>
            <a:ext cx="5764829" cy="8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4" y="1641662"/>
            <a:ext cx="9141650" cy="21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4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DRIVER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connect to database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send request and receive response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3" y="2571750"/>
            <a:ext cx="605709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6" y="2841575"/>
            <a:ext cx="5938077" cy="21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6850" y="368075"/>
            <a:ext cx="3341099" cy="19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6851" y="98250"/>
            <a:ext cx="11924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5913" y="56288"/>
            <a:ext cx="3398076" cy="135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/>
          <p:nvPr/>
        </p:nvSpPr>
        <p:spPr>
          <a:xfrm>
            <a:off x="8373350" y="833750"/>
            <a:ext cx="7707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Connection</a:t>
            </a: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defined in pyodbc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odbc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open database connectivity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support standard API to access DBMS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691" y="0"/>
            <a:ext cx="3849310" cy="24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/>
          <p:nvPr/>
        </p:nvSpPr>
        <p:spPr>
          <a:xfrm>
            <a:off x="8180675" y="1782250"/>
            <a:ext cx="963300" cy="714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25" y="2496250"/>
            <a:ext cx="6966477" cy="24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>
            <a:off x="1056425" y="2569800"/>
            <a:ext cx="2752200" cy="27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70450"/>
            <a:ext cx="9143998" cy="260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ConnectionPool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instantiate connection beforehand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pop up available worker to access DB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400" y="0"/>
            <a:ext cx="4053601" cy="33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/>
          <p:nvPr/>
        </p:nvSpPr>
        <p:spPr>
          <a:xfrm>
            <a:off x="7662000" y="0"/>
            <a:ext cx="1170300" cy="681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50" y="2452000"/>
            <a:ext cx="5468626" cy="13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50" y="3919575"/>
            <a:ext cx="4598526" cy="11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/>
          <p:nvPr/>
        </p:nvSpPr>
        <p:spPr>
          <a:xfrm>
            <a:off x="192650" y="2469475"/>
            <a:ext cx="27714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Parser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Parse the return string iterativelly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to a specific format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958100"/>
            <a:ext cx="627342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4725" y="0"/>
            <a:ext cx="3239274" cy="26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/>
          <p:nvPr/>
        </p:nvSpPr>
        <p:spPr>
          <a:xfrm>
            <a:off x="7460400" y="1484125"/>
            <a:ext cx="663000" cy="504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570" y="96800"/>
            <a:ext cx="4635925" cy="27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88" y="3227925"/>
            <a:ext cx="5745412" cy="192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6183" y="1484125"/>
            <a:ext cx="6208030" cy="13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/>
          <p:nvPr/>
        </p:nvSpPr>
        <p:spPr>
          <a:xfrm>
            <a:off x="1616175" y="1883175"/>
            <a:ext cx="49047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969553"/>
            <a:ext cx="9144002" cy="320439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Subsystem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75" y="2166812"/>
            <a:ext cx="3572016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679" y="1268837"/>
            <a:ext cx="4647747" cy="1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0065" y="2949642"/>
            <a:ext cx="4742972" cy="1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Facade</a:t>
            </a:r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00" y="940551"/>
            <a:ext cx="7521200" cy="25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75" y="3578350"/>
            <a:ext cx="3572016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1800" y="3501175"/>
            <a:ext cx="4490502" cy="15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77" y="0"/>
            <a:ext cx="8959643" cy="51434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5" name="Google Shape;265;p30"/>
          <p:cNvSpPr/>
          <p:nvPr/>
        </p:nvSpPr>
        <p:spPr>
          <a:xfrm>
            <a:off x="3465475" y="3170049"/>
            <a:ext cx="912000" cy="486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4572000" y="1017724"/>
            <a:ext cx="912000" cy="486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4572000" y="2617374"/>
            <a:ext cx="912000" cy="486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4572000" y="3170049"/>
            <a:ext cx="912000" cy="486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4572000" y="3732850"/>
            <a:ext cx="912000" cy="417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0"/>
          <p:cNvSpPr txBox="1"/>
          <p:nvPr/>
        </p:nvSpPr>
        <p:spPr>
          <a:xfrm>
            <a:off x="2349400" y="1152475"/>
            <a:ext cx="20967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Base Class Subsystem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5700725" y="2017700"/>
            <a:ext cx="820500" cy="486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7017700" y="738650"/>
            <a:ext cx="820500" cy="486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8231325" y="3170050"/>
            <a:ext cx="820500" cy="486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6939550" y="3698050"/>
            <a:ext cx="976800" cy="486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4617750" y="4217025"/>
            <a:ext cx="820500" cy="486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6521225" y="4272975"/>
            <a:ext cx="19590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SQLite Subsystem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77" name="Google Shape;27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Base Adapter</a:t>
            </a:r>
            <a:endParaRPr sz="2400"/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56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13" y="1888902"/>
            <a:ext cx="79533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Introduction and usage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Analyze the whole database access workflow through examples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Mixed with some class diagrams and sequence diagrams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Base Adapter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91" name="Google Shape;2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84552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2"/>
          <p:cNvSpPr txBox="1"/>
          <p:nvPr/>
        </p:nvSpPr>
        <p:spPr>
          <a:xfrm>
            <a:off x="5811100" y="1170125"/>
            <a:ext cx="318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find</a:t>
            </a:r>
            <a:r>
              <a:rPr lang="zh-TW" sz="1800">
                <a:solidFill>
                  <a:schemeClr val="dk1"/>
                </a:solidFill>
              </a:rPr>
              <a:t> the specific dialect in backend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5874225" y="2126850"/>
            <a:ext cx="481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Execute</a:t>
            </a:r>
            <a:r>
              <a:rPr lang="zh-TW" sz="1800">
                <a:solidFill>
                  <a:schemeClr val="dk1"/>
                </a:solidFill>
              </a:rPr>
              <a:t> the specific dialect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in backend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4" name="Google Shape;29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Adaptee (Dialect)</a:t>
            </a:r>
            <a:endParaRPr sz="2400"/>
          </a:p>
        </p:txBody>
      </p:sp>
      <p:pic>
        <p:nvPicPr>
          <p:cNvPr id="300" name="Google Shape;3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563" y="1177125"/>
            <a:ext cx="508998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Target</a:t>
            </a:r>
            <a:endParaRPr/>
          </a:p>
        </p:txBody>
      </p:sp>
      <p:pic>
        <p:nvPicPr>
          <p:cNvPr id="307" name="Google Shape;3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13" y="1229900"/>
            <a:ext cx="40671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4"/>
          <p:cNvSpPr txBox="1"/>
          <p:nvPr/>
        </p:nvSpPr>
        <p:spPr>
          <a:xfrm>
            <a:off x="737100" y="2143500"/>
            <a:ext cx="7371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db = DAL('sqlite://storage.db')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db.commit()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db.person.insert(name="Alex")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db.rollback()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Class Digram</a:t>
            </a:r>
            <a:endParaRPr sz="2400"/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738" y="1191575"/>
            <a:ext cx="737652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 be continued ...</a:t>
            </a:r>
            <a:endParaRPr/>
          </a:p>
        </p:txBody>
      </p:sp>
      <p:sp>
        <p:nvSpPr>
          <p:cNvPr id="322" name="Google Shape;322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(12/22 or 12/24)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PyDAL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PyDAL stands for Python Data Abstraction Layer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 python module that can access different types of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Written by web2py author and can be used alone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312" y="3769475"/>
            <a:ext cx="5225137" cy="13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25" y="1931901"/>
            <a:ext cx="7178375" cy="18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DAL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Able to access different types of database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SQLite, MySQL, Oracle, MongoDB, PostgreSQL, MSSQL, FireBird, ...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8976"/>
            <a:ext cx="7178375" cy="18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332650" y="2248525"/>
            <a:ext cx="2717400" cy="254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1" y="3983275"/>
            <a:ext cx="818948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1436525" y="4059475"/>
            <a:ext cx="2904600" cy="254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436525" y="4314175"/>
            <a:ext cx="1097100" cy="254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DAL class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adapt DAL with SQLite adapter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00" y="2192675"/>
            <a:ext cx="7082332" cy="32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975" y="4285775"/>
            <a:ext cx="3642975" cy="4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600" y="2952750"/>
            <a:ext cx="4989502" cy="17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9775" y="2978038"/>
            <a:ext cx="3860876" cy="12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9237" y="152400"/>
            <a:ext cx="2636588" cy="18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75" y="445025"/>
            <a:ext cx="5697600" cy="3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75" y="1152475"/>
            <a:ext cx="486881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0175" y="995225"/>
            <a:ext cx="3827224" cy="25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1177825" y="419475"/>
            <a:ext cx="2910900" cy="356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2176575" y="63375"/>
            <a:ext cx="8511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parse</a:t>
            </a:r>
            <a:endParaRPr sz="16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1925" y="3800550"/>
            <a:ext cx="3890526" cy="1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5080175" y="3764000"/>
            <a:ext cx="3968400" cy="445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5349725" y="1206275"/>
            <a:ext cx="2280600" cy="133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349725" y="2139624"/>
            <a:ext cx="2280600" cy="231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5080175" y="3338713"/>
            <a:ext cx="2280600" cy="231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Dependency Injection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Inject SQLite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Adapter has different adapters 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244" y="0"/>
            <a:ext cx="429731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/>
          <p:nvPr/>
        </p:nvSpPr>
        <p:spPr>
          <a:xfrm>
            <a:off x="5009200" y="963300"/>
            <a:ext cx="3268125" cy="4117950"/>
          </a:xfrm>
          <a:custGeom>
            <a:avLst/>
            <a:gdLst/>
            <a:ahLst/>
            <a:cxnLst/>
            <a:rect l="l" t="t" r="r" b="b"/>
            <a:pathLst>
              <a:path w="130725" h="164718" extrusionOk="0">
                <a:moveTo>
                  <a:pt x="24897" y="0"/>
                </a:moveTo>
                <a:cubicBezTo>
                  <a:pt x="5009" y="19888"/>
                  <a:pt x="0" y="52496"/>
                  <a:pt x="0" y="80622"/>
                </a:cubicBezTo>
                <a:cubicBezTo>
                  <a:pt x="0" y="101781"/>
                  <a:pt x="719" y="125256"/>
                  <a:pt x="12449" y="142866"/>
                </a:cubicBezTo>
                <a:cubicBezTo>
                  <a:pt x="15633" y="147646"/>
                  <a:pt x="20041" y="152312"/>
                  <a:pt x="25490" y="154129"/>
                </a:cubicBezTo>
                <a:cubicBezTo>
                  <a:pt x="30742" y="155881"/>
                  <a:pt x="33696" y="162528"/>
                  <a:pt x="39125" y="163614"/>
                </a:cubicBezTo>
                <a:cubicBezTo>
                  <a:pt x="49203" y="165630"/>
                  <a:pt x="59674" y="164207"/>
                  <a:pt x="69951" y="164207"/>
                </a:cubicBezTo>
                <a:cubicBezTo>
                  <a:pt x="89798" y="164207"/>
                  <a:pt x="111534" y="162178"/>
                  <a:pt x="128045" y="151165"/>
                </a:cubicBezTo>
                <a:cubicBezTo>
                  <a:pt x="129664" y="150085"/>
                  <a:pt x="131032" y="147676"/>
                  <a:pt x="130417" y="145830"/>
                </a:cubicBezTo>
                <a:cubicBezTo>
                  <a:pt x="129052" y="141736"/>
                  <a:pt x="122062" y="143638"/>
                  <a:pt x="117968" y="142273"/>
                </a:cubicBezTo>
                <a:cubicBezTo>
                  <a:pt x="112666" y="140505"/>
                  <a:pt x="111534" y="131773"/>
                  <a:pt x="106112" y="130417"/>
                </a:cubicBezTo>
                <a:cubicBezTo>
                  <a:pt x="100451" y="129001"/>
                  <a:pt x="96235" y="123963"/>
                  <a:pt x="90699" y="122118"/>
                </a:cubicBezTo>
                <a:cubicBezTo>
                  <a:pt x="83603" y="119753"/>
                  <a:pt x="75863" y="119737"/>
                  <a:pt x="68765" y="117375"/>
                </a:cubicBezTo>
                <a:cubicBezTo>
                  <a:pt x="65978" y="116447"/>
                  <a:pt x="64501" y="113328"/>
                  <a:pt x="62244" y="111447"/>
                </a:cubicBezTo>
                <a:cubicBezTo>
                  <a:pt x="57189" y="107234"/>
                  <a:pt x="51284" y="102869"/>
                  <a:pt x="49202" y="96627"/>
                </a:cubicBezTo>
                <a:cubicBezTo>
                  <a:pt x="47276" y="90852"/>
                  <a:pt x="48287" y="82220"/>
                  <a:pt x="53352" y="78843"/>
                </a:cubicBezTo>
                <a:cubicBezTo>
                  <a:pt x="65208" y="70939"/>
                  <a:pt x="80919" y="70991"/>
                  <a:pt x="93663" y="64616"/>
                </a:cubicBezTo>
                <a:cubicBezTo>
                  <a:pt x="97306" y="62794"/>
                  <a:pt x="101859" y="60774"/>
                  <a:pt x="103148" y="56909"/>
                </a:cubicBezTo>
                <a:cubicBezTo>
                  <a:pt x="105576" y="49630"/>
                  <a:pt x="92957" y="45064"/>
                  <a:pt x="90106" y="37940"/>
                </a:cubicBezTo>
                <a:cubicBezTo>
                  <a:pt x="87966" y="32591"/>
                  <a:pt x="84307" y="27980"/>
                  <a:pt x="81214" y="23120"/>
                </a:cubicBezTo>
                <a:cubicBezTo>
                  <a:pt x="79325" y="20152"/>
                  <a:pt x="78031" y="15933"/>
                  <a:pt x="74693" y="14820"/>
                </a:cubicBezTo>
                <a:cubicBezTo>
                  <a:pt x="66274" y="12014"/>
                  <a:pt x="57219" y="11638"/>
                  <a:pt x="48610" y="9485"/>
                </a:cubicBezTo>
                <a:cubicBezTo>
                  <a:pt x="40351" y="7419"/>
                  <a:pt x="33410" y="0"/>
                  <a:pt x="24897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Google Shape;121;p19"/>
          <p:cNvSpPr txBox="1"/>
          <p:nvPr/>
        </p:nvSpPr>
        <p:spPr>
          <a:xfrm>
            <a:off x="2881150" y="3112225"/>
            <a:ext cx="1808100" cy="90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Dependency Pool: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MySQL, Oracle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SQLite, ...</a:t>
            </a:r>
            <a:endParaRPr/>
          </a:p>
        </p:txBody>
      </p:sp>
      <p:cxnSp>
        <p:nvCxnSpPr>
          <p:cNvPr id="122" name="Google Shape;122;p19"/>
          <p:cNvCxnSpPr/>
          <p:nvPr/>
        </p:nvCxnSpPr>
        <p:spPr>
          <a:xfrm>
            <a:off x="4668325" y="3112225"/>
            <a:ext cx="592800" cy="2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9"/>
          <p:cNvCxnSpPr/>
          <p:nvPr/>
        </p:nvCxnSpPr>
        <p:spPr>
          <a:xfrm rot="10800000" flipH="1">
            <a:off x="4697975" y="3808825"/>
            <a:ext cx="563100" cy="19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adapters can do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235500" y="1152475"/>
            <a:ext cx="875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Translate all fields’ operations into its own dialect (SQLiteDialect)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Connect to the database via specific module (from sqlite3 import dbapi2)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Parse response string using (if needed) based on its own parser (SQLiteParser)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Extra query (ST_Geomtry) using its representers (SQLiteRepresenter)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87" y="2571750"/>
            <a:ext cx="5890626" cy="3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75" y="3215900"/>
            <a:ext cx="5477500" cy="18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75" y="3491725"/>
            <a:ext cx="3398076" cy="135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2B35037-4275-024B-82A0-B13668326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63" y="808097"/>
            <a:ext cx="1645452" cy="42057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07092B4-2768-804A-850B-E8E0D5EE3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202" y="1310860"/>
            <a:ext cx="3235304" cy="320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CC1D10A-D002-6741-8F48-C1F55A437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306" y="894054"/>
            <a:ext cx="1685114" cy="38904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00" y="267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Injection of Dialect, Parserm, Representer, Connection module</a:t>
            </a:r>
            <a:endParaRPr sz="22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0660" y="1573738"/>
            <a:ext cx="1789740" cy="25310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4" name="Google Shape;144;p21"/>
          <p:cNvSpPr/>
          <p:nvPr/>
        </p:nvSpPr>
        <p:spPr>
          <a:xfrm>
            <a:off x="800085" y="802813"/>
            <a:ext cx="912000" cy="486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425268" y="1330438"/>
            <a:ext cx="912000" cy="486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5748572" y="894054"/>
            <a:ext cx="912000" cy="486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7408122" y="1573738"/>
            <a:ext cx="1064335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755271" y="4570217"/>
            <a:ext cx="912000" cy="486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374108" y="3997524"/>
            <a:ext cx="912000" cy="486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5670550" y="4372917"/>
            <a:ext cx="1188300" cy="486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7110650" y="3532125"/>
            <a:ext cx="912000" cy="572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1162615" y="2328450"/>
            <a:ext cx="791400" cy="4866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4486476" y="2683730"/>
            <a:ext cx="791400" cy="4866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6142220" y="2251165"/>
            <a:ext cx="912000" cy="4866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Macintosh PowerPoint</Application>
  <PresentationFormat>如螢幕大小 (16:9)</PresentationFormat>
  <Paragraphs>92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PyDAL</vt:lpstr>
      <vt:lpstr>Outline</vt:lpstr>
      <vt:lpstr>What is PyDAL</vt:lpstr>
      <vt:lpstr>DAL</vt:lpstr>
      <vt:lpstr>DAL class</vt:lpstr>
      <vt:lpstr>PowerPoint 簡報</vt:lpstr>
      <vt:lpstr>Dependency Injection</vt:lpstr>
      <vt:lpstr>What adapters can do</vt:lpstr>
      <vt:lpstr>Injection of Dialect, Parserm, Representer, Connection module</vt:lpstr>
      <vt:lpstr>Dialect</vt:lpstr>
      <vt:lpstr>Representer</vt:lpstr>
      <vt:lpstr>DRIVER</vt:lpstr>
      <vt:lpstr>Connection</vt:lpstr>
      <vt:lpstr>ConnectionPool</vt:lpstr>
      <vt:lpstr>Parser</vt:lpstr>
      <vt:lpstr>Subsystem</vt:lpstr>
      <vt:lpstr>Facade</vt:lpstr>
      <vt:lpstr>PowerPoint 簡報</vt:lpstr>
      <vt:lpstr>Base Adapter</vt:lpstr>
      <vt:lpstr>Base Adapter </vt:lpstr>
      <vt:lpstr>Adaptee (Dialect)</vt:lpstr>
      <vt:lpstr>Target</vt:lpstr>
      <vt:lpstr>Class Digram</vt:lpstr>
      <vt:lpstr>To be continued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PyDAL</dc:title>
  <cp:lastModifiedBy>施承志</cp:lastModifiedBy>
  <cp:revision>2</cp:revision>
  <dcterms:modified xsi:type="dcterms:W3CDTF">2019-12-19T04:43:01Z</dcterms:modified>
</cp:coreProperties>
</file>