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6"/>
  </p:notesMasterIdLst>
  <p:sldIdLst>
    <p:sldId id="312" r:id="rId2"/>
    <p:sldId id="298" r:id="rId3"/>
    <p:sldId id="300" r:id="rId4"/>
    <p:sldId id="30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56E"/>
    <a:srgbClr val="9FDAD8"/>
    <a:srgbClr val="FD8FAC"/>
    <a:srgbClr val="3E98A0"/>
    <a:srgbClr val="F8BB50"/>
    <a:srgbClr val="9ED9D7"/>
    <a:srgbClr val="F6AD98"/>
    <a:srgbClr val="C5FBF2"/>
    <a:srgbClr val="EAB04A"/>
    <a:srgbClr val="9E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808" r="1563" b="36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6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" t="552" r="2291" b="3750"/>
          <a:stretch/>
        </p:blipFill>
        <p:spPr>
          <a:xfrm flipH="1"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" y="2391508"/>
            <a:ext cx="12192001" cy="446649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193"/>
            <a:ext cx="1219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2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516627" y="1225976"/>
            <a:ext cx="11142223" cy="5403555"/>
          </a:xfrm>
          <a:custGeom>
            <a:avLst/>
            <a:gdLst>
              <a:gd name="connsiteX0" fmla="*/ 169173 w 11204391"/>
              <a:gd name="connsiteY0" fmla="*/ 69424 h 5403555"/>
              <a:gd name="connsiteX1" fmla="*/ 1261373 w 11204391"/>
              <a:gd name="connsiteY1" fmla="*/ 94824 h 5403555"/>
              <a:gd name="connsiteX2" fmla="*/ 2048773 w 11204391"/>
              <a:gd name="connsiteY2" fmla="*/ 5924 h 5403555"/>
              <a:gd name="connsiteX3" fmla="*/ 3280673 w 11204391"/>
              <a:gd name="connsiteY3" fmla="*/ 69424 h 5403555"/>
              <a:gd name="connsiteX4" fmla="*/ 4728473 w 11204391"/>
              <a:gd name="connsiteY4" fmla="*/ 31324 h 5403555"/>
              <a:gd name="connsiteX5" fmla="*/ 6188973 w 11204391"/>
              <a:gd name="connsiteY5" fmla="*/ 132924 h 5403555"/>
              <a:gd name="connsiteX6" fmla="*/ 7560573 w 11204391"/>
              <a:gd name="connsiteY6" fmla="*/ 69424 h 5403555"/>
              <a:gd name="connsiteX7" fmla="*/ 8932173 w 11204391"/>
              <a:gd name="connsiteY7" fmla="*/ 69424 h 5403555"/>
              <a:gd name="connsiteX8" fmla="*/ 9605273 w 11204391"/>
              <a:gd name="connsiteY8" fmla="*/ 132924 h 5403555"/>
              <a:gd name="connsiteX9" fmla="*/ 11002273 w 11204391"/>
              <a:gd name="connsiteY9" fmla="*/ 82124 h 5403555"/>
              <a:gd name="connsiteX10" fmla="*/ 11065773 w 11204391"/>
              <a:gd name="connsiteY10" fmla="*/ 1402924 h 5403555"/>
              <a:gd name="connsiteX11" fmla="*/ 11141973 w 11204391"/>
              <a:gd name="connsiteY11" fmla="*/ 2787224 h 5403555"/>
              <a:gd name="connsiteX12" fmla="*/ 11091173 w 11204391"/>
              <a:gd name="connsiteY12" fmla="*/ 3701624 h 5403555"/>
              <a:gd name="connsiteX13" fmla="*/ 11116573 w 11204391"/>
              <a:gd name="connsiteY13" fmla="*/ 4870024 h 5403555"/>
              <a:gd name="connsiteX14" fmla="*/ 11141973 w 11204391"/>
              <a:gd name="connsiteY14" fmla="*/ 5225624 h 5403555"/>
              <a:gd name="connsiteX15" fmla="*/ 10214873 w 11204391"/>
              <a:gd name="connsiteY15" fmla="*/ 5276424 h 5403555"/>
              <a:gd name="connsiteX16" fmla="*/ 8144773 w 11204391"/>
              <a:gd name="connsiteY16" fmla="*/ 5365324 h 5403555"/>
              <a:gd name="connsiteX17" fmla="*/ 6392173 w 11204391"/>
              <a:gd name="connsiteY17" fmla="*/ 5301824 h 5403555"/>
              <a:gd name="connsiteX18" fmla="*/ 4271273 w 11204391"/>
              <a:gd name="connsiteY18" fmla="*/ 5403424 h 5403555"/>
              <a:gd name="connsiteX19" fmla="*/ 2544073 w 11204391"/>
              <a:gd name="connsiteY19" fmla="*/ 5276424 h 5403555"/>
              <a:gd name="connsiteX20" fmla="*/ 575573 w 11204391"/>
              <a:gd name="connsiteY20" fmla="*/ 5352624 h 5403555"/>
              <a:gd name="connsiteX21" fmla="*/ 29473 w 11204391"/>
              <a:gd name="connsiteY21" fmla="*/ 5339924 h 5403555"/>
              <a:gd name="connsiteX22" fmla="*/ 67573 w 11204391"/>
              <a:gd name="connsiteY22" fmla="*/ 4679524 h 5403555"/>
              <a:gd name="connsiteX23" fmla="*/ 16773 w 11204391"/>
              <a:gd name="connsiteY23" fmla="*/ 3790524 h 5403555"/>
              <a:gd name="connsiteX24" fmla="*/ 67573 w 11204391"/>
              <a:gd name="connsiteY24" fmla="*/ 2406224 h 5403555"/>
              <a:gd name="connsiteX25" fmla="*/ 29473 w 11204391"/>
              <a:gd name="connsiteY25" fmla="*/ 1288624 h 5403555"/>
              <a:gd name="connsiteX26" fmla="*/ 92973 w 11204391"/>
              <a:gd name="connsiteY26" fmla="*/ 856824 h 5403555"/>
              <a:gd name="connsiteX27" fmla="*/ 29473 w 11204391"/>
              <a:gd name="connsiteY27" fmla="*/ 158324 h 5403555"/>
              <a:gd name="connsiteX28" fmla="*/ 169173 w 11204391"/>
              <a:gd name="connsiteY28" fmla="*/ 69424 h 5403555"/>
              <a:gd name="connsiteX0" fmla="*/ 169173 w 11204391"/>
              <a:gd name="connsiteY0" fmla="*/ 69424 h 5403555"/>
              <a:gd name="connsiteX1" fmla="*/ 1261373 w 11204391"/>
              <a:gd name="connsiteY1" fmla="*/ 94824 h 5403555"/>
              <a:gd name="connsiteX2" fmla="*/ 2048773 w 11204391"/>
              <a:gd name="connsiteY2" fmla="*/ 5924 h 5403555"/>
              <a:gd name="connsiteX3" fmla="*/ 3280673 w 11204391"/>
              <a:gd name="connsiteY3" fmla="*/ 69424 h 5403555"/>
              <a:gd name="connsiteX4" fmla="*/ 4728473 w 11204391"/>
              <a:gd name="connsiteY4" fmla="*/ 31324 h 5403555"/>
              <a:gd name="connsiteX5" fmla="*/ 6188973 w 11204391"/>
              <a:gd name="connsiteY5" fmla="*/ 132924 h 5403555"/>
              <a:gd name="connsiteX6" fmla="*/ 7560573 w 11204391"/>
              <a:gd name="connsiteY6" fmla="*/ 69424 h 5403555"/>
              <a:gd name="connsiteX7" fmla="*/ 8932173 w 11204391"/>
              <a:gd name="connsiteY7" fmla="*/ 69424 h 5403555"/>
              <a:gd name="connsiteX8" fmla="*/ 9605273 w 11204391"/>
              <a:gd name="connsiteY8" fmla="*/ 132924 h 5403555"/>
              <a:gd name="connsiteX9" fmla="*/ 11002273 w 11204391"/>
              <a:gd name="connsiteY9" fmla="*/ 82124 h 5403555"/>
              <a:gd name="connsiteX10" fmla="*/ 11065773 w 11204391"/>
              <a:gd name="connsiteY10" fmla="*/ 1402924 h 5403555"/>
              <a:gd name="connsiteX11" fmla="*/ 11141973 w 11204391"/>
              <a:gd name="connsiteY11" fmla="*/ 2787224 h 5403555"/>
              <a:gd name="connsiteX12" fmla="*/ 11091173 w 11204391"/>
              <a:gd name="connsiteY12" fmla="*/ 3701624 h 5403555"/>
              <a:gd name="connsiteX13" fmla="*/ 11116573 w 11204391"/>
              <a:gd name="connsiteY13" fmla="*/ 4870024 h 5403555"/>
              <a:gd name="connsiteX14" fmla="*/ 11141973 w 11204391"/>
              <a:gd name="connsiteY14" fmla="*/ 5225624 h 5403555"/>
              <a:gd name="connsiteX15" fmla="*/ 10214873 w 11204391"/>
              <a:gd name="connsiteY15" fmla="*/ 5276424 h 5403555"/>
              <a:gd name="connsiteX16" fmla="*/ 8144773 w 11204391"/>
              <a:gd name="connsiteY16" fmla="*/ 5365324 h 5403555"/>
              <a:gd name="connsiteX17" fmla="*/ 6392173 w 11204391"/>
              <a:gd name="connsiteY17" fmla="*/ 5301824 h 5403555"/>
              <a:gd name="connsiteX18" fmla="*/ 4271273 w 11204391"/>
              <a:gd name="connsiteY18" fmla="*/ 5403424 h 5403555"/>
              <a:gd name="connsiteX19" fmla="*/ 2544073 w 11204391"/>
              <a:gd name="connsiteY19" fmla="*/ 5276424 h 5403555"/>
              <a:gd name="connsiteX20" fmla="*/ 575573 w 11204391"/>
              <a:gd name="connsiteY20" fmla="*/ 5352624 h 5403555"/>
              <a:gd name="connsiteX21" fmla="*/ 29473 w 11204391"/>
              <a:gd name="connsiteY21" fmla="*/ 5339924 h 5403555"/>
              <a:gd name="connsiteX22" fmla="*/ 67573 w 11204391"/>
              <a:gd name="connsiteY22" fmla="*/ 4679524 h 5403555"/>
              <a:gd name="connsiteX23" fmla="*/ 16773 w 11204391"/>
              <a:gd name="connsiteY23" fmla="*/ 3790524 h 5403555"/>
              <a:gd name="connsiteX24" fmla="*/ 67573 w 11204391"/>
              <a:gd name="connsiteY24" fmla="*/ 2406224 h 5403555"/>
              <a:gd name="connsiteX25" fmla="*/ 29473 w 11204391"/>
              <a:gd name="connsiteY25" fmla="*/ 1288624 h 5403555"/>
              <a:gd name="connsiteX26" fmla="*/ 92973 w 11204391"/>
              <a:gd name="connsiteY26" fmla="*/ 856824 h 5403555"/>
              <a:gd name="connsiteX27" fmla="*/ 169173 w 11204391"/>
              <a:gd name="connsiteY27" fmla="*/ 69424 h 5403555"/>
              <a:gd name="connsiteX0" fmla="*/ 169173 w 11142223"/>
              <a:gd name="connsiteY0" fmla="*/ 69424 h 5403555"/>
              <a:gd name="connsiteX1" fmla="*/ 1261373 w 11142223"/>
              <a:gd name="connsiteY1" fmla="*/ 94824 h 5403555"/>
              <a:gd name="connsiteX2" fmla="*/ 2048773 w 11142223"/>
              <a:gd name="connsiteY2" fmla="*/ 5924 h 5403555"/>
              <a:gd name="connsiteX3" fmla="*/ 3280673 w 11142223"/>
              <a:gd name="connsiteY3" fmla="*/ 69424 h 5403555"/>
              <a:gd name="connsiteX4" fmla="*/ 4728473 w 11142223"/>
              <a:gd name="connsiteY4" fmla="*/ 31324 h 5403555"/>
              <a:gd name="connsiteX5" fmla="*/ 6188973 w 11142223"/>
              <a:gd name="connsiteY5" fmla="*/ 132924 h 5403555"/>
              <a:gd name="connsiteX6" fmla="*/ 7560573 w 11142223"/>
              <a:gd name="connsiteY6" fmla="*/ 69424 h 5403555"/>
              <a:gd name="connsiteX7" fmla="*/ 8932173 w 11142223"/>
              <a:gd name="connsiteY7" fmla="*/ 69424 h 5403555"/>
              <a:gd name="connsiteX8" fmla="*/ 9605273 w 11142223"/>
              <a:gd name="connsiteY8" fmla="*/ 132924 h 5403555"/>
              <a:gd name="connsiteX9" fmla="*/ 11002273 w 11142223"/>
              <a:gd name="connsiteY9" fmla="*/ 82124 h 5403555"/>
              <a:gd name="connsiteX10" fmla="*/ 11065773 w 11142223"/>
              <a:gd name="connsiteY10" fmla="*/ 1402924 h 5403555"/>
              <a:gd name="connsiteX11" fmla="*/ 11141973 w 11142223"/>
              <a:gd name="connsiteY11" fmla="*/ 2787224 h 5403555"/>
              <a:gd name="connsiteX12" fmla="*/ 11091173 w 11142223"/>
              <a:gd name="connsiteY12" fmla="*/ 3701624 h 5403555"/>
              <a:gd name="connsiteX13" fmla="*/ 11116573 w 11142223"/>
              <a:gd name="connsiteY13" fmla="*/ 4870024 h 5403555"/>
              <a:gd name="connsiteX14" fmla="*/ 11014973 w 11142223"/>
              <a:gd name="connsiteY14" fmla="*/ 5263724 h 5403555"/>
              <a:gd name="connsiteX15" fmla="*/ 10214873 w 11142223"/>
              <a:gd name="connsiteY15" fmla="*/ 5276424 h 5403555"/>
              <a:gd name="connsiteX16" fmla="*/ 8144773 w 11142223"/>
              <a:gd name="connsiteY16" fmla="*/ 5365324 h 5403555"/>
              <a:gd name="connsiteX17" fmla="*/ 6392173 w 11142223"/>
              <a:gd name="connsiteY17" fmla="*/ 5301824 h 5403555"/>
              <a:gd name="connsiteX18" fmla="*/ 4271273 w 11142223"/>
              <a:gd name="connsiteY18" fmla="*/ 5403424 h 5403555"/>
              <a:gd name="connsiteX19" fmla="*/ 2544073 w 11142223"/>
              <a:gd name="connsiteY19" fmla="*/ 5276424 h 5403555"/>
              <a:gd name="connsiteX20" fmla="*/ 575573 w 11142223"/>
              <a:gd name="connsiteY20" fmla="*/ 5352624 h 5403555"/>
              <a:gd name="connsiteX21" fmla="*/ 29473 w 11142223"/>
              <a:gd name="connsiteY21" fmla="*/ 5339924 h 5403555"/>
              <a:gd name="connsiteX22" fmla="*/ 67573 w 11142223"/>
              <a:gd name="connsiteY22" fmla="*/ 4679524 h 5403555"/>
              <a:gd name="connsiteX23" fmla="*/ 16773 w 11142223"/>
              <a:gd name="connsiteY23" fmla="*/ 3790524 h 5403555"/>
              <a:gd name="connsiteX24" fmla="*/ 67573 w 11142223"/>
              <a:gd name="connsiteY24" fmla="*/ 2406224 h 5403555"/>
              <a:gd name="connsiteX25" fmla="*/ 29473 w 11142223"/>
              <a:gd name="connsiteY25" fmla="*/ 1288624 h 5403555"/>
              <a:gd name="connsiteX26" fmla="*/ 92973 w 11142223"/>
              <a:gd name="connsiteY26" fmla="*/ 856824 h 5403555"/>
              <a:gd name="connsiteX27" fmla="*/ 169173 w 11142223"/>
              <a:gd name="connsiteY27" fmla="*/ 69424 h 540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142223" h="5403555">
                <a:moveTo>
                  <a:pt x="169173" y="69424"/>
                </a:moveTo>
                <a:cubicBezTo>
                  <a:pt x="363906" y="-57576"/>
                  <a:pt x="948106" y="105407"/>
                  <a:pt x="1261373" y="94824"/>
                </a:cubicBezTo>
                <a:cubicBezTo>
                  <a:pt x="1574640" y="84241"/>
                  <a:pt x="1712223" y="10157"/>
                  <a:pt x="2048773" y="5924"/>
                </a:cubicBezTo>
                <a:cubicBezTo>
                  <a:pt x="2385323" y="1691"/>
                  <a:pt x="2834056" y="65191"/>
                  <a:pt x="3280673" y="69424"/>
                </a:cubicBezTo>
                <a:cubicBezTo>
                  <a:pt x="3727290" y="73657"/>
                  <a:pt x="4243756" y="20741"/>
                  <a:pt x="4728473" y="31324"/>
                </a:cubicBezTo>
                <a:cubicBezTo>
                  <a:pt x="5213190" y="41907"/>
                  <a:pt x="5716956" y="126574"/>
                  <a:pt x="6188973" y="132924"/>
                </a:cubicBezTo>
                <a:cubicBezTo>
                  <a:pt x="6660990" y="139274"/>
                  <a:pt x="7103373" y="80007"/>
                  <a:pt x="7560573" y="69424"/>
                </a:cubicBezTo>
                <a:cubicBezTo>
                  <a:pt x="8017773" y="58841"/>
                  <a:pt x="8591390" y="58841"/>
                  <a:pt x="8932173" y="69424"/>
                </a:cubicBezTo>
                <a:cubicBezTo>
                  <a:pt x="9272956" y="80007"/>
                  <a:pt x="9260256" y="130807"/>
                  <a:pt x="9605273" y="132924"/>
                </a:cubicBezTo>
                <a:cubicBezTo>
                  <a:pt x="9950290" y="135041"/>
                  <a:pt x="10758856" y="-129543"/>
                  <a:pt x="11002273" y="82124"/>
                </a:cubicBezTo>
                <a:cubicBezTo>
                  <a:pt x="11245690" y="293791"/>
                  <a:pt x="11042490" y="952074"/>
                  <a:pt x="11065773" y="1402924"/>
                </a:cubicBezTo>
                <a:cubicBezTo>
                  <a:pt x="11089056" y="1853774"/>
                  <a:pt x="11137740" y="2404107"/>
                  <a:pt x="11141973" y="2787224"/>
                </a:cubicBezTo>
                <a:cubicBezTo>
                  <a:pt x="11146206" y="3170341"/>
                  <a:pt x="11095406" y="3354491"/>
                  <a:pt x="11091173" y="3701624"/>
                </a:cubicBezTo>
                <a:cubicBezTo>
                  <a:pt x="11086940" y="4048757"/>
                  <a:pt x="11129273" y="4609674"/>
                  <a:pt x="11116573" y="4870024"/>
                </a:cubicBezTo>
                <a:cubicBezTo>
                  <a:pt x="11103873" y="5130374"/>
                  <a:pt x="11165256" y="5195991"/>
                  <a:pt x="11014973" y="5263724"/>
                </a:cubicBezTo>
                <a:cubicBezTo>
                  <a:pt x="10864690" y="5331457"/>
                  <a:pt x="10693240" y="5259491"/>
                  <a:pt x="10214873" y="5276424"/>
                </a:cubicBezTo>
                <a:cubicBezTo>
                  <a:pt x="9736506" y="5293357"/>
                  <a:pt x="8781890" y="5361091"/>
                  <a:pt x="8144773" y="5365324"/>
                </a:cubicBezTo>
                <a:cubicBezTo>
                  <a:pt x="7507656" y="5369557"/>
                  <a:pt x="7037756" y="5295474"/>
                  <a:pt x="6392173" y="5301824"/>
                </a:cubicBezTo>
                <a:cubicBezTo>
                  <a:pt x="5746590" y="5308174"/>
                  <a:pt x="4912623" y="5407657"/>
                  <a:pt x="4271273" y="5403424"/>
                </a:cubicBezTo>
                <a:cubicBezTo>
                  <a:pt x="3629923" y="5399191"/>
                  <a:pt x="3160023" y="5284891"/>
                  <a:pt x="2544073" y="5276424"/>
                </a:cubicBezTo>
                <a:cubicBezTo>
                  <a:pt x="1928123" y="5267957"/>
                  <a:pt x="994673" y="5342041"/>
                  <a:pt x="575573" y="5352624"/>
                </a:cubicBezTo>
                <a:cubicBezTo>
                  <a:pt x="156473" y="5363207"/>
                  <a:pt x="114140" y="5452107"/>
                  <a:pt x="29473" y="5339924"/>
                </a:cubicBezTo>
                <a:cubicBezTo>
                  <a:pt x="-55194" y="5227741"/>
                  <a:pt x="69690" y="4937757"/>
                  <a:pt x="67573" y="4679524"/>
                </a:cubicBezTo>
                <a:cubicBezTo>
                  <a:pt x="65456" y="4421291"/>
                  <a:pt x="16773" y="4169407"/>
                  <a:pt x="16773" y="3790524"/>
                </a:cubicBezTo>
                <a:cubicBezTo>
                  <a:pt x="16773" y="3411641"/>
                  <a:pt x="65456" y="2823207"/>
                  <a:pt x="67573" y="2406224"/>
                </a:cubicBezTo>
                <a:cubicBezTo>
                  <a:pt x="69690" y="1989241"/>
                  <a:pt x="25240" y="1546857"/>
                  <a:pt x="29473" y="1288624"/>
                </a:cubicBezTo>
                <a:cubicBezTo>
                  <a:pt x="33706" y="1030391"/>
                  <a:pt x="92973" y="1045207"/>
                  <a:pt x="92973" y="856824"/>
                </a:cubicBezTo>
                <a:cubicBezTo>
                  <a:pt x="116256" y="653624"/>
                  <a:pt x="-25560" y="196424"/>
                  <a:pt x="169173" y="69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7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51603"/>
            <a:ext cx="12192000" cy="4197727"/>
            <a:chOff x="0" y="1251603"/>
            <a:chExt cx="12192000" cy="4197727"/>
          </a:xfrm>
        </p:grpSpPr>
        <p:sp>
          <p:nvSpPr>
            <p:cNvPr id="3" name="矩形 2"/>
            <p:cNvSpPr/>
            <p:nvPr/>
          </p:nvSpPr>
          <p:spPr>
            <a:xfrm>
              <a:off x="0" y="1272746"/>
              <a:ext cx="12192000" cy="4176584"/>
            </a:xfrm>
            <a:prstGeom prst="rect">
              <a:avLst/>
            </a:prstGeom>
            <a:solidFill>
              <a:srgbClr val="DEFDF8"/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1603"/>
              <a:ext cx="12192000" cy="406603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935003" y="2438311"/>
            <a:ext cx="5925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7200" b="1" spc="300" dirty="0">
                <a:ln w="38100">
                  <a:solidFill>
                    <a:prstClr val="white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海报体W12(P)" panose="040B0C00000000000000" charset="-122"/>
                <a:ea typeface="华康海报体W12(P)" panose="040B0C00000000000000" charset="-122"/>
                <a:cs typeface="+mn-ea"/>
                <a:sym typeface="+mn-lt"/>
              </a:rPr>
              <a:t>自我介绍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6260" y="1678691"/>
            <a:ext cx="3544106" cy="5375813"/>
            <a:chOff x="226260" y="1678691"/>
            <a:chExt cx="3544106" cy="5375813"/>
          </a:xfrm>
        </p:grpSpPr>
        <p:sp>
          <p:nvSpPr>
            <p:cNvPr id="7" name="椭圆 6"/>
            <p:cNvSpPr/>
            <p:nvPr/>
          </p:nvSpPr>
          <p:spPr>
            <a:xfrm>
              <a:off x="631319" y="6523212"/>
              <a:ext cx="2323045" cy="272092"/>
            </a:xfrm>
            <a:prstGeom prst="ellipse">
              <a:avLst/>
            </a:prstGeom>
            <a:solidFill>
              <a:srgbClr val="9EB4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60" y="1678691"/>
              <a:ext cx="3544106" cy="5375813"/>
            </a:xfrm>
            <a:prstGeom prst="rect">
              <a:avLst/>
            </a:prstGeom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069">
            <a:off x="2709918" y="1176638"/>
            <a:ext cx="1481282" cy="148128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5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3922985" y="3896206"/>
            <a:ext cx="394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TW" altLang="en-US" sz="2400" b="1" spc="300" dirty="0">
                <a:ln w="12700">
                  <a:solidFill>
                    <a:prstClr val="white"/>
                  </a:solidFill>
                </a:ln>
                <a:solidFill>
                  <a:srgbClr val="3E9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海报体W12(P)" panose="040B0C00000000000000" charset="-122"/>
                <a:ea typeface="华康海报体W12(P)" panose="040B0C00000000000000" charset="-122"/>
                <a:cs typeface="+mn-ea"/>
                <a:sym typeface="+mn-lt"/>
              </a:rPr>
              <a:t>大家好我叫汪玄同</a:t>
            </a:r>
            <a:endParaRPr lang="zh-CN" altLang="en-US" sz="2400" b="1" spc="300" dirty="0">
              <a:ln w="12700">
                <a:solidFill>
                  <a:prstClr val="white"/>
                </a:solidFill>
              </a:ln>
              <a:solidFill>
                <a:srgbClr val="3E98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海报体W12(P)" panose="040B0C00000000000000" charset="-122"/>
              <a:ea typeface="华康海报体W12(P)" panose="040B0C00000000000000" charset="-122"/>
              <a:cs typeface="+mn-ea"/>
              <a:sym typeface="+mn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426B9EC-3298-4D91-A3CC-47024BB75F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20" y="1251603"/>
            <a:ext cx="3149029" cy="41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72746"/>
            <a:ext cx="12192000" cy="4427451"/>
            <a:chOff x="0" y="1272746"/>
            <a:chExt cx="12192000" cy="4427451"/>
          </a:xfrm>
        </p:grpSpPr>
        <p:sp>
          <p:nvSpPr>
            <p:cNvPr id="4" name="矩形 3"/>
            <p:cNvSpPr/>
            <p:nvPr/>
          </p:nvSpPr>
          <p:spPr>
            <a:xfrm>
              <a:off x="0" y="1272746"/>
              <a:ext cx="12192000" cy="4176584"/>
            </a:xfrm>
            <a:prstGeom prst="rect">
              <a:avLst/>
            </a:prstGeom>
            <a:solidFill>
              <a:srgbClr val="DEFDF8"/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83" r="30296"/>
            <a:stretch/>
          </p:blipFill>
          <p:spPr>
            <a:xfrm>
              <a:off x="4008763" y="1634165"/>
              <a:ext cx="4074695" cy="4066032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516639" y="2443102"/>
            <a:ext cx="2067759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  <a:cs typeface="+mn-ea"/>
                <a:sym typeface="+mn-lt"/>
              </a:rPr>
              <a:t>姓名：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  <a:cs typeface="+mn-ea"/>
                <a:sym typeface="+mn-lt"/>
              </a:rPr>
              <a:t>汪玄同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方正卡通简体" panose="03000509000000000000" pitchFamily="65" charset="-122"/>
              <a:ea typeface="方正卡通简体" panose="03000509000000000000" pitchFamily="65" charset="-122"/>
              <a:cs typeface="+mn-ea"/>
              <a:sym typeface="+mn-lt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  <a:cs typeface="+mn-ea"/>
                <a:sym typeface="+mn-lt"/>
              </a:rPr>
              <a:t>年龄：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  <a:cs typeface="+mn-ea"/>
                <a:sym typeface="+mn-lt"/>
              </a:rPr>
              <a:t>25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  <a:cs typeface="+mn-ea"/>
                <a:sym typeface="+mn-lt"/>
              </a:rPr>
              <a:t>來自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  <a:cs typeface="+mn-ea"/>
                <a:sym typeface="+mn-lt"/>
              </a:rPr>
              <a:t> 高雄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方正卡通简体" panose="03000509000000000000" pitchFamily="65" charset="-122"/>
              <a:ea typeface="方正卡通简体" panose="03000509000000000000" pitchFamily="65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4059" y="1745688"/>
            <a:ext cx="289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3200" dirty="0">
                <a:ln w="12700">
                  <a:solidFill>
                    <a:prstClr val="white"/>
                  </a:solidFill>
                </a:ln>
                <a:solidFill>
                  <a:srgbClr val="EE956E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华康海报体W12(P)" panose="040B0C00000000000000" charset="-122"/>
                <a:ea typeface="华康海报体W12(P)" panose="040B0C00000000000000" charset="-122"/>
                <a:cs typeface="+mn-ea"/>
                <a:sym typeface="+mn-lt"/>
              </a:rPr>
              <a:t>我的基本资料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4" y="788107"/>
            <a:ext cx="999141" cy="9649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6F72D3D-DE87-499E-BBC9-9294CD98B0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59" y="1251572"/>
            <a:ext cx="3149029" cy="4197758"/>
          </a:xfrm>
          <a:prstGeom prst="rect">
            <a:avLst/>
          </a:prstGeom>
        </p:spPr>
      </p:pic>
      <p:sp>
        <p:nvSpPr>
          <p:cNvPr id="2" name="箭號: 向上 1">
            <a:extLst>
              <a:ext uri="{FF2B5EF4-FFF2-40B4-BE49-F238E27FC236}">
                <a16:creationId xmlns:a16="http://schemas.microsoft.com/office/drawing/2014/main" id="{E9F3FB32-6CF3-4899-8DBE-D8A3B2D0D4D6}"/>
              </a:ext>
            </a:extLst>
          </p:cNvPr>
          <p:cNvSpPr/>
          <p:nvPr/>
        </p:nvSpPr>
        <p:spPr>
          <a:xfrm>
            <a:off x="10270503" y="5514349"/>
            <a:ext cx="348792" cy="419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C0876-638A-4308-B2CE-791ABA2D2CF5}"/>
              </a:ext>
            </a:extLst>
          </p:cNvPr>
          <p:cNvSpPr txBox="1"/>
          <p:nvPr/>
        </p:nvSpPr>
        <p:spPr>
          <a:xfrm>
            <a:off x="10218655" y="5998988"/>
            <a:ext cx="4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8385A-3951-4166-B363-C44E985CCCD1}"/>
              </a:ext>
            </a:extLst>
          </p:cNvPr>
          <p:cNvSpPr txBox="1"/>
          <p:nvPr/>
        </p:nvSpPr>
        <p:spPr>
          <a:xfrm>
            <a:off x="1516639" y="3864990"/>
            <a:ext cx="555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大家好我叫汪玄同，英文名子叫</a:t>
            </a:r>
            <a:r>
              <a:rPr lang="en-US" altLang="zh-TW" dirty="0" err="1"/>
              <a:t>XuanTon</a:t>
            </a:r>
            <a:r>
              <a:rPr lang="zh-TW" altLang="en-US" dirty="0"/>
              <a:t>，很高興認識大家，照片中是我跟老爸去杉林溪散步時的照片。</a:t>
            </a:r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E78784C3-091B-48E1-9456-53173F742241}"/>
              </a:ext>
            </a:extLst>
          </p:cNvPr>
          <p:cNvSpPr/>
          <p:nvPr/>
        </p:nvSpPr>
        <p:spPr>
          <a:xfrm>
            <a:off x="8601945" y="5514349"/>
            <a:ext cx="348792" cy="419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0A1276-979D-4ACD-A9B8-E69BF6D9CE8D}"/>
              </a:ext>
            </a:extLst>
          </p:cNvPr>
          <p:cNvSpPr txBox="1"/>
          <p:nvPr/>
        </p:nvSpPr>
        <p:spPr>
          <a:xfrm>
            <a:off x="8422239" y="5982938"/>
            <a:ext cx="7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我爸</a:t>
            </a:r>
          </a:p>
        </p:txBody>
      </p:sp>
    </p:spTree>
    <p:extLst>
      <p:ext uri="{BB962C8B-B14F-4D97-AF65-F5344CB8AC3E}">
        <p14:creationId xmlns:p14="http://schemas.microsoft.com/office/powerpoint/2010/main" val="15948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72746"/>
            <a:ext cx="12192000" cy="4176584"/>
            <a:chOff x="0" y="1272746"/>
            <a:chExt cx="12192000" cy="4176584"/>
          </a:xfrm>
        </p:grpSpPr>
        <p:sp>
          <p:nvSpPr>
            <p:cNvPr id="4" name="矩形 3"/>
            <p:cNvSpPr/>
            <p:nvPr/>
          </p:nvSpPr>
          <p:spPr>
            <a:xfrm>
              <a:off x="0" y="1272746"/>
              <a:ext cx="12192000" cy="4176584"/>
            </a:xfrm>
            <a:prstGeom prst="rect">
              <a:avLst/>
            </a:prstGeom>
            <a:solidFill>
              <a:srgbClr val="DEFDF8"/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3298"/>
              <a:ext cx="12192000" cy="4066032"/>
            </a:xfrm>
            <a:prstGeom prst="rect">
              <a:avLst/>
            </a:prstGeom>
          </p:spPr>
        </p:pic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03" y="-95995"/>
            <a:ext cx="9873525" cy="7211002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98146" y="550816"/>
            <a:ext cx="2377438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b="1" dirty="0">
                <a:solidFill>
                  <a:srgbClr val="F6AD98"/>
                </a:solidFill>
                <a:effectLst>
                  <a:outerShdw blurRad="12700" dist="12700" dir="2700000" algn="tl">
                    <a:srgbClr val="000000">
                      <a:alpha val="43137"/>
                    </a:srgbClr>
                  </a:outerShdw>
                </a:effectLst>
                <a:latin typeface="迷你简卡通" panose="03000509000000000000" pitchFamily="65" charset="-122"/>
                <a:ea typeface="迷你简卡通" panose="03000509000000000000" pitchFamily="65" charset="-122"/>
              </a:rPr>
              <a:t>學習歷程</a:t>
            </a:r>
            <a:endParaRPr lang="zh-CN" altLang="en-US" sz="2800" b="1" dirty="0">
              <a:solidFill>
                <a:srgbClr val="F6AD98"/>
              </a:solidFill>
              <a:effectLst>
                <a:outerShdw blurRad="12700" dist="12700" dir="2700000" algn="tl">
                  <a:srgbClr val="000000">
                    <a:alpha val="43137"/>
                  </a:srgbClr>
                </a:outerShdw>
              </a:effectLst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7449">
            <a:off x="1196915" y="126705"/>
            <a:ext cx="1645109" cy="1645109"/>
          </a:xfrm>
          <a:prstGeom prst="rect">
            <a:avLst/>
          </a:prstGeom>
        </p:spPr>
      </p:pic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8DA84AB6-070F-42D1-AC8F-95BEBA57022D}"/>
              </a:ext>
            </a:extLst>
          </p:cNvPr>
          <p:cNvCxnSpPr/>
          <p:nvPr/>
        </p:nvCxnSpPr>
        <p:spPr>
          <a:xfrm>
            <a:off x="6138461" y="1250088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组 45">
            <a:extLst>
              <a:ext uri="{FF2B5EF4-FFF2-40B4-BE49-F238E27FC236}">
                <a16:creationId xmlns:a16="http://schemas.microsoft.com/office/drawing/2014/main" id="{4C0E6CA4-ABF4-4B06-A8FF-6234B69E1E5A}"/>
              </a:ext>
            </a:extLst>
          </p:cNvPr>
          <p:cNvGrpSpPr/>
          <p:nvPr/>
        </p:nvGrpSpPr>
        <p:grpSpPr>
          <a:xfrm>
            <a:off x="6018386" y="1695117"/>
            <a:ext cx="2215263" cy="461665"/>
            <a:chOff x="5093846" y="2479123"/>
            <a:chExt cx="2215263" cy="461665"/>
          </a:xfrm>
        </p:grpSpPr>
        <p:sp>
          <p:nvSpPr>
            <p:cNvPr id="49" name="椭圆 36">
              <a:extLst>
                <a:ext uri="{FF2B5EF4-FFF2-40B4-BE49-F238E27FC236}">
                  <a16:creationId xmlns:a16="http://schemas.microsoft.com/office/drawing/2014/main" id="{71C77362-1C36-4F80-B361-547F871C7B29}"/>
                </a:ext>
              </a:extLst>
            </p:cNvPr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50" name="文本框 44">
              <a:extLst>
                <a:ext uri="{FF2B5EF4-FFF2-40B4-BE49-F238E27FC236}">
                  <a16:creationId xmlns:a16="http://schemas.microsoft.com/office/drawing/2014/main" id="{19F3E085-7CA9-4C2A-9D08-641E67B504BA}"/>
                </a:ext>
              </a:extLst>
            </p:cNvPr>
            <p:cNvSpPr txBox="1"/>
            <p:nvPr/>
          </p:nvSpPr>
          <p:spPr>
            <a:xfrm>
              <a:off x="5388272" y="2479123"/>
              <a:ext cx="19208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2015~2019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4" name="圆角矩形 55">
            <a:extLst>
              <a:ext uri="{FF2B5EF4-FFF2-40B4-BE49-F238E27FC236}">
                <a16:creationId xmlns:a16="http://schemas.microsoft.com/office/drawing/2014/main" id="{4E032151-2C9A-405D-A31A-66836D09F501}"/>
              </a:ext>
            </a:extLst>
          </p:cNvPr>
          <p:cNvSpPr/>
          <p:nvPr/>
        </p:nvSpPr>
        <p:spPr>
          <a:xfrm>
            <a:off x="2933453" y="135710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中山大學應用數學系</a:t>
            </a:r>
            <a:endParaRPr kumimoji="1" lang="en-US" altLang="zh-TW" dirty="0"/>
          </a:p>
          <a:p>
            <a:pPr algn="ctr"/>
            <a:endParaRPr kumimoji="1" lang="en-US" altLang="zh-TW" sz="800" dirty="0"/>
          </a:p>
          <a:p>
            <a:pPr algn="ctr"/>
            <a:r>
              <a:rPr kumimoji="1" lang="zh-TW" altLang="en-US" sz="1400" dirty="0"/>
              <a:t>幫助我訓練邏輯思考能力</a:t>
            </a:r>
            <a:endParaRPr kumimoji="1" lang="en-US" altLang="zh-TW" sz="1400" dirty="0"/>
          </a:p>
          <a:p>
            <a:pPr algn="ctr"/>
            <a:r>
              <a:rPr kumimoji="1" lang="zh-TW" altLang="en-US" sz="1400" dirty="0"/>
              <a:t>以及所需的數學知識</a:t>
            </a:r>
            <a:endParaRPr kumimoji="1" lang="en-US" altLang="zh-TW" sz="1400" dirty="0"/>
          </a:p>
        </p:txBody>
      </p:sp>
      <p:sp>
        <p:nvSpPr>
          <p:cNvPr id="55" name="圆角矩形 55">
            <a:extLst>
              <a:ext uri="{FF2B5EF4-FFF2-40B4-BE49-F238E27FC236}">
                <a16:creationId xmlns:a16="http://schemas.microsoft.com/office/drawing/2014/main" id="{F136214F-45B9-4487-9A0A-A147DB7147C6}"/>
              </a:ext>
            </a:extLst>
          </p:cNvPr>
          <p:cNvSpPr/>
          <p:nvPr/>
        </p:nvSpPr>
        <p:spPr>
          <a:xfrm flipH="1">
            <a:off x="6312812" y="3509506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成大數據科學研究所</a:t>
            </a:r>
            <a:endParaRPr kumimoji="1" lang="en-US" altLang="zh-TW" dirty="0"/>
          </a:p>
          <a:p>
            <a:pPr algn="ctr"/>
            <a:endParaRPr kumimoji="1" lang="en-US" altLang="zh-CN" sz="800" dirty="0"/>
          </a:p>
          <a:p>
            <a:pPr algn="ctr"/>
            <a:r>
              <a:rPr kumimoji="1" lang="zh-TW" altLang="en-US" sz="1400" dirty="0"/>
              <a:t>學習機器學習與深度學習的知識</a:t>
            </a:r>
            <a:endParaRPr kumimoji="1" lang="en-US" altLang="zh-TW" sz="1400" dirty="0"/>
          </a:p>
          <a:p>
            <a:pPr algn="ctr"/>
            <a:r>
              <a:rPr kumimoji="1" lang="zh-TW" altLang="en-US" sz="1400" dirty="0"/>
              <a:t>以及較多的實作經驗</a:t>
            </a:r>
            <a:endParaRPr kumimoji="1" lang="zh-CN" altLang="en-US" sz="1400" dirty="0"/>
          </a:p>
        </p:txBody>
      </p:sp>
      <p:grpSp>
        <p:nvGrpSpPr>
          <p:cNvPr id="56" name="组 50">
            <a:extLst>
              <a:ext uri="{FF2B5EF4-FFF2-40B4-BE49-F238E27FC236}">
                <a16:creationId xmlns:a16="http://schemas.microsoft.com/office/drawing/2014/main" id="{7868C56A-8B10-45ED-B591-9627B9F5D910}"/>
              </a:ext>
            </a:extLst>
          </p:cNvPr>
          <p:cNvGrpSpPr/>
          <p:nvPr/>
        </p:nvGrpSpPr>
        <p:grpSpPr>
          <a:xfrm flipH="1">
            <a:off x="2337884" y="3868387"/>
            <a:ext cx="3914891" cy="461665"/>
            <a:chOff x="5213396" y="3313701"/>
            <a:chExt cx="3914891" cy="461665"/>
          </a:xfrm>
        </p:grpSpPr>
        <p:sp>
          <p:nvSpPr>
            <p:cNvPr id="57" name="椭圆 48">
              <a:extLst>
                <a:ext uri="{FF2B5EF4-FFF2-40B4-BE49-F238E27FC236}">
                  <a16:creationId xmlns:a16="http://schemas.microsoft.com/office/drawing/2014/main" id="{54A1519D-6032-4F7B-8161-E317B3E0F1F3}"/>
                </a:ext>
              </a:extLst>
            </p:cNvPr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49">
              <a:extLst>
                <a:ext uri="{FF2B5EF4-FFF2-40B4-BE49-F238E27FC236}">
                  <a16:creationId xmlns:a16="http://schemas.microsoft.com/office/drawing/2014/main" id="{9F8614A7-3774-4E30-9E97-DE5B9C7B6F6F}"/>
                </a:ext>
              </a:extLst>
            </p:cNvPr>
            <p:cNvSpPr txBox="1"/>
            <p:nvPr/>
          </p:nvSpPr>
          <p:spPr>
            <a:xfrm>
              <a:off x="5647171" y="3313701"/>
              <a:ext cx="348111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r>
                <a:rPr kumimoji="1" lang="en-US" altLang="zh-TW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021~2022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1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72746"/>
            <a:ext cx="12192000" cy="4176584"/>
            <a:chOff x="0" y="1272746"/>
            <a:chExt cx="12192000" cy="4176584"/>
          </a:xfrm>
        </p:grpSpPr>
        <p:sp>
          <p:nvSpPr>
            <p:cNvPr id="4" name="矩形 3"/>
            <p:cNvSpPr/>
            <p:nvPr/>
          </p:nvSpPr>
          <p:spPr>
            <a:xfrm>
              <a:off x="0" y="1272746"/>
              <a:ext cx="8866909" cy="4176584"/>
            </a:xfrm>
            <a:prstGeom prst="rect">
              <a:avLst/>
            </a:prstGeom>
            <a:solidFill>
              <a:srgbClr val="DEFDF8"/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85</a:t>
              </a:r>
            </a:p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3298"/>
              <a:ext cx="12192000" cy="4066032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86" y="764352"/>
            <a:ext cx="3023427" cy="4535140"/>
          </a:xfrm>
          <a:prstGeom prst="rect">
            <a:avLst/>
          </a:prstGeom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9933921" y="2481133"/>
            <a:ext cx="800219" cy="24519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spc="600" dirty="0">
                <a:ln w="254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latin typeface="Yu Gothic Medium" panose="020B0500000000000000" pitchFamily="34" charset="-128"/>
                <a:ea typeface="Yu Gothic Medium" panose="020B0500000000000000" pitchFamily="34" charset="-128"/>
              </a:rPr>
              <a:t>平日興趣</a:t>
            </a:r>
            <a:endParaRPr lang="zh-CN" altLang="en-US" sz="4000" spc="600" dirty="0">
              <a:ln w="254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FFFF00"/>
              </a:highligh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0" y="1578936"/>
            <a:ext cx="8274296" cy="30561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913806">
            <a:off x="1315194" y="3021389"/>
            <a:ext cx="1482036" cy="62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400">
                <a:latin typeface="汉仪小麦体简" panose="00020600040101010101" pitchFamily="18" charset="-122"/>
                <a:ea typeface="汉仪小麦体简" panose="00020600040101010101" pitchFamily="18" charset="-122"/>
              </a:defRPr>
            </a:lvl1pPr>
          </a:lstStyle>
          <a:p>
            <a:pPr algn="r" defTabSz="1219170">
              <a:defRPr/>
            </a:pPr>
            <a:r>
              <a:rPr lang="zh-TW" altLang="en-US" sz="3200" dirty="0">
                <a:solidFill>
                  <a:srgbClr val="FF8B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华康布丁体W12(P)"/>
                <a:cs typeface="+mn-ea"/>
                <a:sym typeface="+mn-lt"/>
              </a:rPr>
              <a:t>動畫</a:t>
            </a:r>
            <a:endParaRPr lang="zh-CN" altLang="en-US" sz="3200" dirty="0">
              <a:solidFill>
                <a:srgbClr val="FF8B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华康布丁体W12(P)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 rot="20889270">
            <a:off x="3507729" y="3252822"/>
            <a:ext cx="1482036" cy="62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400">
                <a:latin typeface="汉仪小麦体简" panose="00020600040101010101" pitchFamily="18" charset="-122"/>
                <a:ea typeface="汉仪小麦体简" panose="00020600040101010101" pitchFamily="18" charset="-122"/>
              </a:defRPr>
            </a:lvl1pPr>
          </a:lstStyle>
          <a:p>
            <a:pPr algn="r" defTabSz="1219170">
              <a:defRPr/>
            </a:pPr>
            <a:r>
              <a:rPr lang="zh-TW" altLang="en-US" sz="3200" dirty="0">
                <a:solidFill>
                  <a:srgbClr val="FFD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华康布丁体W12(P)"/>
                <a:cs typeface="+mn-ea"/>
                <a:sym typeface="+mn-lt"/>
              </a:rPr>
              <a:t>漫畫</a:t>
            </a:r>
            <a:endParaRPr lang="zh-CN" altLang="en-US" sz="3200" dirty="0">
              <a:solidFill>
                <a:srgbClr val="FFD4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华康布丁体W12(P)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 rot="469980">
            <a:off x="5707373" y="3129963"/>
            <a:ext cx="1831511" cy="62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400">
                <a:latin typeface="汉仪小麦体简" panose="00020600040101010101" pitchFamily="18" charset="-122"/>
                <a:ea typeface="汉仪小麦体简" panose="00020600040101010101" pitchFamily="18" charset="-122"/>
              </a:defRPr>
            </a:lvl1pPr>
          </a:lstStyle>
          <a:p>
            <a:pPr algn="r" defTabSz="1219170">
              <a:defRPr/>
            </a:pPr>
            <a:r>
              <a:rPr lang="zh-TW" altLang="en-US" sz="3200" dirty="0">
                <a:solidFill>
                  <a:srgbClr val="E7AF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华康布丁体W12(P)"/>
                <a:cs typeface="+mn-ea"/>
                <a:sym typeface="+mn-lt"/>
              </a:rPr>
              <a:t>偶爾運動</a:t>
            </a:r>
            <a:endParaRPr lang="zh-CN" altLang="en-US" sz="3200" dirty="0">
              <a:solidFill>
                <a:srgbClr val="E7AFD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华康布丁体W12(P)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913806">
            <a:off x="1357733" y="373846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cs typeface="+mn-ea"/>
                <a:sym typeface="+mn-lt"/>
              </a:rPr>
              <a:t>吃飯看一下不會無聊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方正少儿简体" panose="03000509000000000000" pitchFamily="65" charset="-122"/>
              <a:ea typeface="方正少儿简体" panose="03000509000000000000" pitchFamily="65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21148449">
            <a:off x="3763491" y="394159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cs typeface="+mn-ea"/>
                <a:sym typeface="+mn-lt"/>
              </a:rPr>
              <a:t>睡前看一下比較好睡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方正少儿简体" panose="03000509000000000000" pitchFamily="65" charset="-122"/>
              <a:ea typeface="方正少儿简体" panose="03000509000000000000" pitchFamily="65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310563">
            <a:off x="5767021" y="379247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cs typeface="+mn-ea"/>
                <a:sym typeface="+mn-lt"/>
              </a:rPr>
              <a:t>大學會去健身房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方正少儿简体" panose="03000509000000000000" pitchFamily="65" charset="-122"/>
              <a:ea typeface="方正少儿简体" panose="03000509000000000000" pitchFamily="65" charset="-122"/>
              <a:cs typeface="+mn-ea"/>
              <a:sym typeface="+mn-lt"/>
            </a:endParaRPr>
          </a:p>
          <a:p>
            <a:pPr algn="ctr" defTabSz="1219170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cs typeface="+mn-ea"/>
                <a:sym typeface="+mn-lt"/>
              </a:rPr>
              <a:t>現在就去公園散散步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方正少儿简体" panose="03000509000000000000" pitchFamily="65" charset="-122"/>
              <a:ea typeface="方正少儿简体" panose="03000509000000000000" pitchFamily="65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84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33AA1A94-4A7A-4A35-B2FC-945E9136AF5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自我介绍.pptx" id="{9CA782AD-DB7E-43C6-ACA2-FFE48FCA813C}" vid="{B9A1D65E-B96F-4E68-82D3-417E629A779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等线</vt:lpstr>
      <vt:lpstr>微软雅黑</vt:lpstr>
      <vt:lpstr>Yu Gothic Medium</vt:lpstr>
      <vt:lpstr>方正少儿简体</vt:lpstr>
      <vt:lpstr>方正卡通简体</vt:lpstr>
      <vt:lpstr>华康布丁体W12(P)</vt:lpstr>
      <vt:lpstr>华康海报体W12(P)</vt:lpstr>
      <vt:lpstr>迷你简卡通</vt:lpstr>
      <vt:lpstr>Arial</vt:lpstr>
      <vt:lpstr>Office 主题​​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Beefnoodle</cp:lastModifiedBy>
  <cp:revision>77</cp:revision>
  <dcterms:created xsi:type="dcterms:W3CDTF">2018-06-21T10:17:50Z</dcterms:created>
  <dcterms:modified xsi:type="dcterms:W3CDTF">2022-10-16T13:09:25Z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