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93172-3DEE-49FD-B4BF-4D6AE3A3DEE3}" v="558" dt="2023-02-21T15:38:32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2833" y="296863"/>
            <a:ext cx="9144000" cy="376767"/>
          </a:xfrm>
        </p:spPr>
        <p:txBody>
          <a:bodyPr>
            <a:normAutofit/>
          </a:bodyPr>
          <a:lstStyle/>
          <a:p>
            <a:pPr algn="l"/>
            <a:r>
              <a:rPr lang="zh-TW" altLang="en-US" sz="1800">
                <a:latin typeface="Microsoft JhengHei"/>
                <a:ea typeface="Microsoft JhengHei"/>
                <a:cs typeface="Calibri Light"/>
              </a:rPr>
              <a:t>乾淨的程式撰寫方式</a:t>
            </a:r>
            <a:endParaRPr lang="zh-TW" altLang="en-US" sz="1800" dirty="0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2833" y="956205"/>
            <a:ext cx="11758083" cy="5656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zh-TW" altLang="en-US">
                <a:ea typeface="新細明體"/>
                <a:cs typeface="Calibri" panose="020F0502020204030204"/>
              </a:rPr>
              <a:t>程式水平間距</a:t>
            </a: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r>
              <a:rPr lang="zh-TW" altLang="en-US">
                <a:ea typeface="新細明體"/>
                <a:cs typeface="Calibri" panose="020F0502020204030204"/>
              </a:rPr>
              <a:t>程式碼中字元間距應已空格表示，避免使用 Tab 表示字元間距</a:t>
            </a: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r>
              <a:rPr lang="zh-TW" altLang="en-US">
                <a:ea typeface="新細明體"/>
                <a:cs typeface="Calibri" panose="020F0502020204030204"/>
              </a:rPr>
              <a:t>程式內縮已 4 個空格 (1 個 Tab) 為標準進行內縮，避免使用 Tab 進行內縮</a:t>
            </a: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r>
              <a:rPr lang="zh-TW" altLang="en-US">
                <a:ea typeface="新細明體"/>
                <a:cs typeface="Calibri" panose="020F0502020204030204"/>
              </a:rPr>
              <a:t>程式運算子之間應留 1 個空白，增加運算式的可讀性</a:t>
            </a: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B402581-6FFD-1280-8C58-5B88D2F8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6" y="1810134"/>
            <a:ext cx="6309783" cy="1121066"/>
          </a:xfrm>
          <a:prstGeom prst="rect">
            <a:avLst/>
          </a:prstGeom>
        </p:spPr>
      </p:pic>
      <p:pic>
        <p:nvPicPr>
          <p:cNvPr id="5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3644A61-68E6-F895-E5CE-9A8AEB08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59" y="3433409"/>
            <a:ext cx="6323199" cy="1312609"/>
          </a:xfrm>
          <a:prstGeom prst="rect">
            <a:avLst/>
          </a:prstGeom>
        </p:spPr>
      </p:pic>
      <p:pic>
        <p:nvPicPr>
          <p:cNvPr id="9" name="圖片 9">
            <a:extLst>
              <a:ext uri="{FF2B5EF4-FFF2-40B4-BE49-F238E27FC236}">
                <a16:creationId xmlns:a16="http://schemas.microsoft.com/office/drawing/2014/main" id="{D4026BB8-EDF2-9B16-5B87-46F447937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67" y="5256220"/>
            <a:ext cx="6468533" cy="303726"/>
          </a:xfrm>
          <a:prstGeom prst="rect">
            <a:avLst/>
          </a:prstGeom>
        </p:spPr>
      </p:pic>
      <p:pic>
        <p:nvPicPr>
          <p:cNvPr id="10" name="圖片 10">
            <a:extLst>
              <a:ext uri="{FF2B5EF4-FFF2-40B4-BE49-F238E27FC236}">
                <a16:creationId xmlns:a16="http://schemas.microsoft.com/office/drawing/2014/main" id="{AC617EC6-3C68-FDFC-C90E-32D7C847D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67" y="6072717"/>
            <a:ext cx="6002867" cy="33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2833" y="296863"/>
            <a:ext cx="9144000" cy="376767"/>
          </a:xfrm>
        </p:spPr>
        <p:txBody>
          <a:bodyPr>
            <a:normAutofit/>
          </a:bodyPr>
          <a:lstStyle/>
          <a:p>
            <a:pPr algn="l"/>
            <a:r>
              <a:rPr lang="zh-TW" altLang="en-US" sz="1800">
                <a:latin typeface="Microsoft JhengHei"/>
                <a:ea typeface="Microsoft JhengHei"/>
                <a:cs typeface="Calibri Light"/>
              </a:rPr>
              <a:t>乾淨的程式撰寫方式</a:t>
            </a:r>
            <a:endParaRPr lang="zh-TW" altLang="en-US" sz="1800" dirty="0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2833" y="956205"/>
            <a:ext cx="11758083" cy="5656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zh-TW" altLang="en-US">
                <a:ea typeface="新細明體"/>
                <a:cs typeface="Calibri" panose="020F0502020204030204"/>
              </a:rPr>
              <a:t>程式垂直間距</a:t>
            </a: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r>
              <a:rPr lang="zh-TW" altLang="en-US">
                <a:ea typeface="新細明體"/>
                <a:cs typeface="Calibri" panose="020F0502020204030204"/>
              </a:rPr>
              <a:t>可利用程式間距區分處理區塊</a:t>
            </a: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0B9FC23-A432-705F-1F5A-274CDF0B8151}"/>
              </a:ext>
            </a:extLst>
          </p:cNvPr>
          <p:cNvGrpSpPr/>
          <p:nvPr/>
        </p:nvGrpSpPr>
        <p:grpSpPr>
          <a:xfrm>
            <a:off x="4967817" y="1142240"/>
            <a:ext cx="6976533" cy="4827115"/>
            <a:chOff x="935567" y="1798407"/>
            <a:chExt cx="2743200" cy="2096615"/>
          </a:xfrm>
        </p:grpSpPr>
        <p:pic>
          <p:nvPicPr>
            <p:cNvPr id="7" name="圖片 8" descr="一張含有 文字 的圖片&#10;&#10;自動產生的描述">
              <a:extLst>
                <a:ext uri="{FF2B5EF4-FFF2-40B4-BE49-F238E27FC236}">
                  <a16:creationId xmlns:a16="http://schemas.microsoft.com/office/drawing/2014/main" id="{A2349700-4546-F4A1-8AAF-401C25E8D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567" y="1798407"/>
              <a:ext cx="2743200" cy="1779521"/>
            </a:xfrm>
            <a:prstGeom prst="rect">
              <a:avLst/>
            </a:prstGeom>
          </p:spPr>
        </p:pic>
        <p:pic>
          <p:nvPicPr>
            <p:cNvPr id="9" name="圖片 9" descr="一張含有 文字 的圖片&#10;&#10;自動產生的描述">
              <a:extLst>
                <a:ext uri="{FF2B5EF4-FFF2-40B4-BE49-F238E27FC236}">
                  <a16:creationId xmlns:a16="http://schemas.microsoft.com/office/drawing/2014/main" id="{B8511C71-AD26-D68F-EB19-F17483314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567" y="3576811"/>
              <a:ext cx="2743200" cy="318211"/>
            </a:xfrm>
            <a:prstGeom prst="rect">
              <a:avLst/>
            </a:prstGeom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306E564-307E-7493-FFA3-BDFFF8B1601F}"/>
              </a:ext>
            </a:extLst>
          </p:cNvPr>
          <p:cNvSpPr/>
          <p:nvPr/>
        </p:nvSpPr>
        <p:spPr>
          <a:xfrm>
            <a:off x="5410728" y="1420813"/>
            <a:ext cx="6402917" cy="4339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067A17-13C0-F7BE-C903-FF9C9F3942EC}"/>
              </a:ext>
            </a:extLst>
          </p:cNvPr>
          <p:cNvSpPr/>
          <p:nvPr/>
        </p:nvSpPr>
        <p:spPr>
          <a:xfrm>
            <a:off x="5410727" y="2034646"/>
            <a:ext cx="6402917" cy="4339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133098-BE41-AAA7-FC44-DBD5D769D6E7}"/>
              </a:ext>
            </a:extLst>
          </p:cNvPr>
          <p:cNvSpPr/>
          <p:nvPr/>
        </p:nvSpPr>
        <p:spPr>
          <a:xfrm>
            <a:off x="5410726" y="2606145"/>
            <a:ext cx="6402917" cy="4339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9F8E1B-CFE7-B24D-9E57-E4E6B105B973}"/>
              </a:ext>
            </a:extLst>
          </p:cNvPr>
          <p:cNvSpPr/>
          <p:nvPr/>
        </p:nvSpPr>
        <p:spPr>
          <a:xfrm>
            <a:off x="5410725" y="3209394"/>
            <a:ext cx="6402917" cy="2762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7D63E19-86C1-8C82-8B52-49CA3517E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699" y="3741664"/>
            <a:ext cx="2992966" cy="20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8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2833" y="296863"/>
            <a:ext cx="9144000" cy="376767"/>
          </a:xfrm>
        </p:spPr>
        <p:txBody>
          <a:bodyPr>
            <a:normAutofit/>
          </a:bodyPr>
          <a:lstStyle/>
          <a:p>
            <a:pPr algn="l"/>
            <a:r>
              <a:rPr lang="zh-TW" altLang="en-US" sz="1800">
                <a:latin typeface="Microsoft JhengHei"/>
                <a:ea typeface="Microsoft JhengHei"/>
                <a:cs typeface="Calibri Light"/>
              </a:rPr>
              <a:t>乾淨的程式撰寫方式</a:t>
            </a:r>
            <a:endParaRPr lang="zh-TW" altLang="en-US" sz="1800" dirty="0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2833" y="956205"/>
            <a:ext cx="11758083" cy="5656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zh-TW" altLang="en-US">
                <a:ea typeface="新細明體"/>
                <a:cs typeface="Calibri" panose="020F0502020204030204"/>
              </a:rPr>
              <a:t>程式垂直間距</a:t>
            </a: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r>
              <a:rPr lang="zh-TW" altLang="en-US">
                <a:ea typeface="新細明體"/>
                <a:cs typeface="Calibri" panose="020F0502020204030204"/>
              </a:rPr>
              <a:t>Python 可利用 ; 將程式碼合為一行</a:t>
            </a: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r>
              <a:rPr lang="zh-TW" altLang="en-US">
                <a:ea typeface="新細明體"/>
                <a:cs typeface="Calibri" panose="020F0502020204030204"/>
              </a:rPr>
              <a:t>對於使用冒號 ( : ) 結尾的陳述句</a:t>
            </a: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3CFF2805-A803-7E84-5E3A-497655AC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17" y="1780647"/>
            <a:ext cx="4785782" cy="809624"/>
          </a:xfrm>
          <a:prstGeom prst="rect">
            <a:avLst/>
          </a:prstGeom>
        </p:spPr>
      </p:pic>
      <p:pic>
        <p:nvPicPr>
          <p:cNvPr id="6" name="圖片 7">
            <a:extLst>
              <a:ext uri="{FF2B5EF4-FFF2-40B4-BE49-F238E27FC236}">
                <a16:creationId xmlns:a16="http://schemas.microsoft.com/office/drawing/2014/main" id="{E10B38A9-57A4-610E-874F-26C987C41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17" y="3036625"/>
            <a:ext cx="6616700" cy="435499"/>
          </a:xfrm>
          <a:prstGeom prst="rect">
            <a:avLst/>
          </a:prstGeom>
        </p:spPr>
      </p:pic>
      <p:pic>
        <p:nvPicPr>
          <p:cNvPr id="8" name="圖片 10">
            <a:extLst>
              <a:ext uri="{FF2B5EF4-FFF2-40B4-BE49-F238E27FC236}">
                <a16:creationId xmlns:a16="http://schemas.microsoft.com/office/drawing/2014/main" id="{FB94C10D-0084-ED60-64ED-9C64E050A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613" y="4131204"/>
            <a:ext cx="4867275" cy="860425"/>
          </a:xfrm>
          <a:prstGeom prst="rect">
            <a:avLst/>
          </a:prstGeom>
        </p:spPr>
      </p:pic>
      <p:pic>
        <p:nvPicPr>
          <p:cNvPr id="11" name="圖片 15">
            <a:extLst>
              <a:ext uri="{FF2B5EF4-FFF2-40B4-BE49-F238E27FC236}">
                <a16:creationId xmlns:a16="http://schemas.microsoft.com/office/drawing/2014/main" id="{61F32FFB-61EF-E8E1-EE5D-A47C8C6A6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84" y="5503393"/>
            <a:ext cx="6944783" cy="4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4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2833" y="296863"/>
            <a:ext cx="9144000" cy="376767"/>
          </a:xfrm>
        </p:spPr>
        <p:txBody>
          <a:bodyPr>
            <a:normAutofit/>
          </a:bodyPr>
          <a:lstStyle/>
          <a:p>
            <a:pPr algn="l"/>
            <a:r>
              <a:rPr lang="zh-TW" altLang="en-US" sz="1800">
                <a:latin typeface="Microsoft JhengHei"/>
                <a:ea typeface="Microsoft JhengHei"/>
                <a:cs typeface="Calibri Light"/>
              </a:rPr>
              <a:t>程式碼格式化工具 : Black</a:t>
            </a:r>
            <a:endParaRPr lang="zh-TW" altLang="en-US" sz="1800" dirty="0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2833" y="956205"/>
            <a:ext cx="11758083" cy="5656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zh-TW" altLang="en-US">
                <a:ea typeface="新細明體"/>
                <a:cs typeface="Calibri" panose="020F0502020204030204"/>
              </a:rPr>
              <a:t>Black 可自動格式化 .py 檔案，幫助統一不同程式撰寫者統一 python 語法格式</a:t>
            </a:r>
            <a:endParaRPr lang="zh-TW" altLang="en-US" dirty="0">
              <a:ea typeface="新細明體"/>
              <a:cs typeface="Calibri" panose="020F0502020204030204"/>
            </a:endParaRPr>
          </a:p>
          <a:p>
            <a:pPr marL="342900" indent="-342900" algn="l">
              <a:buFont typeface="Arial"/>
              <a:buChar char="•"/>
            </a:pPr>
            <a:r>
              <a:rPr lang="zh-TW" altLang="en-US">
                <a:ea typeface="新細明體"/>
                <a:cs typeface="Calibri" panose="020F0502020204030204"/>
              </a:rPr>
              <a:t>安裝 Black</a:t>
            </a: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  <a:p>
            <a:pPr marL="800100" lvl="1" indent="-342900" algn="l">
              <a:buFont typeface="Arial"/>
              <a:buChar char="•"/>
            </a:pPr>
            <a:endParaRPr lang="zh-TW" altLang="en-US" dirty="0">
              <a:ea typeface="新細明體"/>
              <a:cs typeface="Calibri" panose="020F0502020204030204"/>
            </a:endParaRPr>
          </a:p>
        </p:txBody>
      </p:sp>
      <p:pic>
        <p:nvPicPr>
          <p:cNvPr id="4" name="圖片 6">
            <a:extLst>
              <a:ext uri="{FF2B5EF4-FFF2-40B4-BE49-F238E27FC236}">
                <a16:creationId xmlns:a16="http://schemas.microsoft.com/office/drawing/2014/main" id="{5E9B8FD7-3BEC-6A61-7A50-89BF7B67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" y="1894417"/>
            <a:ext cx="4241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0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乾淨的程式撰寫方式</vt:lpstr>
      <vt:lpstr>乾淨的程式撰寫方式</vt:lpstr>
      <vt:lpstr>乾淨的程式撰寫方式</vt:lpstr>
      <vt:lpstr>程式碼格式化工具 : Black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202</cp:revision>
  <dcterms:created xsi:type="dcterms:W3CDTF">2023-02-21T14:44:35Z</dcterms:created>
  <dcterms:modified xsi:type="dcterms:W3CDTF">2023-02-21T15:40:20Z</dcterms:modified>
</cp:coreProperties>
</file>