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20E83-4702-4425-AF94-8AAAEA1A1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E6EF39D-2B5A-41D9-8446-6CA74C7FA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74143E-FA32-4FDD-B3CB-C9E8D9723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376DD7-9A10-4E74-B8CC-69C84010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2FCCD7-A6D8-413E-A6D6-F9AE6AECE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7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5CB9F-CD73-4F0F-907E-2F8F7472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7184295-1F7B-432E-B210-7CD74CC8E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7F4193-AA8C-40C5-B7D3-E695FA75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3AE0EA-BB93-4787-9697-690AF18A5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2E6A08-8C16-42B1-B901-3A63240B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49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2F6B2D-E683-4428-9398-1E384488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0DED88E-AF11-46C1-B10D-7E7DA5F51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B506DB-641C-4A3B-85AB-2ACE0CE4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311297-1513-4B58-930C-7FC04D7B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94D21-1D3F-4720-AC48-D16AC6D6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2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0CB87-A208-4F7A-9550-7AC11D22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D3A63A-38E3-44E3-984C-283A84681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0A3AF2-F3A1-483E-9E29-EAD973B4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733ABC-1358-43F3-8699-75FE3609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37C565-F8D2-4590-B890-22399433C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2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8F5316-87D2-4785-89BA-65E04D75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67CC8A-90FA-42BB-AD22-841DF0CB3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C1FE17-CFB5-493C-A86B-393BB561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661428-D2E9-4305-BFB1-90973EAE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110C8B-C36D-42E3-9941-C14BD2F9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11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EC551-5D75-49F5-9C43-FFB54826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DBBFC-0148-46A0-B831-A18A5788A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F51AFEB-276A-4BE5-9763-437F8042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E54C3E-ABB4-4425-8CC4-ADB7E0D8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847C956-D689-449C-8151-E8B1CE57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8D6C09-40BE-4AEE-AC2B-72B8EC738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782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2C4C1-66E5-45F9-98A7-67D70060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57909C-A996-4197-AB4F-244D1BA8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E41B1B-15DD-4D2E-A955-5E2344851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94E0643-9494-4BF7-87EC-07D8F781F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BC2F83-F4C7-4649-8E78-94F6E91F3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40E67CB-F7E7-40C1-BE1B-837363B53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17C0C7-FEDC-44B6-8E96-90514FBEB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E03D5E-23BB-49EC-8D0C-C5ACCB8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336B-4532-48F9-A03B-298D1A08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8EEA04-A06B-4404-A8B4-3349838B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C0FCDD3-8C40-4F10-9CAC-592EC1DAE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225002-3F46-4106-B281-FCFB25C2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293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32F3903-5627-43BF-A3AD-36C6F227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64EF3D0-6ED2-46E8-B33A-8A19819F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28ED1B-0754-45A0-A96B-2A094082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215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E846B-8E98-4E52-8106-802756C8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F26AC9-CC54-4E7D-BD72-8301DD976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A3A5E7-480A-4FBE-AE0C-7376644DE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AF428F-74FB-4B4F-96BC-F8BAD99E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9CFFFDD-DCAF-48D6-9F23-33D8A26D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D1A3D0-5493-4E96-B848-D53514FF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285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856BB-C951-40CC-ACA2-CAF75AB8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2788646-2473-4CCD-A06B-2190F69AFF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856AEC-B397-4FCE-94A6-BF57B128F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E6D4C9-8D75-4E6B-AE6C-FB8F8B39E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67644D1-76D9-44D4-AABA-D452CCB46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EFD8D8E-279B-4B00-B5FD-E7C571F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5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123C2C-C416-4C24-8FC6-21FF6354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B54D8A-642B-4C96-B376-A76B0D35F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366B4D-DF3A-44ED-8B2F-4C5EAC6F4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6003C-485D-4A40-AB74-00F51EE1BCCE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192CA6-1D2F-4CE7-9FD0-16D38244E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ED88AF-CAF4-499D-9FDB-549BFB6CF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7F8F-BEB3-4D27-8EE9-04B89C0525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103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0E4A26-0FE1-4413-9F86-A56580ADE76C}"/>
              </a:ext>
            </a:extLst>
          </p:cNvPr>
          <p:cNvSpPr txBox="1"/>
          <p:nvPr/>
        </p:nvSpPr>
        <p:spPr>
          <a:xfrm>
            <a:off x="791852" y="575035"/>
            <a:ext cx="10152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禁忌搜尋法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F86C39-9A5C-4630-972D-948C7305C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152" y="210166"/>
            <a:ext cx="6554115" cy="402011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CE450C1-58DD-480C-8937-13D700849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9" y="2763223"/>
            <a:ext cx="6011114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0E4A26-0FE1-4413-9F86-A56580ADE76C}"/>
              </a:ext>
            </a:extLst>
          </p:cNvPr>
          <p:cNvSpPr txBox="1"/>
          <p:nvPr/>
        </p:nvSpPr>
        <p:spPr>
          <a:xfrm>
            <a:off x="791852" y="575035"/>
            <a:ext cx="1015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基因演算法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1FB925F-7526-4CC7-9F38-609E92F4630F}"/>
              </a:ext>
            </a:extLst>
          </p:cNvPr>
          <p:cNvSpPr/>
          <p:nvPr/>
        </p:nvSpPr>
        <p:spPr>
          <a:xfrm>
            <a:off x="1611984" y="1291472"/>
            <a:ext cx="3685880" cy="2545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164260F-F019-4711-9E73-DFC351518F76}"/>
              </a:ext>
            </a:extLst>
          </p:cNvPr>
          <p:cNvSpPr/>
          <p:nvPr/>
        </p:nvSpPr>
        <p:spPr>
          <a:xfrm>
            <a:off x="2187019" y="2121031"/>
            <a:ext cx="612743" cy="6127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CB73F88-898D-4CA8-8BA0-C87862AD5799}"/>
              </a:ext>
            </a:extLst>
          </p:cNvPr>
          <p:cNvSpPr/>
          <p:nvPr/>
        </p:nvSpPr>
        <p:spPr>
          <a:xfrm>
            <a:off x="3148552" y="2121031"/>
            <a:ext cx="612743" cy="6127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4935747A-E901-4B46-9572-D088FC0BB670}"/>
              </a:ext>
            </a:extLst>
          </p:cNvPr>
          <p:cNvSpPr/>
          <p:nvPr/>
        </p:nvSpPr>
        <p:spPr>
          <a:xfrm>
            <a:off x="4185502" y="2121031"/>
            <a:ext cx="612743" cy="61274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34F678BD-416F-4C9E-9BCF-640D7C843A2D}"/>
              </a:ext>
            </a:extLst>
          </p:cNvPr>
          <p:cNvSpPr/>
          <p:nvPr/>
        </p:nvSpPr>
        <p:spPr>
          <a:xfrm>
            <a:off x="7975077" y="1298542"/>
            <a:ext cx="3685880" cy="2545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2EEABD6-7D73-44DA-9083-AF40BC84A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22318"/>
              </p:ext>
            </p:extLst>
          </p:nvPr>
        </p:nvGraphicFramePr>
        <p:xfrm>
          <a:off x="8055205" y="1750191"/>
          <a:ext cx="3525624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91736">
                  <a:extLst>
                    <a:ext uri="{9D8B030D-6E8A-4147-A177-3AD203B41FA5}">
                      <a16:colId xmlns:a16="http://schemas.microsoft.com/office/drawing/2014/main" val="3894831954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63737272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409805325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76124521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15484026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74747358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2843441622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52197787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67076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3608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3156605-228A-48F6-9731-D539DBFDE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822318"/>
              </p:ext>
            </p:extLst>
          </p:nvPr>
        </p:nvGraphicFramePr>
        <p:xfrm>
          <a:off x="8055205" y="2463852"/>
          <a:ext cx="3525624" cy="370840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91736">
                  <a:extLst>
                    <a:ext uri="{9D8B030D-6E8A-4147-A177-3AD203B41FA5}">
                      <a16:colId xmlns:a16="http://schemas.microsoft.com/office/drawing/2014/main" val="3894831954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63737272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409805325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76124521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15484026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747473580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2843441622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152197787"/>
                    </a:ext>
                  </a:extLst>
                </a:gridCol>
                <a:gridCol w="391736">
                  <a:extLst>
                    <a:ext uri="{9D8B030D-6E8A-4147-A177-3AD203B41FA5}">
                      <a16:colId xmlns:a16="http://schemas.microsoft.com/office/drawing/2014/main" val="3670766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73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8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0E4A26-0FE1-4413-9F86-A56580ADE76C}"/>
              </a:ext>
            </a:extLst>
          </p:cNvPr>
          <p:cNvSpPr txBox="1"/>
          <p:nvPr/>
        </p:nvSpPr>
        <p:spPr>
          <a:xfrm>
            <a:off x="791852" y="575035"/>
            <a:ext cx="10152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基因演算法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2DFD2A0-5CF8-4541-870D-793135F5B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29" y="1795211"/>
            <a:ext cx="5126611" cy="38449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224109-A374-472E-A124-D219D1379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406" y="1217831"/>
            <a:ext cx="6692594" cy="19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19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寬螢幕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Beefnoodle</dc:creator>
  <cp:lastModifiedBy>Beefnoodle</cp:lastModifiedBy>
  <cp:revision>8</cp:revision>
  <dcterms:created xsi:type="dcterms:W3CDTF">2022-11-22T13:52:44Z</dcterms:created>
  <dcterms:modified xsi:type="dcterms:W3CDTF">2022-11-22T14:43:55Z</dcterms:modified>
</cp:coreProperties>
</file>