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3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6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1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8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2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6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F4D6-9797-481F-8ED6-EFE4B8D267C8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B03-193B-47DF-8DE9-A003023D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4815"/>
          <a:stretch/>
        </p:blipFill>
        <p:spPr>
          <a:xfrm>
            <a:off x="0" y="0"/>
            <a:ext cx="12192000" cy="523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00" y="0"/>
            <a:ext cx="648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Oh </a:t>
            </a:r>
          </a:p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 </a:t>
            </a:r>
          </a:p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Grocery!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6650" y="5853797"/>
            <a:ext cx="38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2019.01.07</a:t>
            </a:r>
          </a:p>
          <a:p>
            <a:r>
              <a:rPr lang="ko-KR" altLang="en-US" dirty="0">
                <a:latin typeface="+mj-ea"/>
                <a:ea typeface="+mj-ea"/>
              </a:rPr>
              <a:t>김수연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송민지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임동원</a:t>
            </a:r>
          </a:p>
        </p:txBody>
      </p:sp>
    </p:spTree>
    <p:extLst>
      <p:ext uri="{BB962C8B-B14F-4D97-AF65-F5344CB8AC3E}">
        <p14:creationId xmlns:p14="http://schemas.microsoft.com/office/powerpoint/2010/main" val="1383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r>
              <a:rPr lang="en-US" altLang="ko-KR" dirty="0"/>
              <a:t>Navigation bar</a:t>
            </a:r>
          </a:p>
          <a:p>
            <a:r>
              <a:rPr lang="ko-KR" altLang="en-US" dirty="0"/>
              <a:t>대분류 </a:t>
            </a:r>
            <a:r>
              <a:rPr lang="en-US" altLang="ko-KR" dirty="0"/>
              <a:t>&gt; </a:t>
            </a:r>
            <a:r>
              <a:rPr lang="ko-KR" altLang="en-US" dirty="0"/>
              <a:t>중분류 </a:t>
            </a:r>
            <a:r>
              <a:rPr lang="en-US" altLang="ko-KR" dirty="0"/>
              <a:t>&gt; </a:t>
            </a:r>
            <a:r>
              <a:rPr lang="ko-KR" altLang="en-US" dirty="0"/>
              <a:t>소분류</a:t>
            </a:r>
            <a:endParaRPr lang="en-US" altLang="ko-KR" dirty="0"/>
          </a:p>
          <a:p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Analyze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5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51" y="3727678"/>
            <a:ext cx="5166993" cy="2976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444" t="32596" r="8499" b="34631"/>
          <a:stretch/>
        </p:blipFill>
        <p:spPr>
          <a:xfrm>
            <a:off x="2922851" y="1752600"/>
            <a:ext cx="5130801" cy="152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18352" y="2838789"/>
            <a:ext cx="949703" cy="3880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380303" y="3338512"/>
            <a:ext cx="312844" cy="389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Navigation Bar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908" b="25406"/>
          <a:stretch/>
        </p:blipFill>
        <p:spPr>
          <a:xfrm>
            <a:off x="899637" y="1529158"/>
            <a:ext cx="8991600" cy="64770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99636" y="2523332"/>
            <a:ext cx="8991600" cy="4194968"/>
            <a:chOff x="838200" y="2399739"/>
            <a:chExt cx="10134600" cy="41934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00709"/>
              <a:ext cx="4381501" cy="157971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1036" y="2399739"/>
              <a:ext cx="4481764" cy="205596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194" y="4541990"/>
              <a:ext cx="1776412" cy="202757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0806" y="4649300"/>
              <a:ext cx="3757787" cy="194390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7"/>
            <a:srcRect r="4981" b="8569"/>
            <a:stretch/>
          </p:blipFill>
          <p:spPr>
            <a:xfrm>
              <a:off x="8132991" y="4696294"/>
              <a:ext cx="2839809" cy="189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01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대분류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중분류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소분류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2200036"/>
            <a:ext cx="3131503" cy="3236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7774" r="55746"/>
          <a:stretch/>
        </p:blipFill>
        <p:spPr>
          <a:xfrm>
            <a:off x="4625874" y="2200037"/>
            <a:ext cx="2105125" cy="3249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0311" r="43746"/>
          <a:stretch/>
        </p:blipFill>
        <p:spPr>
          <a:xfrm>
            <a:off x="8479961" y="2225437"/>
            <a:ext cx="2343513" cy="3059112"/>
          </a:xfrm>
          <a:prstGeom prst="rect">
            <a:avLst/>
          </a:prstGeom>
        </p:spPr>
      </p:pic>
      <p:sp>
        <p:nvSpPr>
          <p:cNvPr id="12" name="갈매기형 수장 11"/>
          <p:cNvSpPr/>
          <p:nvPr/>
        </p:nvSpPr>
        <p:spPr>
          <a:xfrm>
            <a:off x="3771900" y="3352800"/>
            <a:ext cx="599975" cy="81280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7537213" y="3285091"/>
            <a:ext cx="599975" cy="81280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58061" b="84397"/>
          <a:stretch/>
        </p:blipFill>
        <p:spPr>
          <a:xfrm>
            <a:off x="10464799" y="2225437"/>
            <a:ext cx="1473199" cy="505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8061" b="84397"/>
          <a:stretch/>
        </p:blipFill>
        <p:spPr>
          <a:xfrm>
            <a:off x="6019300" y="2200036"/>
            <a:ext cx="1473199" cy="5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19"/>
          <a:stretch/>
        </p:blipFill>
        <p:spPr>
          <a:xfrm>
            <a:off x="933320" y="2979737"/>
            <a:ext cx="4126188" cy="2366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3289"/>
            <a:ext cx="1778000" cy="6967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20" y="5345905"/>
            <a:ext cx="962155" cy="474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805" y="2979736"/>
            <a:ext cx="5565433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Analyze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24" y="2070100"/>
            <a:ext cx="3990076" cy="3274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792288"/>
            <a:ext cx="5609935" cy="2123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4366888"/>
            <a:ext cx="5484813" cy="19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4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00" y="0"/>
            <a:ext cx="648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 </a:t>
            </a:r>
          </a:p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Be </a:t>
            </a:r>
          </a:p>
          <a:p>
            <a:r>
              <a:rPr lang="en-US" altLang="ko-KR" sz="4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0129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개 요</vt:lpstr>
      <vt:lpstr>UI</vt:lpstr>
      <vt:lpstr>Navigation Bar</vt:lpstr>
      <vt:lpstr>대분류 &gt; 중분류 &gt; 소분류</vt:lpstr>
      <vt:lpstr>장바구니</vt:lpstr>
      <vt:lpstr>Analyze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수연</dc:creator>
  <cp:lastModifiedBy>송민지</cp:lastModifiedBy>
  <cp:revision>11</cp:revision>
  <dcterms:created xsi:type="dcterms:W3CDTF">2019-01-07T05:16:05Z</dcterms:created>
  <dcterms:modified xsi:type="dcterms:W3CDTF">2019-01-07T05:56:37Z</dcterms:modified>
</cp:coreProperties>
</file>