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2383" autoAdjust="0"/>
  </p:normalViewPr>
  <p:slideViewPr>
    <p:cSldViewPr snapToGrid="0">
      <p:cViewPr varScale="1">
        <p:scale>
          <a:sx n="77" d="100"/>
          <a:sy n="77" d="100"/>
        </p:scale>
        <p:origin x="12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2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0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BDAA-8E0D-4D14-9AF5-DC5605AEDAC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412D-B3FC-466E-95FB-D9710C4F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3" t="1000" r="14790" b="19797"/>
          <a:stretch/>
        </p:blipFill>
        <p:spPr>
          <a:xfrm>
            <a:off x="7540046" y="1273905"/>
            <a:ext cx="3598820" cy="36007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9" t="18461" r="24219" b="14859"/>
          <a:stretch/>
        </p:blipFill>
        <p:spPr>
          <a:xfrm>
            <a:off x="3943359" y="4963091"/>
            <a:ext cx="3596687" cy="36007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6" b="5587"/>
          <a:stretch/>
        </p:blipFill>
        <p:spPr>
          <a:xfrm>
            <a:off x="340046" y="1276213"/>
            <a:ext cx="3600000" cy="35983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0" b="9853"/>
          <a:stretch/>
        </p:blipFill>
        <p:spPr>
          <a:xfrm>
            <a:off x="3940046" y="1273906"/>
            <a:ext cx="3600000" cy="35983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r="23935"/>
          <a:stretch/>
        </p:blipFill>
        <p:spPr>
          <a:xfrm>
            <a:off x="340046" y="-157575"/>
            <a:ext cx="3602034" cy="3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5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6" y="140163"/>
            <a:ext cx="2583282" cy="25789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59" y="140163"/>
            <a:ext cx="4479653" cy="257890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24" y="3338187"/>
            <a:ext cx="2700000" cy="27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861" y="3338187"/>
            <a:ext cx="2700000" cy="27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712" y="3338187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昭廷 郭</dc:creator>
  <cp:lastModifiedBy>昭廷 郭</cp:lastModifiedBy>
  <cp:revision>5</cp:revision>
  <dcterms:created xsi:type="dcterms:W3CDTF">2023-12-10T16:59:47Z</dcterms:created>
  <dcterms:modified xsi:type="dcterms:W3CDTF">2024-01-12T05:46:44Z</dcterms:modified>
</cp:coreProperties>
</file>