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70" r:id="rId7"/>
    <p:sldId id="266" r:id="rId8"/>
    <p:sldId id="258" r:id="rId9"/>
    <p:sldId id="260" r:id="rId10"/>
    <p:sldId id="261" r:id="rId11"/>
    <p:sldId id="262" r:id="rId12"/>
    <p:sldId id="263" r:id="rId13"/>
    <p:sldId id="264" r:id="rId14"/>
    <p:sldId id="267" r:id="rId15"/>
    <p:sldId id="268" r:id="rId16"/>
    <p:sldId id="272" r:id="rId17"/>
    <p:sldId id="274" r:id="rId18"/>
    <p:sldId id="273" r:id="rId19"/>
    <p:sldId id="275" r:id="rId20"/>
    <p:sldId id="276" r:id="rId21"/>
    <p:sldId id="278" r:id="rId22"/>
    <p:sldId id="279" r:id="rId23"/>
    <p:sldId id="280" r:id="rId24"/>
    <p:sldId id="281" r:id="rId25"/>
  </p:sldIdLst>
  <p:sldSz cx="9144000" cy="6858000" type="screen4x3"/>
  <p:notesSz cx="6797675" cy="9926638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lansman" initials="jlansman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A0A"/>
    <a:srgbClr val="F07C00"/>
    <a:srgbClr val="FD8B1D"/>
    <a:srgbClr val="E14B0F"/>
    <a:srgbClr val="960000"/>
    <a:srgbClr val="CF022B"/>
    <a:srgbClr val="41738C"/>
    <a:srgbClr val="F07D00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9302" autoAdjust="0"/>
  </p:normalViewPr>
  <p:slideViewPr>
    <p:cSldViewPr snapToGrid="0" showGuides="1">
      <p:cViewPr>
        <p:scale>
          <a:sx n="125" d="100"/>
          <a:sy n="125" d="100"/>
        </p:scale>
        <p:origin x="1404" y="13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996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0EDD-4814-BAF4-44105564108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EDD-4814-BAF4-4410556410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0EDD-4814-BAF4-44105564108D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EDD-4814-BAF4-44105564108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1st Qtr</c:v>
                </c:pt>
                <c:pt idx="3">
                  <c:v>1st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45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D-4814-BAF4-441055641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5"/>
        <c:holeSize val="33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5659" cy="273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72218445-7C0C-4A68-9D20-20A04FEA2CDE}" type="datetime1">
              <a:rPr lang="fr-FR" smtClean="0"/>
              <a:t>21/10/2019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3853" y="9485352"/>
            <a:ext cx="5663296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 smtClean="0"/>
              <a:t>Titre de la présentation</a:t>
            </a:r>
            <a:endParaRPr lang="en-GB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‹#›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" y="0"/>
            <a:ext cx="325608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0DF3591-9A1C-4D9A-95EB-CF547BF75883}" type="datetime1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78557" y="4715153"/>
            <a:ext cx="504056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43853" y="9485352"/>
            <a:ext cx="4853473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‹#›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 userDrawn="1"/>
        </p:nvSpPr>
        <p:spPr>
          <a:xfrm>
            <a:off x="438666" y="6237312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EAD532C-E7B4-4A9B-AFC9-978A7417F52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7D308DB-F9AE-48BD-939F-086EE1A9200F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73"/>
          <p:cNvGrpSpPr/>
          <p:nvPr userDrawn="1"/>
        </p:nvGrpSpPr>
        <p:grpSpPr>
          <a:xfrm>
            <a:off x="3508375" y="2105025"/>
            <a:ext cx="1882775" cy="3086101"/>
            <a:chOff x="3508375" y="1425575"/>
            <a:chExt cx="1882775" cy="308610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619625" y="1911350"/>
              <a:ext cx="471488" cy="14446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60" y="0"/>
                </a:cxn>
                <a:cxn ang="0">
                  <a:pos x="223" y="0"/>
                </a:cxn>
                <a:cxn ang="0">
                  <a:pos x="297" y="91"/>
                </a:cxn>
                <a:cxn ang="0">
                  <a:pos x="0" y="40"/>
                </a:cxn>
              </a:cxnLst>
              <a:rect l="0" t="0" r="r" b="b"/>
              <a:pathLst>
                <a:path w="297" h="91">
                  <a:moveTo>
                    <a:pt x="0" y="40"/>
                  </a:moveTo>
                  <a:lnTo>
                    <a:pt x="160" y="0"/>
                  </a:lnTo>
                  <a:lnTo>
                    <a:pt x="223" y="0"/>
                  </a:lnTo>
                  <a:lnTo>
                    <a:pt x="297" y="9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249738" y="1876425"/>
              <a:ext cx="369888" cy="200025"/>
            </a:xfrm>
            <a:custGeom>
              <a:avLst/>
              <a:gdLst/>
              <a:ahLst/>
              <a:cxnLst>
                <a:cxn ang="0">
                  <a:pos x="233" y="62"/>
                </a:cxn>
                <a:cxn ang="0">
                  <a:pos x="0" y="126"/>
                </a:cxn>
                <a:cxn ang="0">
                  <a:pos x="8" y="19"/>
                </a:cxn>
                <a:cxn ang="0">
                  <a:pos x="100" y="0"/>
                </a:cxn>
                <a:cxn ang="0">
                  <a:pos x="233" y="62"/>
                </a:cxn>
              </a:cxnLst>
              <a:rect l="0" t="0" r="r" b="b"/>
              <a:pathLst>
                <a:path w="233" h="126">
                  <a:moveTo>
                    <a:pt x="233" y="62"/>
                  </a:moveTo>
                  <a:lnTo>
                    <a:pt x="0" y="126"/>
                  </a:lnTo>
                  <a:lnTo>
                    <a:pt x="8" y="19"/>
                  </a:lnTo>
                  <a:lnTo>
                    <a:pt x="100" y="0"/>
                  </a:lnTo>
                  <a:lnTo>
                    <a:pt x="233" y="6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708400" y="2071688"/>
              <a:ext cx="496888" cy="1049338"/>
            </a:xfrm>
            <a:custGeom>
              <a:avLst/>
              <a:gdLst/>
              <a:ahLst/>
              <a:cxnLst>
                <a:cxn ang="0">
                  <a:pos x="0" y="549"/>
                </a:cxn>
                <a:cxn ang="0">
                  <a:pos x="42" y="212"/>
                </a:cxn>
                <a:cxn ang="0">
                  <a:pos x="187" y="0"/>
                </a:cxn>
                <a:cxn ang="0">
                  <a:pos x="191" y="0"/>
                </a:cxn>
                <a:cxn ang="0">
                  <a:pos x="313" y="661"/>
                </a:cxn>
                <a:cxn ang="0">
                  <a:pos x="0" y="549"/>
                </a:cxn>
              </a:cxnLst>
              <a:rect l="0" t="0" r="r" b="b"/>
              <a:pathLst>
                <a:path w="313" h="661">
                  <a:moveTo>
                    <a:pt x="0" y="549"/>
                  </a:moveTo>
                  <a:lnTo>
                    <a:pt x="42" y="212"/>
                  </a:lnTo>
                  <a:lnTo>
                    <a:pt x="187" y="0"/>
                  </a:lnTo>
                  <a:lnTo>
                    <a:pt x="191" y="0"/>
                  </a:lnTo>
                  <a:lnTo>
                    <a:pt x="313" y="661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011613" y="2071688"/>
              <a:ext cx="503238" cy="1049338"/>
            </a:xfrm>
            <a:custGeom>
              <a:avLst/>
              <a:gdLst/>
              <a:ahLst/>
              <a:cxnLst>
                <a:cxn ang="0">
                  <a:pos x="150" y="3"/>
                </a:cxn>
                <a:cxn ang="0">
                  <a:pos x="317" y="228"/>
                </a:cxn>
                <a:cxn ang="0">
                  <a:pos x="122" y="661"/>
                </a:cxn>
                <a:cxn ang="0">
                  <a:pos x="0" y="0"/>
                </a:cxn>
                <a:cxn ang="0">
                  <a:pos x="150" y="3"/>
                </a:cxn>
              </a:cxnLst>
              <a:rect l="0" t="0" r="r" b="b"/>
              <a:pathLst>
                <a:path w="317" h="661">
                  <a:moveTo>
                    <a:pt x="150" y="3"/>
                  </a:moveTo>
                  <a:lnTo>
                    <a:pt x="317" y="228"/>
                  </a:lnTo>
                  <a:lnTo>
                    <a:pt x="122" y="661"/>
                  </a:lnTo>
                  <a:lnTo>
                    <a:pt x="0" y="0"/>
                  </a:lnTo>
                  <a:lnTo>
                    <a:pt x="150" y="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362450" y="3494088"/>
              <a:ext cx="479425" cy="866775"/>
            </a:xfrm>
            <a:custGeom>
              <a:avLst/>
              <a:gdLst/>
              <a:ahLst/>
              <a:cxnLst>
                <a:cxn ang="0">
                  <a:pos x="290" y="357"/>
                </a:cxn>
                <a:cxn ang="0">
                  <a:pos x="82" y="225"/>
                </a:cxn>
                <a:cxn ang="0">
                  <a:pos x="82" y="54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302" y="296"/>
                </a:cxn>
                <a:cxn ang="0">
                  <a:pos x="290" y="357"/>
                </a:cxn>
              </a:cxnLst>
              <a:rect l="0" t="0" r="r" b="b"/>
              <a:pathLst>
                <a:path w="302" h="546">
                  <a:moveTo>
                    <a:pt x="290" y="357"/>
                  </a:moveTo>
                  <a:lnTo>
                    <a:pt x="82" y="225"/>
                  </a:lnTo>
                  <a:lnTo>
                    <a:pt x="82" y="54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0"/>
                  </a:lnTo>
                  <a:lnTo>
                    <a:pt x="302" y="296"/>
                  </a:lnTo>
                  <a:lnTo>
                    <a:pt x="290" y="3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508375" y="2962275"/>
              <a:ext cx="976313" cy="5111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00" y="0"/>
                </a:cxn>
                <a:cxn ang="0">
                  <a:pos x="233" y="177"/>
                </a:cxn>
                <a:cxn ang="0">
                  <a:pos x="439" y="100"/>
                </a:cxn>
                <a:cxn ang="0">
                  <a:pos x="615" y="223"/>
                </a:cxn>
                <a:cxn ang="0">
                  <a:pos x="608" y="225"/>
                </a:cxn>
                <a:cxn ang="0">
                  <a:pos x="610" y="225"/>
                </a:cxn>
                <a:cxn ang="0">
                  <a:pos x="286" y="322"/>
                </a:cxn>
                <a:cxn ang="0">
                  <a:pos x="191" y="235"/>
                </a:cxn>
                <a:cxn ang="0">
                  <a:pos x="110" y="56"/>
                </a:cxn>
                <a:cxn ang="0">
                  <a:pos x="44" y="87"/>
                </a:cxn>
                <a:cxn ang="0">
                  <a:pos x="0" y="49"/>
                </a:cxn>
              </a:cxnLst>
              <a:rect l="0" t="0" r="r" b="b"/>
              <a:pathLst>
                <a:path w="615" h="322">
                  <a:moveTo>
                    <a:pt x="0" y="49"/>
                  </a:moveTo>
                  <a:lnTo>
                    <a:pt x="100" y="0"/>
                  </a:lnTo>
                  <a:lnTo>
                    <a:pt x="233" y="177"/>
                  </a:lnTo>
                  <a:lnTo>
                    <a:pt x="439" y="100"/>
                  </a:lnTo>
                  <a:lnTo>
                    <a:pt x="615" y="223"/>
                  </a:lnTo>
                  <a:lnTo>
                    <a:pt x="608" y="225"/>
                  </a:lnTo>
                  <a:lnTo>
                    <a:pt x="610" y="225"/>
                  </a:lnTo>
                  <a:lnTo>
                    <a:pt x="286" y="322"/>
                  </a:lnTo>
                  <a:lnTo>
                    <a:pt x="191" y="235"/>
                  </a:lnTo>
                  <a:lnTo>
                    <a:pt x="110" y="56"/>
                  </a:lnTo>
                  <a:lnTo>
                    <a:pt x="44" y="8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408488" y="1425575"/>
              <a:ext cx="211138" cy="5492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33" y="346"/>
                </a:cxn>
                <a:cxn ang="0">
                  <a:pos x="0" y="284"/>
                </a:cxn>
                <a:cxn ang="0">
                  <a:pos x="123" y="0"/>
                </a:cxn>
              </a:cxnLst>
              <a:rect l="0" t="0" r="r" b="b"/>
              <a:pathLst>
                <a:path w="133" h="346">
                  <a:moveTo>
                    <a:pt x="123" y="0"/>
                  </a:moveTo>
                  <a:lnTo>
                    <a:pt x="133" y="346"/>
                  </a:lnTo>
                  <a:lnTo>
                    <a:pt x="0" y="28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249738" y="1974850"/>
              <a:ext cx="908050" cy="458788"/>
            </a:xfrm>
            <a:custGeom>
              <a:avLst/>
              <a:gdLst/>
              <a:ahLst/>
              <a:cxnLst>
                <a:cxn ang="0">
                  <a:pos x="315" y="153"/>
                </a:cxn>
                <a:cxn ang="0">
                  <a:pos x="167" y="289"/>
                </a:cxn>
                <a:cxn ang="0">
                  <a:pos x="0" y="64"/>
                </a:cxn>
                <a:cxn ang="0">
                  <a:pos x="233" y="0"/>
                </a:cxn>
                <a:cxn ang="0">
                  <a:pos x="530" y="51"/>
                </a:cxn>
                <a:cxn ang="0">
                  <a:pos x="572" y="182"/>
                </a:cxn>
                <a:cxn ang="0">
                  <a:pos x="315" y="153"/>
                </a:cxn>
              </a:cxnLst>
              <a:rect l="0" t="0" r="r" b="b"/>
              <a:pathLst>
                <a:path w="572" h="289">
                  <a:moveTo>
                    <a:pt x="315" y="153"/>
                  </a:moveTo>
                  <a:lnTo>
                    <a:pt x="167" y="289"/>
                  </a:lnTo>
                  <a:lnTo>
                    <a:pt x="0" y="64"/>
                  </a:lnTo>
                  <a:lnTo>
                    <a:pt x="233" y="0"/>
                  </a:lnTo>
                  <a:lnTo>
                    <a:pt x="530" y="51"/>
                  </a:lnTo>
                  <a:lnTo>
                    <a:pt x="572" y="182"/>
                  </a:lnTo>
                  <a:lnTo>
                    <a:pt x="315" y="15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603750" y="1425575"/>
              <a:ext cx="269875" cy="549275"/>
            </a:xfrm>
            <a:custGeom>
              <a:avLst/>
              <a:gdLst/>
              <a:ahLst/>
              <a:cxnLst>
                <a:cxn ang="0">
                  <a:pos x="170" y="306"/>
                </a:cxn>
                <a:cxn ang="0">
                  <a:pos x="10" y="346"/>
                </a:cxn>
                <a:cxn ang="0">
                  <a:pos x="0" y="0"/>
                </a:cxn>
                <a:cxn ang="0">
                  <a:pos x="170" y="306"/>
                </a:cxn>
              </a:cxnLst>
              <a:rect l="0" t="0" r="r" b="b"/>
              <a:pathLst>
                <a:path w="170" h="346">
                  <a:moveTo>
                    <a:pt x="170" y="306"/>
                  </a:moveTo>
                  <a:lnTo>
                    <a:pt x="10" y="346"/>
                  </a:lnTo>
                  <a:lnTo>
                    <a:pt x="0" y="0"/>
                  </a:lnTo>
                  <a:lnTo>
                    <a:pt x="170" y="3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667125" y="2943225"/>
              <a:ext cx="538163" cy="30003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6" y="0"/>
                </a:cxn>
                <a:cxn ang="0">
                  <a:pos x="339" y="112"/>
                </a:cxn>
                <a:cxn ang="0">
                  <a:pos x="133" y="189"/>
                </a:cxn>
                <a:cxn ang="0">
                  <a:pos x="0" y="12"/>
                </a:cxn>
              </a:cxnLst>
              <a:rect l="0" t="0" r="r" b="b"/>
              <a:pathLst>
                <a:path w="339" h="189">
                  <a:moveTo>
                    <a:pt x="0" y="12"/>
                  </a:moveTo>
                  <a:lnTo>
                    <a:pt x="26" y="0"/>
                  </a:lnTo>
                  <a:lnTo>
                    <a:pt x="339" y="112"/>
                  </a:lnTo>
                  <a:lnTo>
                    <a:pt x="133" y="189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962400" y="3316288"/>
              <a:ext cx="919163" cy="647700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324" y="2"/>
                </a:cxn>
                <a:cxn ang="0">
                  <a:pos x="329" y="0"/>
                </a:cxn>
                <a:cxn ang="0">
                  <a:pos x="453" y="184"/>
                </a:cxn>
                <a:cxn ang="0">
                  <a:pos x="535" y="102"/>
                </a:cxn>
                <a:cxn ang="0">
                  <a:pos x="579" y="216"/>
                </a:cxn>
                <a:cxn ang="0">
                  <a:pos x="554" y="408"/>
                </a:cxn>
                <a:cxn ang="0">
                  <a:pos x="252" y="112"/>
                </a:cxn>
                <a:cxn ang="0">
                  <a:pos x="254" y="122"/>
                </a:cxn>
                <a:cxn ang="0">
                  <a:pos x="254" y="122"/>
                </a:cxn>
                <a:cxn ang="0">
                  <a:pos x="182" y="185"/>
                </a:cxn>
                <a:cxn ang="0">
                  <a:pos x="121" y="360"/>
                </a:cxn>
                <a:cxn ang="0">
                  <a:pos x="0" y="99"/>
                </a:cxn>
              </a:cxnLst>
              <a:rect l="0" t="0" r="r" b="b"/>
              <a:pathLst>
                <a:path w="579" h="408">
                  <a:moveTo>
                    <a:pt x="0" y="99"/>
                  </a:moveTo>
                  <a:lnTo>
                    <a:pt x="324" y="2"/>
                  </a:lnTo>
                  <a:lnTo>
                    <a:pt x="329" y="0"/>
                  </a:lnTo>
                  <a:lnTo>
                    <a:pt x="453" y="184"/>
                  </a:lnTo>
                  <a:lnTo>
                    <a:pt x="535" y="102"/>
                  </a:lnTo>
                  <a:lnTo>
                    <a:pt x="579" y="216"/>
                  </a:lnTo>
                  <a:lnTo>
                    <a:pt x="554" y="408"/>
                  </a:lnTo>
                  <a:lnTo>
                    <a:pt x="252" y="112"/>
                  </a:lnTo>
                  <a:lnTo>
                    <a:pt x="254" y="122"/>
                  </a:lnTo>
                  <a:lnTo>
                    <a:pt x="254" y="122"/>
                  </a:lnTo>
                  <a:lnTo>
                    <a:pt x="182" y="185"/>
                  </a:lnTo>
                  <a:lnTo>
                    <a:pt x="121" y="36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484688" y="2792413"/>
              <a:ext cx="841375" cy="866775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276" y="247"/>
                </a:cxn>
                <a:cxn ang="0">
                  <a:pos x="298" y="25"/>
                </a:cxn>
                <a:cxn ang="0">
                  <a:pos x="419" y="0"/>
                </a:cxn>
                <a:cxn ang="0">
                  <a:pos x="530" y="245"/>
                </a:cxn>
                <a:cxn ang="0">
                  <a:pos x="400" y="435"/>
                </a:cxn>
                <a:cxn ang="0">
                  <a:pos x="250" y="546"/>
                </a:cxn>
                <a:cxn ang="0">
                  <a:pos x="206" y="432"/>
                </a:cxn>
                <a:cxn ang="0">
                  <a:pos x="124" y="514"/>
                </a:cxn>
                <a:cxn ang="0">
                  <a:pos x="0" y="330"/>
                </a:cxn>
                <a:cxn ang="0">
                  <a:pos x="2" y="330"/>
                </a:cxn>
                <a:cxn ang="0">
                  <a:pos x="0" y="330"/>
                </a:cxn>
              </a:cxnLst>
              <a:rect l="0" t="0" r="r" b="b"/>
              <a:pathLst>
                <a:path w="530" h="546">
                  <a:moveTo>
                    <a:pt x="0" y="330"/>
                  </a:moveTo>
                  <a:lnTo>
                    <a:pt x="276" y="247"/>
                  </a:lnTo>
                  <a:lnTo>
                    <a:pt x="298" y="25"/>
                  </a:lnTo>
                  <a:lnTo>
                    <a:pt x="419" y="0"/>
                  </a:lnTo>
                  <a:lnTo>
                    <a:pt x="530" y="245"/>
                  </a:lnTo>
                  <a:lnTo>
                    <a:pt x="400" y="435"/>
                  </a:lnTo>
                  <a:lnTo>
                    <a:pt x="250" y="546"/>
                  </a:lnTo>
                  <a:lnTo>
                    <a:pt x="206" y="432"/>
                  </a:lnTo>
                  <a:lnTo>
                    <a:pt x="124" y="514"/>
                  </a:lnTo>
                  <a:lnTo>
                    <a:pt x="0" y="330"/>
                  </a:lnTo>
                  <a:lnTo>
                    <a:pt x="2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205288" y="2433638"/>
              <a:ext cx="752475" cy="882650"/>
            </a:xfrm>
            <a:custGeom>
              <a:avLst/>
              <a:gdLst/>
              <a:ahLst/>
              <a:cxnLst>
                <a:cxn ang="0">
                  <a:pos x="176" y="556"/>
                </a:cxn>
                <a:cxn ang="0">
                  <a:pos x="0" y="433"/>
                </a:cxn>
                <a:cxn ang="0">
                  <a:pos x="195" y="0"/>
                </a:cxn>
                <a:cxn ang="0">
                  <a:pos x="474" y="251"/>
                </a:cxn>
                <a:cxn ang="0">
                  <a:pos x="254" y="231"/>
                </a:cxn>
                <a:cxn ang="0">
                  <a:pos x="176" y="556"/>
                </a:cxn>
              </a:cxnLst>
              <a:rect l="0" t="0" r="r" b="b"/>
              <a:pathLst>
                <a:path w="474" h="556">
                  <a:moveTo>
                    <a:pt x="176" y="556"/>
                  </a:moveTo>
                  <a:lnTo>
                    <a:pt x="0" y="433"/>
                  </a:lnTo>
                  <a:lnTo>
                    <a:pt x="195" y="0"/>
                  </a:lnTo>
                  <a:lnTo>
                    <a:pt x="474" y="251"/>
                  </a:lnTo>
                  <a:lnTo>
                    <a:pt x="254" y="231"/>
                  </a:lnTo>
                  <a:lnTo>
                    <a:pt x="176" y="5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484688" y="2800350"/>
              <a:ext cx="473075" cy="515938"/>
            </a:xfrm>
            <a:custGeom>
              <a:avLst/>
              <a:gdLst/>
              <a:ahLst/>
              <a:cxnLst>
                <a:cxn ang="0">
                  <a:pos x="298" y="20"/>
                </a:cxn>
                <a:cxn ang="0">
                  <a:pos x="276" y="242"/>
                </a:cxn>
                <a:cxn ang="0">
                  <a:pos x="0" y="325"/>
                </a:cxn>
                <a:cxn ang="0">
                  <a:pos x="78" y="0"/>
                </a:cxn>
                <a:cxn ang="0">
                  <a:pos x="298" y="20"/>
                </a:cxn>
              </a:cxnLst>
              <a:rect l="0" t="0" r="r" b="b"/>
              <a:pathLst>
                <a:path w="298" h="325">
                  <a:moveTo>
                    <a:pt x="298" y="20"/>
                  </a:moveTo>
                  <a:lnTo>
                    <a:pt x="276" y="242"/>
                  </a:lnTo>
                  <a:lnTo>
                    <a:pt x="0" y="325"/>
                  </a:lnTo>
                  <a:lnTo>
                    <a:pt x="78" y="0"/>
                  </a:lnTo>
                  <a:lnTo>
                    <a:pt x="298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749800" y="2217738"/>
              <a:ext cx="641350" cy="963613"/>
            </a:xfrm>
            <a:custGeom>
              <a:avLst/>
              <a:gdLst/>
              <a:ahLst/>
              <a:cxnLst>
                <a:cxn ang="0">
                  <a:pos x="363" y="607"/>
                </a:cxn>
                <a:cxn ang="0">
                  <a:pos x="252" y="362"/>
                </a:cxn>
                <a:cxn ang="0">
                  <a:pos x="131" y="387"/>
                </a:cxn>
                <a:cxn ang="0">
                  <a:pos x="0" y="0"/>
                </a:cxn>
                <a:cxn ang="0">
                  <a:pos x="245" y="287"/>
                </a:cxn>
                <a:cxn ang="0">
                  <a:pos x="358" y="144"/>
                </a:cxn>
                <a:cxn ang="0">
                  <a:pos x="404" y="207"/>
                </a:cxn>
                <a:cxn ang="0">
                  <a:pos x="404" y="478"/>
                </a:cxn>
                <a:cxn ang="0">
                  <a:pos x="365" y="449"/>
                </a:cxn>
                <a:cxn ang="0">
                  <a:pos x="363" y="607"/>
                </a:cxn>
              </a:cxnLst>
              <a:rect l="0" t="0" r="r" b="b"/>
              <a:pathLst>
                <a:path w="404" h="607">
                  <a:moveTo>
                    <a:pt x="363" y="607"/>
                  </a:moveTo>
                  <a:lnTo>
                    <a:pt x="252" y="362"/>
                  </a:lnTo>
                  <a:lnTo>
                    <a:pt x="131" y="387"/>
                  </a:lnTo>
                  <a:lnTo>
                    <a:pt x="0" y="0"/>
                  </a:lnTo>
                  <a:lnTo>
                    <a:pt x="245" y="287"/>
                  </a:lnTo>
                  <a:lnTo>
                    <a:pt x="358" y="144"/>
                  </a:lnTo>
                  <a:lnTo>
                    <a:pt x="404" y="207"/>
                  </a:lnTo>
                  <a:lnTo>
                    <a:pt x="404" y="478"/>
                  </a:lnTo>
                  <a:lnTo>
                    <a:pt x="365" y="449"/>
                  </a:lnTo>
                  <a:lnTo>
                    <a:pt x="363" y="6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749800" y="2217738"/>
              <a:ext cx="568325" cy="455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7" y="29"/>
                </a:cxn>
                <a:cxn ang="0">
                  <a:pos x="358" y="144"/>
                </a:cxn>
                <a:cxn ang="0">
                  <a:pos x="245" y="287"/>
                </a:cxn>
                <a:cxn ang="0">
                  <a:pos x="0" y="0"/>
                </a:cxn>
              </a:cxnLst>
              <a:rect l="0" t="0" r="r" b="b"/>
              <a:pathLst>
                <a:path w="358" h="287">
                  <a:moveTo>
                    <a:pt x="0" y="0"/>
                  </a:moveTo>
                  <a:lnTo>
                    <a:pt x="257" y="29"/>
                  </a:lnTo>
                  <a:lnTo>
                    <a:pt x="358" y="144"/>
                  </a:lnTo>
                  <a:lnTo>
                    <a:pt x="245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514850" y="2217738"/>
              <a:ext cx="442913" cy="614363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148" y="0"/>
                </a:cxn>
                <a:cxn ang="0">
                  <a:pos x="279" y="387"/>
                </a:cxn>
                <a:cxn ang="0">
                  <a:pos x="0" y="136"/>
                </a:cxn>
              </a:cxnLst>
              <a:rect l="0" t="0" r="r" b="b"/>
              <a:pathLst>
                <a:path w="279" h="387">
                  <a:moveTo>
                    <a:pt x="0" y="136"/>
                  </a:moveTo>
                  <a:lnTo>
                    <a:pt x="148" y="0"/>
                  </a:lnTo>
                  <a:lnTo>
                    <a:pt x="279" y="38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154488" y="3509963"/>
              <a:ext cx="233363" cy="100171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47" y="631"/>
                </a:cxn>
                <a:cxn ang="0">
                  <a:pos x="0" y="347"/>
                </a:cxn>
                <a:cxn ang="0">
                  <a:pos x="0" y="238"/>
                </a:cxn>
                <a:cxn ang="0">
                  <a:pos x="61" y="63"/>
                </a:cxn>
                <a:cxn ang="0">
                  <a:pos x="133" y="0"/>
                </a:cxn>
              </a:cxnLst>
              <a:rect l="0" t="0" r="r" b="b"/>
              <a:pathLst>
                <a:path w="147" h="631">
                  <a:moveTo>
                    <a:pt x="133" y="0"/>
                  </a:moveTo>
                  <a:lnTo>
                    <a:pt x="147" y="631"/>
                  </a:lnTo>
                  <a:lnTo>
                    <a:pt x="0" y="347"/>
                  </a:lnTo>
                  <a:lnTo>
                    <a:pt x="0" y="238"/>
                  </a:lnTo>
                  <a:lnTo>
                    <a:pt x="61" y="6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492625" y="3851275"/>
              <a:ext cx="330200" cy="550863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0" y="0"/>
                </a:cxn>
                <a:cxn ang="0">
                  <a:pos x="208" y="132"/>
                </a:cxn>
                <a:cxn ang="0">
                  <a:pos x="138" y="347"/>
                </a:cxn>
                <a:cxn ang="0">
                  <a:pos x="0" y="321"/>
                </a:cxn>
              </a:cxnLst>
              <a:rect l="0" t="0" r="r" b="b"/>
              <a:pathLst>
                <a:path w="208" h="347">
                  <a:moveTo>
                    <a:pt x="0" y="321"/>
                  </a:moveTo>
                  <a:lnTo>
                    <a:pt x="0" y="0"/>
                  </a:lnTo>
                  <a:lnTo>
                    <a:pt x="208" y="132"/>
                  </a:lnTo>
                  <a:lnTo>
                    <a:pt x="138" y="34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365625" y="3509963"/>
              <a:ext cx="127000" cy="1001713"/>
            </a:xfrm>
            <a:custGeom>
              <a:avLst/>
              <a:gdLst/>
              <a:ahLst/>
              <a:cxnLst>
                <a:cxn ang="0">
                  <a:pos x="14" y="631"/>
                </a:cxn>
                <a:cxn ang="0">
                  <a:pos x="0" y="0"/>
                </a:cxn>
                <a:cxn ang="0">
                  <a:pos x="80" y="536"/>
                </a:cxn>
                <a:cxn ang="0">
                  <a:pos x="14" y="631"/>
                </a:cxn>
              </a:cxnLst>
              <a:rect l="0" t="0" r="r" b="b"/>
              <a:pathLst>
                <a:path w="80" h="631">
                  <a:moveTo>
                    <a:pt x="14" y="631"/>
                  </a:moveTo>
                  <a:lnTo>
                    <a:pt x="0" y="0"/>
                  </a:lnTo>
                  <a:lnTo>
                    <a:pt x="80" y="536"/>
                  </a:lnTo>
                  <a:lnTo>
                    <a:pt x="14" y="6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508375" y="2408238"/>
              <a:ext cx="266700" cy="63182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26" y="337"/>
                </a:cxn>
                <a:cxn ang="0">
                  <a:pos x="100" y="349"/>
                </a:cxn>
                <a:cxn ang="0">
                  <a:pos x="0" y="398"/>
                </a:cxn>
                <a:cxn ang="0">
                  <a:pos x="44" y="320"/>
                </a:cxn>
                <a:cxn ang="0">
                  <a:pos x="34" y="108"/>
                </a:cxn>
                <a:cxn ang="0">
                  <a:pos x="168" y="0"/>
                </a:cxn>
              </a:cxnLst>
              <a:rect l="0" t="0" r="r" b="b"/>
              <a:pathLst>
                <a:path w="168" h="398">
                  <a:moveTo>
                    <a:pt x="168" y="0"/>
                  </a:moveTo>
                  <a:lnTo>
                    <a:pt x="126" y="337"/>
                  </a:lnTo>
                  <a:lnTo>
                    <a:pt x="100" y="349"/>
                  </a:lnTo>
                  <a:lnTo>
                    <a:pt x="0" y="398"/>
                  </a:lnTo>
                  <a:lnTo>
                    <a:pt x="44" y="320"/>
                  </a:lnTo>
                  <a:lnTo>
                    <a:pt x="34" y="10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0" y="3030539"/>
            <a:ext cx="9144000" cy="3827461"/>
          </a:xfrm>
          <a:prstGeom prst="rect">
            <a:avLst/>
          </a:prstGeom>
          <a:solidFill>
            <a:schemeClr val="accent1">
              <a:alpha val="4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9" name="Oval 96"/>
          <p:cNvSpPr/>
          <p:nvPr userDrawn="1"/>
        </p:nvSpPr>
        <p:spPr>
          <a:xfrm>
            <a:off x="4402916" y="3813143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97"/>
          <p:cNvSpPr/>
          <p:nvPr userDrawn="1"/>
        </p:nvSpPr>
        <p:spPr>
          <a:xfrm>
            <a:off x="4402916" y="4352083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98"/>
          <p:cNvSpPr/>
          <p:nvPr userDrawn="1"/>
        </p:nvSpPr>
        <p:spPr>
          <a:xfrm>
            <a:off x="4402916" y="3274203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99"/>
          <p:cNvSpPr/>
          <p:nvPr userDrawn="1"/>
        </p:nvSpPr>
        <p:spPr>
          <a:xfrm>
            <a:off x="4402916" y="2735263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100"/>
          <p:cNvSpPr/>
          <p:nvPr userDrawn="1"/>
        </p:nvSpPr>
        <p:spPr>
          <a:xfrm>
            <a:off x="4402916" y="4891025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101"/>
          <p:cNvCxnSpPr/>
          <p:nvPr userDrawn="1"/>
        </p:nvCxnSpPr>
        <p:spPr>
          <a:xfrm rot="10800000">
            <a:off x="4483100" y="3892550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5"/>
          <p:cNvCxnSpPr/>
          <p:nvPr userDrawn="1"/>
        </p:nvCxnSpPr>
        <p:spPr>
          <a:xfrm rot="10800000">
            <a:off x="4483100" y="4945063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6"/>
          <p:cNvCxnSpPr/>
          <p:nvPr userDrawn="1"/>
        </p:nvCxnSpPr>
        <p:spPr>
          <a:xfrm rot="10800000">
            <a:off x="3001712" y="3340100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13"/>
          <p:cNvCxnSpPr/>
          <p:nvPr userDrawn="1"/>
        </p:nvCxnSpPr>
        <p:spPr>
          <a:xfrm rot="10800000">
            <a:off x="3001712" y="4418758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17"/>
          <p:cNvCxnSpPr/>
          <p:nvPr userDrawn="1"/>
        </p:nvCxnSpPr>
        <p:spPr>
          <a:xfrm rot="10800000">
            <a:off x="4483100" y="2813050"/>
            <a:ext cx="1471863" cy="1588"/>
          </a:xfrm>
          <a:prstGeom prst="line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539552" y="3356992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539552" y="3068959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539552" y="4437112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539552" y="4149079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6156176" y="4941168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4" name="Espace réservé du texte 8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6156176" y="4653135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6156176" y="3861049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6" name="Espace réservé du texte 8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6156176" y="3573016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67" name="Espace réservé du texte 8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6156176" y="2564905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8" name="Espace réservé du texte 8"/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6156176" y="2276872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69" name="Espace réservé du texte 8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3059832" y="3068960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70" name="Espace réservé du texte 8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059832" y="4077072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71" name="Espace réservé du texte 8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5364088" y="4581128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72" name="Espace réservé du texte 8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5364088" y="3573016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73" name="Espace réservé du texte 8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5364088" y="2492896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5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E79C6220-D8F4-4741-8ABE-579681BFEF6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3389313" y="1981200"/>
            <a:ext cx="2365375" cy="646113"/>
          </a:xfrm>
          <a:custGeom>
            <a:avLst/>
            <a:gdLst/>
            <a:ahLst/>
            <a:cxnLst>
              <a:cxn ang="0">
                <a:pos x="688" y="47"/>
              </a:cxn>
              <a:cxn ang="0">
                <a:pos x="735" y="160"/>
              </a:cxn>
              <a:cxn ang="0">
                <a:pos x="735" y="201"/>
              </a:cxn>
              <a:cxn ang="0">
                <a:pos x="0" y="201"/>
              </a:cxn>
              <a:cxn ang="0">
                <a:pos x="0" y="160"/>
              </a:cxn>
              <a:cxn ang="0">
                <a:pos x="47" y="47"/>
              </a:cxn>
              <a:cxn ang="0">
                <a:pos x="160" y="0"/>
              </a:cxn>
              <a:cxn ang="0">
                <a:pos x="575" y="0"/>
              </a:cxn>
              <a:cxn ang="0">
                <a:pos x="688" y="47"/>
              </a:cxn>
            </a:cxnLst>
            <a:rect l="0" t="0" r="r" b="b"/>
            <a:pathLst>
              <a:path w="735" h="201">
                <a:moveTo>
                  <a:pt x="688" y="47"/>
                </a:moveTo>
                <a:cubicBezTo>
                  <a:pt x="720" y="78"/>
                  <a:pt x="735" y="116"/>
                  <a:pt x="735" y="160"/>
                </a:cubicBezTo>
                <a:cubicBezTo>
                  <a:pt x="735" y="201"/>
                  <a:pt x="735" y="201"/>
                  <a:pt x="735" y="201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6"/>
                  <a:pt x="16" y="78"/>
                  <a:pt x="47" y="47"/>
                </a:cubicBezTo>
                <a:cubicBezTo>
                  <a:pt x="78" y="16"/>
                  <a:pt x="116" y="0"/>
                  <a:pt x="160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619" y="0"/>
                  <a:pt x="657" y="16"/>
                  <a:pt x="688" y="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5754688" y="2652713"/>
            <a:ext cx="646113" cy="2365375"/>
          </a:xfrm>
          <a:custGeom>
            <a:avLst/>
            <a:gdLst/>
            <a:ahLst/>
            <a:cxnLst>
              <a:cxn ang="0">
                <a:pos x="154" y="688"/>
              </a:cxn>
              <a:cxn ang="0">
                <a:pos x="41" y="735"/>
              </a:cxn>
              <a:cxn ang="0">
                <a:pos x="0" y="735"/>
              </a:cxn>
              <a:cxn ang="0">
                <a:pos x="0" y="0"/>
              </a:cxn>
              <a:cxn ang="0">
                <a:pos x="41" y="0"/>
              </a:cxn>
              <a:cxn ang="0">
                <a:pos x="154" y="47"/>
              </a:cxn>
              <a:cxn ang="0">
                <a:pos x="201" y="160"/>
              </a:cxn>
              <a:cxn ang="0">
                <a:pos x="201" y="575"/>
              </a:cxn>
              <a:cxn ang="0">
                <a:pos x="154" y="688"/>
              </a:cxn>
            </a:cxnLst>
            <a:rect l="0" t="0" r="r" b="b"/>
            <a:pathLst>
              <a:path w="201" h="735">
                <a:moveTo>
                  <a:pt x="154" y="688"/>
                </a:moveTo>
                <a:cubicBezTo>
                  <a:pt x="123" y="720"/>
                  <a:pt x="85" y="735"/>
                  <a:pt x="41" y="735"/>
                </a:cubicBezTo>
                <a:cubicBezTo>
                  <a:pt x="0" y="735"/>
                  <a:pt x="0" y="735"/>
                  <a:pt x="0" y="735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85" y="0"/>
                  <a:pt x="123" y="16"/>
                  <a:pt x="154" y="47"/>
                </a:cubicBezTo>
                <a:cubicBezTo>
                  <a:pt x="186" y="78"/>
                  <a:pt x="201" y="116"/>
                  <a:pt x="201" y="160"/>
                </a:cubicBezTo>
                <a:cubicBezTo>
                  <a:pt x="201" y="575"/>
                  <a:pt x="201" y="575"/>
                  <a:pt x="201" y="575"/>
                </a:cubicBezTo>
                <a:cubicBezTo>
                  <a:pt x="201" y="619"/>
                  <a:pt x="186" y="657"/>
                  <a:pt x="154" y="688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389313" y="5018088"/>
            <a:ext cx="2365375" cy="646113"/>
          </a:xfrm>
          <a:custGeom>
            <a:avLst/>
            <a:gdLst/>
            <a:ahLst/>
            <a:cxnLst>
              <a:cxn ang="0">
                <a:pos x="735" y="41"/>
              </a:cxn>
              <a:cxn ang="0">
                <a:pos x="688" y="154"/>
              </a:cxn>
              <a:cxn ang="0">
                <a:pos x="575" y="201"/>
              </a:cxn>
              <a:cxn ang="0">
                <a:pos x="160" y="201"/>
              </a:cxn>
              <a:cxn ang="0">
                <a:pos x="47" y="154"/>
              </a:cxn>
              <a:cxn ang="0">
                <a:pos x="0" y="41"/>
              </a:cxn>
              <a:cxn ang="0">
                <a:pos x="0" y="0"/>
              </a:cxn>
              <a:cxn ang="0">
                <a:pos x="735" y="0"/>
              </a:cxn>
              <a:cxn ang="0">
                <a:pos x="735" y="41"/>
              </a:cxn>
            </a:cxnLst>
            <a:rect l="0" t="0" r="r" b="b"/>
            <a:pathLst>
              <a:path w="735" h="201">
                <a:moveTo>
                  <a:pt x="735" y="41"/>
                </a:moveTo>
                <a:cubicBezTo>
                  <a:pt x="735" y="85"/>
                  <a:pt x="720" y="123"/>
                  <a:pt x="688" y="154"/>
                </a:cubicBezTo>
                <a:cubicBezTo>
                  <a:pt x="657" y="186"/>
                  <a:pt x="619" y="201"/>
                  <a:pt x="575" y="201"/>
                </a:cubicBezTo>
                <a:cubicBezTo>
                  <a:pt x="160" y="201"/>
                  <a:pt x="160" y="201"/>
                  <a:pt x="160" y="201"/>
                </a:cubicBezTo>
                <a:cubicBezTo>
                  <a:pt x="116" y="201"/>
                  <a:pt x="78" y="186"/>
                  <a:pt x="47" y="154"/>
                </a:cubicBezTo>
                <a:cubicBezTo>
                  <a:pt x="16" y="123"/>
                  <a:pt x="0" y="85"/>
                  <a:pt x="0" y="41"/>
                </a:cubicBezTo>
                <a:cubicBezTo>
                  <a:pt x="0" y="0"/>
                  <a:pt x="0" y="0"/>
                  <a:pt x="0" y="0"/>
                </a:cubicBezTo>
                <a:cubicBezTo>
                  <a:pt x="735" y="0"/>
                  <a:pt x="735" y="0"/>
                  <a:pt x="735" y="0"/>
                </a:cubicBezTo>
                <a:lnTo>
                  <a:pt x="735" y="41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2743200" y="2627313"/>
            <a:ext cx="646113" cy="2365375"/>
          </a:xfrm>
          <a:custGeom>
            <a:avLst/>
            <a:gdLst/>
            <a:ahLst/>
            <a:cxnLst>
              <a:cxn ang="0">
                <a:pos x="160" y="735"/>
              </a:cxn>
              <a:cxn ang="0">
                <a:pos x="47" y="688"/>
              </a:cxn>
              <a:cxn ang="0">
                <a:pos x="0" y="575"/>
              </a:cxn>
              <a:cxn ang="0">
                <a:pos x="0" y="160"/>
              </a:cxn>
              <a:cxn ang="0">
                <a:pos x="47" y="47"/>
              </a:cxn>
              <a:cxn ang="0">
                <a:pos x="160" y="0"/>
              </a:cxn>
              <a:cxn ang="0">
                <a:pos x="201" y="0"/>
              </a:cxn>
              <a:cxn ang="0">
                <a:pos x="201" y="735"/>
              </a:cxn>
              <a:cxn ang="0">
                <a:pos x="160" y="735"/>
              </a:cxn>
            </a:cxnLst>
            <a:rect l="0" t="0" r="r" b="b"/>
            <a:pathLst>
              <a:path w="201" h="735">
                <a:moveTo>
                  <a:pt x="160" y="735"/>
                </a:moveTo>
                <a:cubicBezTo>
                  <a:pt x="116" y="735"/>
                  <a:pt x="78" y="720"/>
                  <a:pt x="47" y="688"/>
                </a:cubicBezTo>
                <a:cubicBezTo>
                  <a:pt x="15" y="657"/>
                  <a:pt x="0" y="619"/>
                  <a:pt x="0" y="575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6"/>
                  <a:pt x="15" y="78"/>
                  <a:pt x="47" y="47"/>
                </a:cubicBezTo>
                <a:cubicBezTo>
                  <a:pt x="78" y="16"/>
                  <a:pt x="116" y="0"/>
                  <a:pt x="16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735"/>
                  <a:pt x="201" y="735"/>
                  <a:pt x="201" y="735"/>
                </a:cubicBezTo>
                <a:lnTo>
                  <a:pt x="160" y="735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540000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56"/>
          <p:cNvGrpSpPr/>
          <p:nvPr userDrawn="1"/>
        </p:nvGrpSpPr>
        <p:grpSpPr>
          <a:xfrm>
            <a:off x="4577965" y="1981200"/>
            <a:ext cx="1176723" cy="1450975"/>
            <a:chOff x="4577965" y="1019175"/>
            <a:chExt cx="1176723" cy="1450975"/>
          </a:xfrm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577965" y="1019175"/>
              <a:ext cx="1133475" cy="145097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621213" y="1019175"/>
              <a:ext cx="1133475" cy="145097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57"/>
          <p:cNvGrpSpPr/>
          <p:nvPr userDrawn="1"/>
        </p:nvGrpSpPr>
        <p:grpSpPr>
          <a:xfrm>
            <a:off x="4949825" y="3844249"/>
            <a:ext cx="1450975" cy="1173839"/>
            <a:chOff x="4949825" y="2882224"/>
            <a:chExt cx="1450975" cy="1173839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949825" y="2882224"/>
              <a:ext cx="1450975" cy="1133475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4949825" y="2922588"/>
              <a:ext cx="1450975" cy="1133475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58"/>
          <p:cNvGrpSpPr/>
          <p:nvPr userDrawn="1"/>
        </p:nvGrpSpPr>
        <p:grpSpPr>
          <a:xfrm>
            <a:off x="3389313" y="4213225"/>
            <a:ext cx="1188719" cy="1450975"/>
            <a:chOff x="3389313" y="3251200"/>
            <a:chExt cx="1188719" cy="1450975"/>
          </a:xfrm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444557" y="3251200"/>
              <a:ext cx="1133475" cy="1450975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3389313" y="3251200"/>
              <a:ext cx="1133475" cy="1450975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59"/>
          <p:cNvGrpSpPr/>
          <p:nvPr userDrawn="1"/>
        </p:nvGrpSpPr>
        <p:grpSpPr>
          <a:xfrm>
            <a:off x="2743200" y="2627313"/>
            <a:ext cx="1451591" cy="1181865"/>
            <a:chOff x="2743200" y="1665288"/>
            <a:chExt cx="1451591" cy="1181865"/>
          </a:xfrm>
        </p:grpSpPr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2743816" y="1715265"/>
              <a:ext cx="1450975" cy="1131888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743200" y="1665288"/>
              <a:ext cx="1450975" cy="1131888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 Placeholder 3"/>
          <p:cNvSpPr txBox="1">
            <a:spLocks/>
          </p:cNvSpPr>
          <p:nvPr userDrawn="1"/>
        </p:nvSpPr>
        <p:spPr>
          <a:xfrm>
            <a:off x="5125090" y="2381636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24" name="Text Placeholder 3"/>
          <p:cNvSpPr txBox="1">
            <a:spLocks/>
          </p:cNvSpPr>
          <p:nvPr userDrawn="1"/>
        </p:nvSpPr>
        <p:spPr>
          <a:xfrm>
            <a:off x="5483813" y="4362251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sp>
        <p:nvSpPr>
          <p:cNvPr id="25" name="Text Placeholder 3"/>
          <p:cNvSpPr txBox="1">
            <a:spLocks/>
          </p:cNvSpPr>
          <p:nvPr userDrawn="1"/>
        </p:nvSpPr>
        <p:spPr>
          <a:xfrm>
            <a:off x="3190505" y="2775691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sp>
        <p:nvSpPr>
          <p:cNvPr id="26" name="Text Placeholder 3"/>
          <p:cNvSpPr txBox="1">
            <a:spLocks/>
          </p:cNvSpPr>
          <p:nvPr userDrawn="1"/>
        </p:nvSpPr>
        <p:spPr>
          <a:xfrm>
            <a:off x="3563658" y="4762342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3563888" y="2204864"/>
            <a:ext cx="1368152" cy="3240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3563888" y="1988840"/>
            <a:ext cx="1368152" cy="2160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283968" y="5229200"/>
            <a:ext cx="1368152" cy="3240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4283968" y="5013176"/>
            <a:ext cx="1368152" cy="2160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 rot="5400000">
            <a:off x="5202070" y="3302986"/>
            <a:ext cx="1368152" cy="3240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62" hasCustomPrompt="1"/>
          </p:nvPr>
        </p:nvSpPr>
        <p:spPr bwMode="gray">
          <a:xfrm rot="5400000">
            <a:off x="5508103" y="3356992"/>
            <a:ext cx="1368152" cy="2160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63" hasCustomPrompt="1"/>
          </p:nvPr>
        </p:nvSpPr>
        <p:spPr bwMode="gray">
          <a:xfrm rot="16200000">
            <a:off x="2537774" y="4023066"/>
            <a:ext cx="1368152" cy="3240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64" hasCustomPrompt="1"/>
          </p:nvPr>
        </p:nvSpPr>
        <p:spPr bwMode="gray">
          <a:xfrm rot="16200000">
            <a:off x="2267744" y="4077072"/>
            <a:ext cx="1368152" cy="2160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3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70E2C51D-F116-4A2D-93C8-15773884364D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5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/>
      <p:bldP spid="24" grpId="0"/>
      <p:bldP spid="25" grpId="0"/>
      <p:bldP spid="26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4641850" y="2214294"/>
            <a:ext cx="742950" cy="8747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4641850" y="3089007"/>
            <a:ext cx="1563688" cy="739775"/>
          </a:xfrm>
          <a:custGeom>
            <a:avLst/>
            <a:gdLst/>
            <a:ahLst/>
            <a:cxnLst>
              <a:cxn ang="0">
                <a:pos x="985" y="0"/>
              </a:cxn>
              <a:cxn ang="0">
                <a:pos x="0" y="0"/>
              </a:cxn>
              <a:cxn ang="0">
                <a:pos x="468" y="465"/>
              </a:cxn>
              <a:cxn ang="0">
                <a:pos x="468" y="466"/>
              </a:cxn>
              <a:cxn ang="0">
                <a:pos x="985" y="466"/>
              </a:cxn>
              <a:cxn ang="0">
                <a:pos x="985" y="0"/>
              </a:cxn>
            </a:cxnLst>
            <a:rect l="0" t="0" r="r" b="b"/>
            <a:pathLst>
              <a:path w="985" h="466">
                <a:moveTo>
                  <a:pt x="985" y="0"/>
                </a:moveTo>
                <a:lnTo>
                  <a:pt x="0" y="0"/>
                </a:lnTo>
                <a:lnTo>
                  <a:pt x="468" y="465"/>
                </a:lnTo>
                <a:lnTo>
                  <a:pt x="468" y="466"/>
                </a:lnTo>
                <a:lnTo>
                  <a:pt x="985" y="466"/>
                </a:lnTo>
                <a:lnTo>
                  <a:pt x="985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2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938463" y="3036619"/>
            <a:ext cx="873125" cy="741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3811588" y="2214294"/>
            <a:ext cx="741363" cy="1563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85"/>
              </a:cxn>
              <a:cxn ang="0">
                <a:pos x="465" y="518"/>
              </a:cxn>
              <a:cxn ang="0">
                <a:pos x="467" y="517"/>
              </a:cxn>
              <a:cxn ang="0">
                <a:pos x="467" y="0"/>
              </a:cxn>
              <a:cxn ang="0">
                <a:pos x="0" y="0"/>
              </a:cxn>
            </a:cxnLst>
            <a:rect l="0" t="0" r="r" b="b"/>
            <a:pathLst>
              <a:path w="467" h="985">
                <a:moveTo>
                  <a:pt x="0" y="0"/>
                </a:moveTo>
                <a:lnTo>
                  <a:pt x="0" y="985"/>
                </a:lnTo>
                <a:lnTo>
                  <a:pt x="465" y="518"/>
                </a:lnTo>
                <a:lnTo>
                  <a:pt x="467" y="517"/>
                </a:lnTo>
                <a:lnTo>
                  <a:pt x="46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/>
              </a:gs>
            </a:gsLst>
            <a:lin ang="1620000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5335588" y="3920857"/>
            <a:ext cx="873125" cy="741363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4594225" y="3920857"/>
            <a:ext cx="741363" cy="1562100"/>
          </a:xfrm>
          <a:custGeom>
            <a:avLst/>
            <a:gdLst/>
            <a:ahLst/>
            <a:cxnLst>
              <a:cxn ang="0">
                <a:pos x="467" y="984"/>
              </a:cxn>
              <a:cxn ang="0">
                <a:pos x="467" y="0"/>
              </a:cxn>
              <a:cxn ang="0">
                <a:pos x="2" y="467"/>
              </a:cxn>
              <a:cxn ang="0">
                <a:pos x="0" y="468"/>
              </a:cxn>
              <a:cxn ang="0">
                <a:pos x="0" y="984"/>
              </a:cxn>
              <a:cxn ang="0">
                <a:pos x="467" y="984"/>
              </a:cxn>
            </a:cxnLst>
            <a:rect l="0" t="0" r="r" b="b"/>
            <a:pathLst>
              <a:path w="467" h="984">
                <a:moveTo>
                  <a:pt x="467" y="984"/>
                </a:moveTo>
                <a:lnTo>
                  <a:pt x="467" y="0"/>
                </a:lnTo>
                <a:lnTo>
                  <a:pt x="2" y="467"/>
                </a:lnTo>
                <a:lnTo>
                  <a:pt x="0" y="468"/>
                </a:lnTo>
                <a:lnTo>
                  <a:pt x="0" y="984"/>
                </a:lnTo>
                <a:lnTo>
                  <a:pt x="467" y="984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50000">
                <a:schemeClr val="accent3"/>
              </a:gs>
            </a:gsLst>
            <a:lin ang="540000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62375" y="4609832"/>
            <a:ext cx="739775" cy="873125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2940050" y="3868469"/>
            <a:ext cx="1562100" cy="741363"/>
          </a:xfrm>
          <a:custGeom>
            <a:avLst/>
            <a:gdLst/>
            <a:ahLst/>
            <a:cxnLst>
              <a:cxn ang="0">
                <a:pos x="0" y="467"/>
              </a:cxn>
              <a:cxn ang="0">
                <a:pos x="984" y="467"/>
              </a:cxn>
              <a:cxn ang="0">
                <a:pos x="518" y="2"/>
              </a:cxn>
              <a:cxn ang="0">
                <a:pos x="516" y="0"/>
              </a:cxn>
              <a:cxn ang="0">
                <a:pos x="0" y="0"/>
              </a:cxn>
              <a:cxn ang="0">
                <a:pos x="0" y="467"/>
              </a:cxn>
            </a:cxnLst>
            <a:rect l="0" t="0" r="r" b="b"/>
            <a:pathLst>
              <a:path w="984" h="467">
                <a:moveTo>
                  <a:pt x="0" y="467"/>
                </a:moveTo>
                <a:lnTo>
                  <a:pt x="984" y="467"/>
                </a:lnTo>
                <a:lnTo>
                  <a:pt x="518" y="2"/>
                </a:lnTo>
                <a:lnTo>
                  <a:pt x="516" y="0"/>
                </a:lnTo>
                <a:lnTo>
                  <a:pt x="0" y="0"/>
                </a:lnTo>
                <a:lnTo>
                  <a:pt x="0" y="467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4"/>
              </a:gs>
            </a:gsLst>
            <a:lin ang="1080000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Placeholder 3"/>
          <p:cNvSpPr txBox="1">
            <a:spLocks/>
          </p:cNvSpPr>
          <p:nvPr userDrawn="1"/>
        </p:nvSpPr>
        <p:spPr>
          <a:xfrm>
            <a:off x="3984732" y="2544176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15" name="Text Placeholder 3"/>
          <p:cNvSpPr txBox="1">
            <a:spLocks/>
          </p:cNvSpPr>
          <p:nvPr userDrawn="1"/>
        </p:nvSpPr>
        <p:spPr>
          <a:xfrm>
            <a:off x="5501643" y="3285539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sp>
        <p:nvSpPr>
          <p:cNvPr id="16" name="Text Placeholder 3"/>
          <p:cNvSpPr txBox="1">
            <a:spLocks/>
          </p:cNvSpPr>
          <p:nvPr userDrawn="1"/>
        </p:nvSpPr>
        <p:spPr>
          <a:xfrm>
            <a:off x="3118258" y="3974282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sp>
        <p:nvSpPr>
          <p:cNvPr id="17" name="Text Placeholder 3"/>
          <p:cNvSpPr txBox="1">
            <a:spLocks/>
          </p:cNvSpPr>
          <p:nvPr userDrawn="1"/>
        </p:nvSpPr>
        <p:spPr>
          <a:xfrm>
            <a:off x="4733353" y="4874595"/>
            <a:ext cx="455253" cy="492443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6300192" y="3356992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6300192" y="3068959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6300192" y="4221089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6300192" y="3933056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755576" y="4221089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755576" y="3933056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755576" y="3356993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755576" y="3068960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39369CF-EAAA-4518-9463-14E6A421DE0D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Freeform 26"/>
          <p:cNvSpPr>
            <a:spLocks/>
          </p:cNvSpPr>
          <p:nvPr userDrawn="1"/>
        </p:nvSpPr>
        <p:spPr bwMode="auto">
          <a:xfrm>
            <a:off x="3107068" y="2311321"/>
            <a:ext cx="1629078" cy="1883041"/>
          </a:xfrm>
          <a:custGeom>
            <a:avLst/>
            <a:gdLst/>
            <a:ahLst/>
            <a:cxnLst>
              <a:cxn ang="0">
                <a:pos x="379" y="39"/>
              </a:cxn>
              <a:cxn ang="0">
                <a:pos x="526" y="179"/>
              </a:cxn>
              <a:cxn ang="0">
                <a:pos x="524" y="181"/>
              </a:cxn>
              <a:cxn ang="0">
                <a:pos x="381" y="320"/>
              </a:cxn>
              <a:cxn ang="0">
                <a:pos x="338" y="361"/>
              </a:cxn>
              <a:cxn ang="0">
                <a:pos x="338" y="320"/>
              </a:cxn>
              <a:cxn ang="0">
                <a:pos x="281" y="320"/>
              </a:cxn>
              <a:cxn ang="0">
                <a:pos x="281" y="608"/>
              </a:cxn>
              <a:cxn ang="0">
                <a:pos x="141" y="470"/>
              </a:cxn>
              <a:cxn ang="0">
                <a:pos x="0" y="608"/>
              </a:cxn>
              <a:cxn ang="0">
                <a:pos x="0" y="39"/>
              </a:cxn>
              <a:cxn ang="0">
                <a:pos x="338" y="39"/>
              </a:cxn>
              <a:cxn ang="0">
                <a:pos x="338" y="0"/>
              </a:cxn>
              <a:cxn ang="0">
                <a:pos x="379" y="39"/>
              </a:cxn>
            </a:cxnLst>
            <a:rect l="0" t="0" r="r" b="b"/>
            <a:pathLst>
              <a:path w="526" h="608">
                <a:moveTo>
                  <a:pt x="379" y="39"/>
                </a:moveTo>
                <a:lnTo>
                  <a:pt x="526" y="179"/>
                </a:lnTo>
                <a:lnTo>
                  <a:pt x="524" y="181"/>
                </a:lnTo>
                <a:lnTo>
                  <a:pt x="381" y="320"/>
                </a:lnTo>
                <a:lnTo>
                  <a:pt x="338" y="361"/>
                </a:lnTo>
                <a:lnTo>
                  <a:pt x="338" y="320"/>
                </a:lnTo>
                <a:lnTo>
                  <a:pt x="281" y="320"/>
                </a:lnTo>
                <a:lnTo>
                  <a:pt x="281" y="608"/>
                </a:lnTo>
                <a:lnTo>
                  <a:pt x="141" y="470"/>
                </a:lnTo>
                <a:lnTo>
                  <a:pt x="0" y="608"/>
                </a:lnTo>
                <a:lnTo>
                  <a:pt x="0" y="39"/>
                </a:lnTo>
                <a:lnTo>
                  <a:pt x="338" y="39"/>
                </a:lnTo>
                <a:lnTo>
                  <a:pt x="338" y="0"/>
                </a:lnTo>
                <a:lnTo>
                  <a:pt x="379" y="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27"/>
          <p:cNvSpPr>
            <a:spLocks/>
          </p:cNvSpPr>
          <p:nvPr userDrawn="1"/>
        </p:nvSpPr>
        <p:spPr bwMode="auto">
          <a:xfrm>
            <a:off x="4280872" y="2432109"/>
            <a:ext cx="1889235" cy="1613594"/>
          </a:xfrm>
          <a:custGeom>
            <a:avLst/>
            <a:gdLst/>
            <a:ahLst/>
            <a:cxnLst>
              <a:cxn ang="0">
                <a:pos x="567" y="377"/>
              </a:cxn>
              <a:cxn ang="0">
                <a:pos x="426" y="521"/>
              </a:cxn>
              <a:cxn ang="0">
                <a:pos x="286" y="377"/>
              </a:cxn>
              <a:cxn ang="0">
                <a:pos x="245" y="334"/>
              </a:cxn>
              <a:cxn ang="0">
                <a:pos x="286" y="334"/>
              </a:cxn>
              <a:cxn ang="0">
                <a:pos x="286" y="281"/>
              </a:cxn>
              <a:cxn ang="0">
                <a:pos x="2" y="281"/>
              </a:cxn>
              <a:cxn ang="0">
                <a:pos x="145" y="142"/>
              </a:cxn>
              <a:cxn ang="0">
                <a:pos x="148" y="142"/>
              </a:cxn>
              <a:cxn ang="0">
                <a:pos x="147" y="140"/>
              </a:cxn>
              <a:cxn ang="0">
                <a:pos x="0" y="0"/>
              </a:cxn>
              <a:cxn ang="0">
                <a:pos x="567" y="0"/>
              </a:cxn>
              <a:cxn ang="0">
                <a:pos x="567" y="334"/>
              </a:cxn>
              <a:cxn ang="0">
                <a:pos x="610" y="334"/>
              </a:cxn>
              <a:cxn ang="0">
                <a:pos x="567" y="377"/>
              </a:cxn>
            </a:cxnLst>
            <a:rect l="0" t="0" r="r" b="b"/>
            <a:pathLst>
              <a:path w="610" h="521">
                <a:moveTo>
                  <a:pt x="567" y="377"/>
                </a:moveTo>
                <a:lnTo>
                  <a:pt x="426" y="521"/>
                </a:lnTo>
                <a:lnTo>
                  <a:pt x="286" y="377"/>
                </a:lnTo>
                <a:lnTo>
                  <a:pt x="245" y="334"/>
                </a:lnTo>
                <a:lnTo>
                  <a:pt x="286" y="334"/>
                </a:lnTo>
                <a:lnTo>
                  <a:pt x="286" y="281"/>
                </a:lnTo>
                <a:lnTo>
                  <a:pt x="2" y="281"/>
                </a:lnTo>
                <a:lnTo>
                  <a:pt x="145" y="142"/>
                </a:lnTo>
                <a:lnTo>
                  <a:pt x="148" y="142"/>
                </a:lnTo>
                <a:lnTo>
                  <a:pt x="147" y="140"/>
                </a:lnTo>
                <a:lnTo>
                  <a:pt x="0" y="0"/>
                </a:lnTo>
                <a:lnTo>
                  <a:pt x="567" y="0"/>
                </a:lnTo>
                <a:lnTo>
                  <a:pt x="567" y="334"/>
                </a:lnTo>
                <a:lnTo>
                  <a:pt x="610" y="334"/>
                </a:lnTo>
                <a:lnTo>
                  <a:pt x="567" y="37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28"/>
          <p:cNvSpPr>
            <a:spLocks/>
          </p:cNvSpPr>
          <p:nvPr userDrawn="1"/>
        </p:nvSpPr>
        <p:spPr bwMode="auto">
          <a:xfrm>
            <a:off x="4420241" y="3599717"/>
            <a:ext cx="1616690" cy="1898528"/>
          </a:xfrm>
          <a:custGeom>
            <a:avLst/>
            <a:gdLst/>
            <a:ahLst/>
            <a:cxnLst>
              <a:cxn ang="0">
                <a:pos x="148" y="570"/>
              </a:cxn>
              <a:cxn ang="0">
                <a:pos x="0" y="429"/>
              </a:cxn>
              <a:cxn ang="0">
                <a:pos x="146" y="289"/>
              </a:cxn>
              <a:cxn ang="0">
                <a:pos x="192" y="245"/>
              </a:cxn>
              <a:cxn ang="0">
                <a:pos x="192" y="289"/>
              </a:cxn>
              <a:cxn ang="0">
                <a:pos x="241" y="289"/>
              </a:cxn>
              <a:cxn ang="0">
                <a:pos x="241" y="0"/>
              </a:cxn>
              <a:cxn ang="0">
                <a:pos x="381" y="144"/>
              </a:cxn>
              <a:cxn ang="0">
                <a:pos x="522" y="0"/>
              </a:cxn>
              <a:cxn ang="0">
                <a:pos x="522" y="570"/>
              </a:cxn>
              <a:cxn ang="0">
                <a:pos x="192" y="570"/>
              </a:cxn>
              <a:cxn ang="0">
                <a:pos x="192" y="613"/>
              </a:cxn>
              <a:cxn ang="0">
                <a:pos x="148" y="570"/>
              </a:cxn>
            </a:cxnLst>
            <a:rect l="0" t="0" r="r" b="b"/>
            <a:pathLst>
              <a:path w="522" h="613">
                <a:moveTo>
                  <a:pt x="148" y="570"/>
                </a:moveTo>
                <a:lnTo>
                  <a:pt x="0" y="429"/>
                </a:lnTo>
                <a:lnTo>
                  <a:pt x="146" y="289"/>
                </a:lnTo>
                <a:lnTo>
                  <a:pt x="192" y="245"/>
                </a:lnTo>
                <a:lnTo>
                  <a:pt x="192" y="289"/>
                </a:lnTo>
                <a:lnTo>
                  <a:pt x="241" y="289"/>
                </a:lnTo>
                <a:lnTo>
                  <a:pt x="241" y="0"/>
                </a:lnTo>
                <a:lnTo>
                  <a:pt x="381" y="144"/>
                </a:lnTo>
                <a:lnTo>
                  <a:pt x="522" y="0"/>
                </a:lnTo>
                <a:lnTo>
                  <a:pt x="522" y="570"/>
                </a:lnTo>
                <a:lnTo>
                  <a:pt x="192" y="570"/>
                </a:lnTo>
                <a:lnTo>
                  <a:pt x="192" y="613"/>
                </a:lnTo>
                <a:lnTo>
                  <a:pt x="148" y="57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29"/>
          <p:cNvSpPr>
            <a:spLocks/>
          </p:cNvSpPr>
          <p:nvPr userDrawn="1"/>
        </p:nvSpPr>
        <p:spPr bwMode="auto">
          <a:xfrm>
            <a:off x="2973893" y="3766961"/>
            <a:ext cx="1904722" cy="1598107"/>
          </a:xfrm>
          <a:custGeom>
            <a:avLst/>
            <a:gdLst/>
            <a:ahLst/>
            <a:cxnLst>
              <a:cxn ang="0">
                <a:pos x="324" y="138"/>
              </a:cxn>
              <a:cxn ang="0">
                <a:pos x="368" y="181"/>
              </a:cxn>
              <a:cxn ang="0">
                <a:pos x="324" y="181"/>
              </a:cxn>
              <a:cxn ang="0">
                <a:pos x="324" y="235"/>
              </a:cxn>
              <a:cxn ang="0">
                <a:pos x="613" y="235"/>
              </a:cxn>
              <a:cxn ang="0">
                <a:pos x="467" y="375"/>
              </a:cxn>
              <a:cxn ang="0">
                <a:pos x="615" y="516"/>
              </a:cxn>
              <a:cxn ang="0">
                <a:pos x="43" y="516"/>
              </a:cxn>
              <a:cxn ang="0">
                <a:pos x="43" y="181"/>
              </a:cxn>
              <a:cxn ang="0">
                <a:pos x="0" y="181"/>
              </a:cxn>
              <a:cxn ang="0">
                <a:pos x="0" y="179"/>
              </a:cxn>
              <a:cxn ang="0">
                <a:pos x="43" y="138"/>
              </a:cxn>
              <a:cxn ang="0">
                <a:pos x="184" y="0"/>
              </a:cxn>
              <a:cxn ang="0">
                <a:pos x="324" y="138"/>
              </a:cxn>
            </a:cxnLst>
            <a:rect l="0" t="0" r="r" b="b"/>
            <a:pathLst>
              <a:path w="615" h="516">
                <a:moveTo>
                  <a:pt x="324" y="138"/>
                </a:moveTo>
                <a:lnTo>
                  <a:pt x="368" y="181"/>
                </a:lnTo>
                <a:lnTo>
                  <a:pt x="324" y="181"/>
                </a:lnTo>
                <a:lnTo>
                  <a:pt x="324" y="235"/>
                </a:lnTo>
                <a:lnTo>
                  <a:pt x="613" y="235"/>
                </a:lnTo>
                <a:lnTo>
                  <a:pt x="467" y="375"/>
                </a:lnTo>
                <a:lnTo>
                  <a:pt x="615" y="516"/>
                </a:lnTo>
                <a:lnTo>
                  <a:pt x="43" y="516"/>
                </a:lnTo>
                <a:lnTo>
                  <a:pt x="43" y="181"/>
                </a:lnTo>
                <a:lnTo>
                  <a:pt x="0" y="181"/>
                </a:lnTo>
                <a:lnTo>
                  <a:pt x="0" y="179"/>
                </a:lnTo>
                <a:lnTo>
                  <a:pt x="43" y="138"/>
                </a:lnTo>
                <a:lnTo>
                  <a:pt x="184" y="0"/>
                </a:lnTo>
                <a:lnTo>
                  <a:pt x="324" y="13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6300192" y="2996953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6300192" y="2708920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6300192" y="4797153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6300192" y="4509120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755576" y="4797153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755576" y="4509120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755576" y="2996952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755576" y="2708919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 rot="16200000">
            <a:off x="2843807" y="2996952"/>
            <a:ext cx="1368152" cy="2160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81" hasCustomPrompt="1"/>
          </p:nvPr>
        </p:nvSpPr>
        <p:spPr bwMode="gray">
          <a:xfrm>
            <a:off x="4644008" y="2708920"/>
            <a:ext cx="1368152" cy="2160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82" hasCustomPrompt="1"/>
          </p:nvPr>
        </p:nvSpPr>
        <p:spPr bwMode="gray">
          <a:xfrm rot="5400000">
            <a:off x="4932039" y="4581127"/>
            <a:ext cx="1368152" cy="2160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3131840" y="4797152"/>
            <a:ext cx="1368152" cy="2160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2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54547BE-8675-4294-B0FA-332E2B15C21F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4385693" y="5023281"/>
            <a:ext cx="236538" cy="114300"/>
          </a:xfrm>
          <a:custGeom>
            <a:avLst/>
            <a:gdLst/>
            <a:ahLst/>
            <a:cxnLst>
              <a:cxn ang="0">
                <a:pos x="149" y="0"/>
              </a:cxn>
              <a:cxn ang="0">
                <a:pos x="72" y="72"/>
              </a:cxn>
              <a:cxn ang="0">
                <a:pos x="0" y="0"/>
              </a:cxn>
              <a:cxn ang="0">
                <a:pos x="149" y="0"/>
              </a:cxn>
            </a:cxnLst>
            <a:rect l="0" t="0" r="r" b="b"/>
            <a:pathLst>
              <a:path w="149" h="72">
                <a:moveTo>
                  <a:pt x="149" y="0"/>
                </a:moveTo>
                <a:lnTo>
                  <a:pt x="72" y="72"/>
                </a:lnTo>
                <a:lnTo>
                  <a:pt x="0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4385693" y="1938768"/>
            <a:ext cx="236538" cy="111125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76" y="0"/>
              </a:cxn>
              <a:cxn ang="0">
                <a:pos x="149" y="70"/>
              </a:cxn>
              <a:cxn ang="0">
                <a:pos x="0" y="70"/>
              </a:cxn>
            </a:cxnLst>
            <a:rect l="0" t="0" r="r" b="b"/>
            <a:pathLst>
              <a:path w="149" h="70">
                <a:moveTo>
                  <a:pt x="0" y="70"/>
                </a:moveTo>
                <a:lnTo>
                  <a:pt x="76" y="0"/>
                </a:lnTo>
                <a:lnTo>
                  <a:pt x="149" y="70"/>
                </a:lnTo>
                <a:lnTo>
                  <a:pt x="0" y="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73"/>
          <p:cNvGrpSpPr/>
          <p:nvPr userDrawn="1"/>
        </p:nvGrpSpPr>
        <p:grpSpPr>
          <a:xfrm>
            <a:off x="2946251" y="2051761"/>
            <a:ext cx="930338" cy="216600"/>
            <a:chOff x="2901397" y="1460250"/>
            <a:chExt cx="930338" cy="220268"/>
          </a:xfrm>
        </p:grpSpPr>
        <p:cxnSp>
          <p:nvCxnSpPr>
            <p:cNvPr id="27" name="Straight Connector 61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63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74"/>
          <p:cNvGrpSpPr/>
          <p:nvPr userDrawn="1"/>
        </p:nvGrpSpPr>
        <p:grpSpPr>
          <a:xfrm flipH="1">
            <a:off x="5076062" y="2044108"/>
            <a:ext cx="930338" cy="220268"/>
            <a:chOff x="2901397" y="1460250"/>
            <a:chExt cx="930338" cy="220268"/>
          </a:xfrm>
        </p:grpSpPr>
        <p:cxnSp>
          <p:nvCxnSpPr>
            <p:cNvPr id="30" name="Straight Connector 6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7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81"/>
          <p:cNvGrpSpPr/>
          <p:nvPr userDrawn="1"/>
        </p:nvGrpSpPr>
        <p:grpSpPr>
          <a:xfrm flipV="1">
            <a:off x="2962951" y="4785376"/>
            <a:ext cx="930338" cy="216600"/>
            <a:chOff x="2901397" y="1460250"/>
            <a:chExt cx="930338" cy="220268"/>
          </a:xfrm>
        </p:grpSpPr>
        <p:cxnSp>
          <p:nvCxnSpPr>
            <p:cNvPr id="33" name="Straight Connector 81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4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84"/>
          <p:cNvGrpSpPr/>
          <p:nvPr userDrawn="1"/>
        </p:nvGrpSpPr>
        <p:grpSpPr>
          <a:xfrm flipH="1" flipV="1">
            <a:off x="5051909" y="4799260"/>
            <a:ext cx="930338" cy="220268"/>
            <a:chOff x="2901397" y="1460250"/>
            <a:chExt cx="930338" cy="220268"/>
          </a:xfrm>
        </p:grpSpPr>
        <p:cxnSp>
          <p:nvCxnSpPr>
            <p:cNvPr id="36" name="Straight Connector 90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1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92"/>
          <p:cNvCxnSpPr/>
          <p:nvPr userDrawn="1"/>
        </p:nvCxnSpPr>
        <p:spPr>
          <a:xfrm flipH="1">
            <a:off x="2724678" y="3027666"/>
            <a:ext cx="460627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93"/>
          <p:cNvCxnSpPr/>
          <p:nvPr userDrawn="1"/>
        </p:nvCxnSpPr>
        <p:spPr>
          <a:xfrm flipH="1">
            <a:off x="5823193" y="3037940"/>
            <a:ext cx="460627" cy="0"/>
          </a:xfrm>
          <a:prstGeom prst="line">
            <a:avLst/>
          </a:prstGeom>
          <a:ln w="19050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0"/>
          <p:cNvCxnSpPr/>
          <p:nvPr userDrawn="1"/>
        </p:nvCxnSpPr>
        <p:spPr>
          <a:xfrm flipH="1">
            <a:off x="2734952" y="4048983"/>
            <a:ext cx="460627" cy="0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01"/>
          <p:cNvCxnSpPr/>
          <p:nvPr userDrawn="1"/>
        </p:nvCxnSpPr>
        <p:spPr>
          <a:xfrm flipH="1">
            <a:off x="5812919" y="4059257"/>
            <a:ext cx="460627" cy="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7"/>
          <p:cNvSpPr>
            <a:spLocks/>
          </p:cNvSpPr>
          <p:nvPr userDrawn="1"/>
        </p:nvSpPr>
        <p:spPr bwMode="auto">
          <a:xfrm>
            <a:off x="4503168" y="2132443"/>
            <a:ext cx="987425" cy="957263"/>
          </a:xfrm>
          <a:custGeom>
            <a:avLst/>
            <a:gdLst/>
            <a:ahLst/>
            <a:cxnLst>
              <a:cxn ang="0">
                <a:pos x="228" y="162"/>
              </a:cxn>
              <a:cxn ang="0">
                <a:pos x="276" y="114"/>
              </a:cxn>
              <a:cxn ang="0">
                <a:pos x="276" y="114"/>
              </a:cxn>
              <a:cxn ang="0">
                <a:pos x="0" y="0"/>
              </a:cxn>
              <a:cxn ang="0">
                <a:pos x="0" y="217"/>
              </a:cxn>
              <a:cxn ang="0">
                <a:pos x="122" y="268"/>
              </a:cxn>
              <a:cxn ang="0">
                <a:pos x="122" y="268"/>
              </a:cxn>
              <a:cxn ang="0">
                <a:pos x="181" y="209"/>
              </a:cxn>
              <a:cxn ang="0">
                <a:pos x="226" y="208"/>
              </a:cxn>
              <a:cxn ang="0">
                <a:pos x="228" y="162"/>
              </a:cxn>
            </a:cxnLst>
            <a:rect l="0" t="0" r="r" b="b"/>
            <a:pathLst>
              <a:path w="276" h="268">
                <a:moveTo>
                  <a:pt x="228" y="162"/>
                </a:moveTo>
                <a:cubicBezTo>
                  <a:pt x="276" y="114"/>
                  <a:pt x="276" y="114"/>
                  <a:pt x="276" y="114"/>
                </a:cubicBezTo>
                <a:cubicBezTo>
                  <a:pt x="276" y="114"/>
                  <a:pt x="276" y="114"/>
                  <a:pt x="276" y="114"/>
                </a:cubicBezTo>
                <a:cubicBezTo>
                  <a:pt x="200" y="38"/>
                  <a:pt x="100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44" y="217"/>
                  <a:pt x="88" y="234"/>
                  <a:pt x="122" y="268"/>
                </a:cubicBezTo>
                <a:cubicBezTo>
                  <a:pt x="122" y="268"/>
                  <a:pt x="122" y="268"/>
                  <a:pt x="122" y="268"/>
                </a:cubicBezTo>
                <a:cubicBezTo>
                  <a:pt x="181" y="209"/>
                  <a:pt x="181" y="209"/>
                  <a:pt x="181" y="209"/>
                </a:cubicBezTo>
                <a:cubicBezTo>
                  <a:pt x="226" y="208"/>
                  <a:pt x="226" y="208"/>
                  <a:pt x="226" y="208"/>
                </a:cubicBezTo>
                <a:lnTo>
                  <a:pt x="228" y="16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 9"/>
          <p:cNvSpPr>
            <a:spLocks/>
          </p:cNvSpPr>
          <p:nvPr userDrawn="1"/>
        </p:nvSpPr>
        <p:spPr bwMode="auto">
          <a:xfrm>
            <a:off x="3515743" y="2132443"/>
            <a:ext cx="1098550" cy="957263"/>
          </a:xfrm>
          <a:custGeom>
            <a:avLst/>
            <a:gdLst/>
            <a:ahLst/>
            <a:cxnLst>
              <a:cxn ang="0">
                <a:pos x="276" y="67"/>
              </a:cxn>
              <a:cxn ang="0">
                <a:pos x="276" y="0"/>
              </a:cxn>
              <a:cxn ang="0">
                <a:pos x="276" y="0"/>
              </a:cxn>
              <a:cxn ang="0">
                <a:pos x="0" y="114"/>
              </a:cxn>
              <a:cxn ang="0">
                <a:pos x="153" y="268"/>
              </a:cxn>
              <a:cxn ang="0">
                <a:pos x="276" y="217"/>
              </a:cxn>
              <a:cxn ang="0">
                <a:pos x="276" y="217"/>
              </a:cxn>
              <a:cxn ang="0">
                <a:pos x="276" y="134"/>
              </a:cxn>
              <a:cxn ang="0">
                <a:pos x="307" y="101"/>
              </a:cxn>
              <a:cxn ang="0">
                <a:pos x="276" y="67"/>
              </a:cxn>
            </a:cxnLst>
            <a:rect l="0" t="0" r="r" b="b"/>
            <a:pathLst>
              <a:path w="307" h="268">
                <a:moveTo>
                  <a:pt x="276" y="67"/>
                </a:moveTo>
                <a:cubicBezTo>
                  <a:pt x="276" y="0"/>
                  <a:pt x="276" y="0"/>
                  <a:pt x="276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168" y="0"/>
                  <a:pt x="70" y="43"/>
                  <a:pt x="0" y="114"/>
                </a:cubicBezTo>
                <a:cubicBezTo>
                  <a:pt x="153" y="268"/>
                  <a:pt x="153" y="268"/>
                  <a:pt x="153" y="268"/>
                </a:cubicBezTo>
                <a:cubicBezTo>
                  <a:pt x="185" y="236"/>
                  <a:pt x="228" y="217"/>
                  <a:pt x="276" y="217"/>
                </a:cubicBezTo>
                <a:cubicBezTo>
                  <a:pt x="276" y="217"/>
                  <a:pt x="276" y="217"/>
                  <a:pt x="276" y="217"/>
                </a:cubicBezTo>
                <a:cubicBezTo>
                  <a:pt x="276" y="134"/>
                  <a:pt x="276" y="134"/>
                  <a:pt x="276" y="134"/>
                </a:cubicBezTo>
                <a:cubicBezTo>
                  <a:pt x="307" y="101"/>
                  <a:pt x="307" y="101"/>
                  <a:pt x="307" y="101"/>
                </a:cubicBezTo>
                <a:lnTo>
                  <a:pt x="276" y="6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Freeform 10"/>
          <p:cNvSpPr>
            <a:spLocks/>
          </p:cNvSpPr>
          <p:nvPr userDrawn="1"/>
        </p:nvSpPr>
        <p:spPr bwMode="auto">
          <a:xfrm>
            <a:off x="3104580" y="2538843"/>
            <a:ext cx="958850" cy="987425"/>
          </a:xfrm>
          <a:custGeom>
            <a:avLst/>
            <a:gdLst/>
            <a:ahLst/>
            <a:cxnLst>
              <a:cxn ang="0">
                <a:pos x="0" y="276"/>
              </a:cxn>
              <a:cxn ang="0">
                <a:pos x="218" y="276"/>
              </a:cxn>
              <a:cxn ang="0">
                <a:pos x="268" y="154"/>
              </a:cxn>
              <a:cxn ang="0">
                <a:pos x="209" y="95"/>
              </a:cxn>
              <a:cxn ang="0">
                <a:pos x="208" y="48"/>
              </a:cxn>
              <a:cxn ang="0">
                <a:pos x="162" y="48"/>
              </a:cxn>
              <a:cxn ang="0">
                <a:pos x="115" y="0"/>
              </a:cxn>
              <a:cxn ang="0">
                <a:pos x="0" y="276"/>
              </a:cxn>
            </a:cxnLst>
            <a:rect l="0" t="0" r="r" b="b"/>
            <a:pathLst>
              <a:path w="268" h="276">
                <a:moveTo>
                  <a:pt x="0" y="276"/>
                </a:moveTo>
                <a:cubicBezTo>
                  <a:pt x="218" y="276"/>
                  <a:pt x="218" y="276"/>
                  <a:pt x="218" y="276"/>
                </a:cubicBezTo>
                <a:cubicBezTo>
                  <a:pt x="218" y="232"/>
                  <a:pt x="234" y="187"/>
                  <a:pt x="268" y="154"/>
                </a:cubicBezTo>
                <a:cubicBezTo>
                  <a:pt x="209" y="95"/>
                  <a:pt x="209" y="95"/>
                  <a:pt x="209" y="95"/>
                </a:cubicBezTo>
                <a:cubicBezTo>
                  <a:pt x="208" y="48"/>
                  <a:pt x="208" y="48"/>
                  <a:pt x="208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15" y="0"/>
                  <a:pt x="115" y="0"/>
                  <a:pt x="115" y="0"/>
                </a:cubicBezTo>
                <a:cubicBezTo>
                  <a:pt x="38" y="76"/>
                  <a:pt x="0" y="176"/>
                  <a:pt x="0" y="27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1"/>
          <p:cNvSpPr>
            <a:spLocks/>
          </p:cNvSpPr>
          <p:nvPr userDrawn="1"/>
        </p:nvSpPr>
        <p:spPr bwMode="auto">
          <a:xfrm>
            <a:off x="3106168" y="3411968"/>
            <a:ext cx="958850" cy="1100138"/>
          </a:xfrm>
          <a:custGeom>
            <a:avLst/>
            <a:gdLst/>
            <a:ahLst/>
            <a:cxnLst>
              <a:cxn ang="0">
                <a:pos x="114" y="308"/>
              </a:cxn>
              <a:cxn ang="0">
                <a:pos x="268" y="155"/>
              </a:cxn>
              <a:cxn ang="0">
                <a:pos x="217" y="32"/>
              </a:cxn>
              <a:cxn ang="0">
                <a:pos x="134" y="32"/>
              </a:cxn>
              <a:cxn ang="0">
                <a:pos x="100" y="0"/>
              </a:cxn>
              <a:cxn ang="0">
                <a:pos x="67" y="32"/>
              </a:cxn>
              <a:cxn ang="0">
                <a:pos x="0" y="32"/>
              </a:cxn>
              <a:cxn ang="0">
                <a:pos x="114" y="308"/>
              </a:cxn>
            </a:cxnLst>
            <a:rect l="0" t="0" r="r" b="b"/>
            <a:pathLst>
              <a:path w="268" h="308">
                <a:moveTo>
                  <a:pt x="114" y="308"/>
                </a:moveTo>
                <a:cubicBezTo>
                  <a:pt x="268" y="155"/>
                  <a:pt x="268" y="155"/>
                  <a:pt x="268" y="155"/>
                </a:cubicBezTo>
                <a:cubicBezTo>
                  <a:pt x="237" y="123"/>
                  <a:pt x="217" y="80"/>
                  <a:pt x="217" y="32"/>
                </a:cubicBezTo>
                <a:cubicBezTo>
                  <a:pt x="134" y="32"/>
                  <a:pt x="134" y="32"/>
                  <a:pt x="134" y="32"/>
                </a:cubicBezTo>
                <a:cubicBezTo>
                  <a:pt x="100" y="0"/>
                  <a:pt x="100" y="0"/>
                  <a:pt x="100" y="0"/>
                </a:cubicBezTo>
                <a:cubicBezTo>
                  <a:pt x="67" y="32"/>
                  <a:pt x="67" y="32"/>
                  <a:pt x="67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0"/>
                  <a:pt x="44" y="237"/>
                  <a:pt x="114" y="308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2"/>
          <p:cNvSpPr>
            <a:spLocks/>
          </p:cNvSpPr>
          <p:nvPr userDrawn="1"/>
        </p:nvSpPr>
        <p:spPr bwMode="auto">
          <a:xfrm>
            <a:off x="3515743" y="3966006"/>
            <a:ext cx="987425" cy="954088"/>
          </a:xfrm>
          <a:custGeom>
            <a:avLst/>
            <a:gdLst/>
            <a:ahLst/>
            <a:cxnLst>
              <a:cxn ang="0">
                <a:pos x="276" y="267"/>
              </a:cxn>
              <a:cxn ang="0">
                <a:pos x="276" y="50"/>
              </a:cxn>
              <a:cxn ang="0">
                <a:pos x="153" y="0"/>
              </a:cxn>
              <a:cxn ang="0">
                <a:pos x="94" y="58"/>
              </a:cxn>
              <a:cxn ang="0">
                <a:pos x="48" y="60"/>
              </a:cxn>
              <a:cxn ang="0">
                <a:pos x="47" y="105"/>
              </a:cxn>
              <a:cxn ang="0">
                <a:pos x="0" y="153"/>
              </a:cxn>
              <a:cxn ang="0">
                <a:pos x="276" y="267"/>
              </a:cxn>
            </a:cxnLst>
            <a:rect l="0" t="0" r="r" b="b"/>
            <a:pathLst>
              <a:path w="276" h="267">
                <a:moveTo>
                  <a:pt x="276" y="267"/>
                </a:moveTo>
                <a:cubicBezTo>
                  <a:pt x="276" y="50"/>
                  <a:pt x="276" y="50"/>
                  <a:pt x="276" y="50"/>
                </a:cubicBezTo>
                <a:cubicBezTo>
                  <a:pt x="231" y="50"/>
                  <a:pt x="187" y="33"/>
                  <a:pt x="153" y="0"/>
                </a:cubicBezTo>
                <a:cubicBezTo>
                  <a:pt x="94" y="58"/>
                  <a:pt x="94" y="58"/>
                  <a:pt x="94" y="58"/>
                </a:cubicBezTo>
                <a:cubicBezTo>
                  <a:pt x="48" y="60"/>
                  <a:pt x="48" y="60"/>
                  <a:pt x="48" y="60"/>
                </a:cubicBezTo>
                <a:cubicBezTo>
                  <a:pt x="47" y="105"/>
                  <a:pt x="47" y="105"/>
                  <a:pt x="47" y="105"/>
                </a:cubicBezTo>
                <a:cubicBezTo>
                  <a:pt x="0" y="153"/>
                  <a:pt x="0" y="153"/>
                  <a:pt x="0" y="153"/>
                </a:cubicBezTo>
                <a:cubicBezTo>
                  <a:pt x="76" y="229"/>
                  <a:pt x="176" y="267"/>
                  <a:pt x="276" y="26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Freeform 13"/>
          <p:cNvSpPr>
            <a:spLocks/>
          </p:cNvSpPr>
          <p:nvPr userDrawn="1"/>
        </p:nvSpPr>
        <p:spPr bwMode="auto">
          <a:xfrm>
            <a:off x="4388868" y="3966006"/>
            <a:ext cx="1101725" cy="954088"/>
          </a:xfrm>
          <a:custGeom>
            <a:avLst/>
            <a:gdLst/>
            <a:ahLst/>
            <a:cxnLst>
              <a:cxn ang="0">
                <a:pos x="308" y="153"/>
              </a:cxn>
              <a:cxn ang="0">
                <a:pos x="154" y="0"/>
              </a:cxn>
              <a:cxn ang="0">
                <a:pos x="32" y="50"/>
              </a:cxn>
              <a:cxn ang="0">
                <a:pos x="32" y="133"/>
              </a:cxn>
              <a:cxn ang="0">
                <a:pos x="0" y="168"/>
              </a:cxn>
              <a:cxn ang="0">
                <a:pos x="32" y="200"/>
              </a:cxn>
              <a:cxn ang="0">
                <a:pos x="32" y="267"/>
              </a:cxn>
              <a:cxn ang="0">
                <a:pos x="308" y="153"/>
              </a:cxn>
            </a:cxnLst>
            <a:rect l="0" t="0" r="r" b="b"/>
            <a:pathLst>
              <a:path w="308" h="267">
                <a:moveTo>
                  <a:pt x="308" y="153"/>
                </a:moveTo>
                <a:cubicBezTo>
                  <a:pt x="154" y="0"/>
                  <a:pt x="154" y="0"/>
                  <a:pt x="154" y="0"/>
                </a:cubicBezTo>
                <a:cubicBezTo>
                  <a:pt x="123" y="31"/>
                  <a:pt x="80" y="50"/>
                  <a:pt x="32" y="50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0" y="168"/>
                  <a:pt x="0" y="168"/>
                  <a:pt x="0" y="168"/>
                </a:cubicBezTo>
                <a:cubicBezTo>
                  <a:pt x="32" y="200"/>
                  <a:pt x="32" y="200"/>
                  <a:pt x="32" y="200"/>
                </a:cubicBezTo>
                <a:cubicBezTo>
                  <a:pt x="32" y="267"/>
                  <a:pt x="32" y="267"/>
                  <a:pt x="32" y="267"/>
                </a:cubicBezTo>
                <a:cubicBezTo>
                  <a:pt x="140" y="267"/>
                  <a:pt x="237" y="224"/>
                  <a:pt x="308" y="15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Freeform 14"/>
          <p:cNvSpPr>
            <a:spLocks/>
          </p:cNvSpPr>
          <p:nvPr userDrawn="1"/>
        </p:nvSpPr>
        <p:spPr bwMode="auto">
          <a:xfrm>
            <a:off x="4939730" y="3526268"/>
            <a:ext cx="958850" cy="985838"/>
          </a:xfrm>
          <a:custGeom>
            <a:avLst/>
            <a:gdLst/>
            <a:ahLst/>
            <a:cxnLst>
              <a:cxn ang="0">
                <a:pos x="106" y="228"/>
              </a:cxn>
              <a:cxn ang="0">
                <a:pos x="154" y="276"/>
              </a:cxn>
              <a:cxn ang="0">
                <a:pos x="154" y="276"/>
              </a:cxn>
              <a:cxn ang="0">
                <a:pos x="268" y="0"/>
              </a:cxn>
              <a:cxn ang="0">
                <a:pos x="51" y="0"/>
              </a:cxn>
              <a:cxn ang="0">
                <a:pos x="0" y="123"/>
              </a:cxn>
              <a:cxn ang="0">
                <a:pos x="0" y="123"/>
              </a:cxn>
              <a:cxn ang="0">
                <a:pos x="59" y="181"/>
              </a:cxn>
              <a:cxn ang="0">
                <a:pos x="60" y="227"/>
              </a:cxn>
              <a:cxn ang="0">
                <a:pos x="106" y="228"/>
              </a:cxn>
            </a:cxnLst>
            <a:rect l="0" t="0" r="r" b="b"/>
            <a:pathLst>
              <a:path w="268" h="276">
                <a:moveTo>
                  <a:pt x="106" y="228"/>
                </a:moveTo>
                <a:cubicBezTo>
                  <a:pt x="154" y="276"/>
                  <a:pt x="154" y="276"/>
                  <a:pt x="154" y="276"/>
                </a:cubicBezTo>
                <a:cubicBezTo>
                  <a:pt x="154" y="276"/>
                  <a:pt x="154" y="276"/>
                  <a:pt x="154" y="276"/>
                </a:cubicBezTo>
                <a:cubicBezTo>
                  <a:pt x="230" y="200"/>
                  <a:pt x="268" y="100"/>
                  <a:pt x="26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44"/>
                  <a:pt x="34" y="89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60" y="227"/>
                  <a:pt x="60" y="227"/>
                  <a:pt x="60" y="227"/>
                </a:cubicBezTo>
                <a:lnTo>
                  <a:pt x="106" y="228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5"/>
          <p:cNvSpPr>
            <a:spLocks/>
          </p:cNvSpPr>
          <p:nvPr userDrawn="1"/>
        </p:nvSpPr>
        <p:spPr bwMode="auto">
          <a:xfrm>
            <a:off x="4939730" y="2538843"/>
            <a:ext cx="958850" cy="1101725"/>
          </a:xfrm>
          <a:custGeom>
            <a:avLst/>
            <a:gdLst/>
            <a:ahLst/>
            <a:cxnLst>
              <a:cxn ang="0">
                <a:pos x="201" y="276"/>
              </a:cxn>
              <a:cxn ang="0">
                <a:pos x="268" y="276"/>
              </a:cxn>
              <a:cxn ang="0">
                <a:pos x="268" y="276"/>
              </a:cxn>
              <a:cxn ang="0">
                <a:pos x="154" y="0"/>
              </a:cxn>
              <a:cxn ang="0">
                <a:pos x="0" y="154"/>
              </a:cxn>
              <a:cxn ang="0">
                <a:pos x="51" y="276"/>
              </a:cxn>
              <a:cxn ang="0">
                <a:pos x="51" y="276"/>
              </a:cxn>
              <a:cxn ang="0">
                <a:pos x="134" y="276"/>
              </a:cxn>
              <a:cxn ang="0">
                <a:pos x="166" y="308"/>
              </a:cxn>
              <a:cxn ang="0">
                <a:pos x="201" y="276"/>
              </a:cxn>
            </a:cxnLst>
            <a:rect l="0" t="0" r="r" b="b"/>
            <a:pathLst>
              <a:path w="268" h="308">
                <a:moveTo>
                  <a:pt x="201" y="276"/>
                </a:moveTo>
                <a:cubicBezTo>
                  <a:pt x="268" y="276"/>
                  <a:pt x="268" y="276"/>
                  <a:pt x="268" y="276"/>
                </a:cubicBezTo>
                <a:cubicBezTo>
                  <a:pt x="268" y="276"/>
                  <a:pt x="268" y="276"/>
                  <a:pt x="268" y="276"/>
                </a:cubicBezTo>
                <a:cubicBezTo>
                  <a:pt x="268" y="168"/>
                  <a:pt x="224" y="71"/>
                  <a:pt x="154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32" y="185"/>
                  <a:pt x="51" y="228"/>
                  <a:pt x="51" y="276"/>
                </a:cubicBezTo>
                <a:cubicBezTo>
                  <a:pt x="51" y="276"/>
                  <a:pt x="51" y="276"/>
                  <a:pt x="51" y="276"/>
                </a:cubicBezTo>
                <a:cubicBezTo>
                  <a:pt x="134" y="276"/>
                  <a:pt x="134" y="276"/>
                  <a:pt x="134" y="276"/>
                </a:cubicBezTo>
                <a:cubicBezTo>
                  <a:pt x="166" y="308"/>
                  <a:pt x="166" y="308"/>
                  <a:pt x="166" y="308"/>
                </a:cubicBezTo>
                <a:lnTo>
                  <a:pt x="201" y="27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6"/>
          <p:cNvSpPr>
            <a:spLocks/>
          </p:cNvSpPr>
          <p:nvPr userDrawn="1"/>
        </p:nvSpPr>
        <p:spPr bwMode="auto">
          <a:xfrm>
            <a:off x="5150868" y="2707118"/>
            <a:ext cx="168275" cy="168275"/>
          </a:xfrm>
          <a:custGeom>
            <a:avLst/>
            <a:gdLst/>
            <a:ahLst/>
            <a:cxnLst>
              <a:cxn ang="0">
                <a:pos x="106" y="0"/>
              </a:cxn>
              <a:cxn ang="0">
                <a:pos x="102" y="106"/>
              </a:cxn>
              <a:cxn ang="0">
                <a:pos x="0" y="106"/>
              </a:cxn>
              <a:cxn ang="0">
                <a:pos x="106" y="0"/>
              </a:cxn>
            </a:cxnLst>
            <a:rect l="0" t="0" r="r" b="b"/>
            <a:pathLst>
              <a:path w="106" h="106">
                <a:moveTo>
                  <a:pt x="106" y="0"/>
                </a:moveTo>
                <a:lnTo>
                  <a:pt x="102" y="106"/>
                </a:lnTo>
                <a:lnTo>
                  <a:pt x="0" y="106"/>
                </a:lnTo>
                <a:lnTo>
                  <a:pt x="1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8" name="Espace réservé du texte 8"/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467544" y="2996954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9" name="Espace réservé du texte 8"/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467544" y="2708921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0" name="Espace réservé du texte 8"/>
          <p:cNvSpPr>
            <a:spLocks noGrp="1"/>
          </p:cNvSpPr>
          <p:nvPr>
            <p:ph type="body" sz="quarter" idx="81" hasCustomPrompt="1"/>
          </p:nvPr>
        </p:nvSpPr>
        <p:spPr bwMode="gray">
          <a:xfrm>
            <a:off x="755576" y="2060849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1" name="Espace réservé du texte 8"/>
          <p:cNvSpPr>
            <a:spLocks noGrp="1"/>
          </p:cNvSpPr>
          <p:nvPr>
            <p:ph type="body" sz="quarter" idx="82" hasCustomPrompt="1"/>
          </p:nvPr>
        </p:nvSpPr>
        <p:spPr bwMode="gray">
          <a:xfrm>
            <a:off x="755576" y="1772816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2" name="Espace réservé du texte 8"/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6228184" y="2060850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3" name="Espace réservé du texte 8"/>
          <p:cNvSpPr>
            <a:spLocks noGrp="1"/>
          </p:cNvSpPr>
          <p:nvPr>
            <p:ph type="body" sz="quarter" idx="84" hasCustomPrompt="1"/>
          </p:nvPr>
        </p:nvSpPr>
        <p:spPr bwMode="gray">
          <a:xfrm>
            <a:off x="6228184" y="1772817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4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6444208" y="3068961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5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6444208" y="2780928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6" name="Espace réservé du texte 8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6444208" y="4077073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7" name="Espace réservé du texte 8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6444208" y="3789040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8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6156176" y="5013177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9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6156176" y="4725144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80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683568" y="5013178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81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683568" y="4725145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82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467544" y="4077073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83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467544" y="3789040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7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EED32552-1CAD-41C8-AD2B-842B228C2BE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61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6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3993889" y="3028822"/>
            <a:ext cx="1006704" cy="10048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Round Diagonal Corner Rectangle 28"/>
          <p:cNvSpPr/>
          <p:nvPr userDrawn="1"/>
        </p:nvSpPr>
        <p:spPr bwMode="auto">
          <a:xfrm rot="2528627">
            <a:off x="4870045" y="3127094"/>
            <a:ext cx="1193004" cy="1193004"/>
          </a:xfrm>
          <a:prstGeom prst="round2DiagRect">
            <a:avLst>
              <a:gd name="adj1" fmla="val 31373"/>
              <a:gd name="adj2" fmla="val 0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7" name="Round Diagonal Corner Rectangle 30"/>
          <p:cNvSpPr/>
          <p:nvPr userDrawn="1"/>
        </p:nvSpPr>
        <p:spPr bwMode="auto">
          <a:xfrm rot="19071373" flipH="1">
            <a:off x="3080951" y="3127095"/>
            <a:ext cx="1193004" cy="1193004"/>
          </a:xfrm>
          <a:prstGeom prst="round2DiagRect">
            <a:avLst>
              <a:gd name="adj1" fmla="val 31373"/>
              <a:gd name="adj2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8" name="Round Diagonal Corner Rectangle 33"/>
          <p:cNvSpPr/>
          <p:nvPr userDrawn="1"/>
        </p:nvSpPr>
        <p:spPr bwMode="auto">
          <a:xfrm rot="18900000">
            <a:off x="3975498" y="2235920"/>
            <a:ext cx="1193004" cy="1193004"/>
          </a:xfrm>
          <a:prstGeom prst="round2DiagRect">
            <a:avLst>
              <a:gd name="adj1" fmla="val 31373"/>
              <a:gd name="adj2" fmla="val 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ound Diagonal Corner Rectangle 34"/>
          <p:cNvSpPr/>
          <p:nvPr userDrawn="1"/>
        </p:nvSpPr>
        <p:spPr bwMode="auto">
          <a:xfrm rot="18900000">
            <a:off x="3975498" y="4070609"/>
            <a:ext cx="1193004" cy="1193004"/>
          </a:xfrm>
          <a:prstGeom prst="round2DiagRect">
            <a:avLst>
              <a:gd name="adj1" fmla="val 31373"/>
              <a:gd name="adj2" fmla="val 0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79" hasCustomPrompt="1"/>
          </p:nvPr>
        </p:nvSpPr>
        <p:spPr bwMode="gray">
          <a:xfrm>
            <a:off x="1691680" y="4736862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80" hasCustomPrompt="1"/>
          </p:nvPr>
        </p:nvSpPr>
        <p:spPr bwMode="gray">
          <a:xfrm>
            <a:off x="1691680" y="4448829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81" hasCustomPrompt="1"/>
          </p:nvPr>
        </p:nvSpPr>
        <p:spPr bwMode="gray">
          <a:xfrm>
            <a:off x="1763688" y="2504613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82" hasCustomPrompt="1"/>
          </p:nvPr>
        </p:nvSpPr>
        <p:spPr bwMode="gray">
          <a:xfrm>
            <a:off x="1763688" y="2216580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5292080" y="2504613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84" hasCustomPrompt="1"/>
          </p:nvPr>
        </p:nvSpPr>
        <p:spPr bwMode="gray">
          <a:xfrm>
            <a:off x="5292080" y="2216580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5292080" y="4736861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5292080" y="4448828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1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EBC97A8A-E8DF-47CF-9931-39BCCBED2467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53"/>
          <p:cNvGrpSpPr/>
          <p:nvPr userDrawn="1"/>
        </p:nvGrpSpPr>
        <p:grpSpPr>
          <a:xfrm>
            <a:off x="3195638" y="1865312"/>
            <a:ext cx="1365250" cy="1576388"/>
            <a:chOff x="3195638" y="931549"/>
            <a:chExt cx="1365250" cy="1576388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195638" y="931549"/>
              <a:ext cx="1365250" cy="1576388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860" y="249"/>
                </a:cxn>
                <a:cxn ang="0">
                  <a:pos x="860" y="744"/>
                </a:cxn>
                <a:cxn ang="0">
                  <a:pos x="429" y="993"/>
                </a:cxn>
                <a:cxn ang="0">
                  <a:pos x="0" y="744"/>
                </a:cxn>
                <a:cxn ang="0">
                  <a:pos x="0" y="249"/>
                </a:cxn>
                <a:cxn ang="0">
                  <a:pos x="431" y="0"/>
                </a:cxn>
              </a:cxnLst>
              <a:rect l="0" t="0" r="r" b="b"/>
              <a:pathLst>
                <a:path w="860" h="993">
                  <a:moveTo>
                    <a:pt x="431" y="0"/>
                  </a:moveTo>
                  <a:lnTo>
                    <a:pt x="860" y="249"/>
                  </a:lnTo>
                  <a:lnTo>
                    <a:pt x="860" y="744"/>
                  </a:lnTo>
                  <a:lnTo>
                    <a:pt x="429" y="993"/>
                  </a:lnTo>
                  <a:lnTo>
                    <a:pt x="0" y="744"/>
                  </a:lnTo>
                  <a:lnTo>
                    <a:pt x="0" y="249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700463" y="1898337"/>
              <a:ext cx="860425" cy="609600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542" y="0"/>
                </a:cxn>
                <a:cxn ang="0">
                  <a:pos x="542" y="135"/>
                </a:cxn>
                <a:cxn ang="0">
                  <a:pos x="111" y="384"/>
                </a:cxn>
                <a:cxn ang="0">
                  <a:pos x="0" y="320"/>
                </a:cxn>
              </a:cxnLst>
              <a:rect l="0" t="0" r="r" b="b"/>
              <a:pathLst>
                <a:path w="542" h="384">
                  <a:moveTo>
                    <a:pt x="0" y="320"/>
                  </a:moveTo>
                  <a:lnTo>
                    <a:pt x="542" y="0"/>
                  </a:lnTo>
                  <a:lnTo>
                    <a:pt x="542" y="135"/>
                  </a:lnTo>
                  <a:lnTo>
                    <a:pt x="111" y="38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Group 56"/>
          <p:cNvGrpSpPr/>
          <p:nvPr userDrawn="1"/>
        </p:nvGrpSpPr>
        <p:grpSpPr>
          <a:xfrm>
            <a:off x="4598988" y="1865312"/>
            <a:ext cx="1360488" cy="1576388"/>
            <a:chOff x="4598988" y="931549"/>
            <a:chExt cx="1360488" cy="1576388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598988" y="931549"/>
              <a:ext cx="1360488" cy="1576388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249"/>
                </a:cxn>
                <a:cxn ang="0">
                  <a:pos x="0" y="744"/>
                </a:cxn>
                <a:cxn ang="0">
                  <a:pos x="428" y="993"/>
                </a:cxn>
                <a:cxn ang="0">
                  <a:pos x="857" y="744"/>
                </a:cxn>
                <a:cxn ang="0">
                  <a:pos x="857" y="249"/>
                </a:cxn>
                <a:cxn ang="0">
                  <a:pos x="428" y="0"/>
                </a:cxn>
              </a:cxnLst>
              <a:rect l="0" t="0" r="r" b="b"/>
              <a:pathLst>
                <a:path w="857" h="993">
                  <a:moveTo>
                    <a:pt x="428" y="0"/>
                  </a:moveTo>
                  <a:lnTo>
                    <a:pt x="0" y="249"/>
                  </a:lnTo>
                  <a:lnTo>
                    <a:pt x="0" y="744"/>
                  </a:lnTo>
                  <a:lnTo>
                    <a:pt x="428" y="993"/>
                  </a:lnTo>
                  <a:lnTo>
                    <a:pt x="857" y="744"/>
                  </a:lnTo>
                  <a:lnTo>
                    <a:pt x="857" y="249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598988" y="1898337"/>
              <a:ext cx="855663" cy="609600"/>
            </a:xfrm>
            <a:custGeom>
              <a:avLst/>
              <a:gdLst/>
              <a:ahLst/>
              <a:cxnLst>
                <a:cxn ang="0">
                  <a:pos x="539" y="320"/>
                </a:cxn>
                <a:cxn ang="0">
                  <a:pos x="0" y="0"/>
                </a:cxn>
                <a:cxn ang="0">
                  <a:pos x="0" y="135"/>
                </a:cxn>
                <a:cxn ang="0">
                  <a:pos x="428" y="384"/>
                </a:cxn>
                <a:cxn ang="0">
                  <a:pos x="539" y="320"/>
                </a:cxn>
              </a:cxnLst>
              <a:rect l="0" t="0" r="r" b="b"/>
              <a:pathLst>
                <a:path w="539" h="384">
                  <a:moveTo>
                    <a:pt x="539" y="32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428" y="384"/>
                  </a:lnTo>
                  <a:lnTo>
                    <a:pt x="539" y="32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Group 59"/>
          <p:cNvGrpSpPr/>
          <p:nvPr userDrawn="1"/>
        </p:nvGrpSpPr>
        <p:grpSpPr>
          <a:xfrm>
            <a:off x="3195638" y="4295775"/>
            <a:ext cx="1365250" cy="1571625"/>
            <a:chOff x="3195638" y="3362012"/>
            <a:chExt cx="1365250" cy="157162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195638" y="3362012"/>
              <a:ext cx="1365250" cy="1571625"/>
            </a:xfrm>
            <a:custGeom>
              <a:avLst/>
              <a:gdLst/>
              <a:ahLst/>
              <a:cxnLst>
                <a:cxn ang="0">
                  <a:pos x="431" y="990"/>
                </a:cxn>
                <a:cxn ang="0">
                  <a:pos x="860" y="744"/>
                </a:cxn>
                <a:cxn ang="0">
                  <a:pos x="860" y="248"/>
                </a:cxn>
                <a:cxn ang="0">
                  <a:pos x="429" y="0"/>
                </a:cxn>
                <a:cxn ang="0">
                  <a:pos x="0" y="246"/>
                </a:cxn>
                <a:cxn ang="0">
                  <a:pos x="0" y="744"/>
                </a:cxn>
                <a:cxn ang="0">
                  <a:pos x="431" y="990"/>
                </a:cxn>
              </a:cxnLst>
              <a:rect l="0" t="0" r="r" b="b"/>
              <a:pathLst>
                <a:path w="860" h="990">
                  <a:moveTo>
                    <a:pt x="431" y="990"/>
                  </a:moveTo>
                  <a:lnTo>
                    <a:pt x="860" y="744"/>
                  </a:lnTo>
                  <a:lnTo>
                    <a:pt x="860" y="248"/>
                  </a:lnTo>
                  <a:lnTo>
                    <a:pt x="429" y="0"/>
                  </a:lnTo>
                  <a:lnTo>
                    <a:pt x="0" y="246"/>
                  </a:lnTo>
                  <a:lnTo>
                    <a:pt x="0" y="744"/>
                  </a:lnTo>
                  <a:lnTo>
                    <a:pt x="431" y="99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700463" y="3362012"/>
              <a:ext cx="860425" cy="604838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542" y="381"/>
                </a:cxn>
                <a:cxn ang="0">
                  <a:pos x="542" y="248"/>
                </a:cxn>
                <a:cxn ang="0">
                  <a:pos x="111" y="0"/>
                </a:cxn>
                <a:cxn ang="0">
                  <a:pos x="0" y="64"/>
                </a:cxn>
              </a:cxnLst>
              <a:rect l="0" t="0" r="r" b="b"/>
              <a:pathLst>
                <a:path w="542" h="381">
                  <a:moveTo>
                    <a:pt x="0" y="64"/>
                  </a:moveTo>
                  <a:lnTo>
                    <a:pt x="542" y="381"/>
                  </a:lnTo>
                  <a:lnTo>
                    <a:pt x="542" y="248"/>
                  </a:lnTo>
                  <a:lnTo>
                    <a:pt x="111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62"/>
          <p:cNvGrpSpPr/>
          <p:nvPr userDrawn="1"/>
        </p:nvGrpSpPr>
        <p:grpSpPr>
          <a:xfrm>
            <a:off x="4598988" y="4295775"/>
            <a:ext cx="1360488" cy="1571625"/>
            <a:chOff x="4598988" y="3362012"/>
            <a:chExt cx="1360488" cy="1571625"/>
          </a:xfrm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598988" y="3362012"/>
              <a:ext cx="1360488" cy="1571625"/>
            </a:xfrm>
            <a:custGeom>
              <a:avLst/>
              <a:gdLst/>
              <a:ahLst/>
              <a:cxnLst>
                <a:cxn ang="0">
                  <a:pos x="857" y="744"/>
                </a:cxn>
                <a:cxn ang="0">
                  <a:pos x="857" y="246"/>
                </a:cxn>
                <a:cxn ang="0">
                  <a:pos x="428" y="0"/>
                </a:cxn>
                <a:cxn ang="0">
                  <a:pos x="0" y="248"/>
                </a:cxn>
                <a:cxn ang="0">
                  <a:pos x="0" y="744"/>
                </a:cxn>
                <a:cxn ang="0">
                  <a:pos x="428" y="990"/>
                </a:cxn>
                <a:cxn ang="0">
                  <a:pos x="857" y="744"/>
                </a:cxn>
              </a:cxnLst>
              <a:rect l="0" t="0" r="r" b="b"/>
              <a:pathLst>
                <a:path w="857" h="990">
                  <a:moveTo>
                    <a:pt x="857" y="744"/>
                  </a:moveTo>
                  <a:lnTo>
                    <a:pt x="857" y="246"/>
                  </a:lnTo>
                  <a:lnTo>
                    <a:pt x="428" y="0"/>
                  </a:lnTo>
                  <a:lnTo>
                    <a:pt x="0" y="248"/>
                  </a:lnTo>
                  <a:lnTo>
                    <a:pt x="0" y="744"/>
                  </a:lnTo>
                  <a:lnTo>
                    <a:pt x="428" y="990"/>
                  </a:lnTo>
                  <a:lnTo>
                    <a:pt x="857" y="744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598988" y="3362012"/>
              <a:ext cx="855663" cy="604838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0" y="381"/>
                </a:cxn>
                <a:cxn ang="0">
                  <a:pos x="539" y="64"/>
                </a:cxn>
                <a:cxn ang="0">
                  <a:pos x="428" y="0"/>
                </a:cxn>
                <a:cxn ang="0">
                  <a:pos x="0" y="248"/>
                </a:cxn>
              </a:cxnLst>
              <a:rect l="0" t="0" r="r" b="b"/>
              <a:pathLst>
                <a:path w="539" h="381">
                  <a:moveTo>
                    <a:pt x="0" y="248"/>
                  </a:moveTo>
                  <a:lnTo>
                    <a:pt x="0" y="381"/>
                  </a:lnTo>
                  <a:lnTo>
                    <a:pt x="539" y="64"/>
                  </a:lnTo>
                  <a:lnTo>
                    <a:pt x="428" y="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72"/>
          <p:cNvGrpSpPr/>
          <p:nvPr userDrawn="1"/>
        </p:nvGrpSpPr>
        <p:grpSpPr>
          <a:xfrm>
            <a:off x="5289551" y="3084512"/>
            <a:ext cx="1360488" cy="1568450"/>
            <a:chOff x="5289551" y="2150749"/>
            <a:chExt cx="1360488" cy="1568450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5289551" y="2150749"/>
              <a:ext cx="1360488" cy="1568450"/>
            </a:xfrm>
            <a:custGeom>
              <a:avLst/>
              <a:gdLst/>
              <a:ahLst/>
              <a:cxnLst>
                <a:cxn ang="0">
                  <a:pos x="857" y="741"/>
                </a:cxn>
                <a:cxn ang="0">
                  <a:pos x="429" y="988"/>
                </a:cxn>
                <a:cxn ang="0">
                  <a:pos x="0" y="741"/>
                </a:cxn>
                <a:cxn ang="0">
                  <a:pos x="0" y="246"/>
                </a:cxn>
                <a:cxn ang="0">
                  <a:pos x="429" y="0"/>
                </a:cxn>
                <a:cxn ang="0">
                  <a:pos x="857" y="246"/>
                </a:cxn>
                <a:cxn ang="0">
                  <a:pos x="857" y="741"/>
                </a:cxn>
              </a:cxnLst>
              <a:rect l="0" t="0" r="r" b="b"/>
              <a:pathLst>
                <a:path w="857" h="988">
                  <a:moveTo>
                    <a:pt x="857" y="741"/>
                  </a:moveTo>
                  <a:lnTo>
                    <a:pt x="429" y="988"/>
                  </a:lnTo>
                  <a:lnTo>
                    <a:pt x="0" y="741"/>
                  </a:lnTo>
                  <a:lnTo>
                    <a:pt x="0" y="246"/>
                  </a:lnTo>
                  <a:lnTo>
                    <a:pt x="429" y="0"/>
                  </a:lnTo>
                  <a:lnTo>
                    <a:pt x="857" y="246"/>
                  </a:lnTo>
                  <a:lnTo>
                    <a:pt x="857" y="74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5289551" y="2436499"/>
              <a:ext cx="184150" cy="992188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16" y="0"/>
                </a:cxn>
                <a:cxn ang="0">
                  <a:pos x="112" y="625"/>
                </a:cxn>
                <a:cxn ang="0">
                  <a:pos x="0" y="561"/>
                </a:cxn>
                <a:cxn ang="0">
                  <a:pos x="0" y="66"/>
                </a:cxn>
              </a:cxnLst>
              <a:rect l="0" t="0" r="r" b="b"/>
              <a:pathLst>
                <a:path w="116" h="625">
                  <a:moveTo>
                    <a:pt x="0" y="66"/>
                  </a:moveTo>
                  <a:lnTo>
                    <a:pt x="116" y="0"/>
                  </a:lnTo>
                  <a:lnTo>
                    <a:pt x="112" y="625"/>
                  </a:lnTo>
                  <a:lnTo>
                    <a:pt x="0" y="561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75"/>
          <p:cNvGrpSpPr/>
          <p:nvPr userDrawn="1"/>
        </p:nvGrpSpPr>
        <p:grpSpPr>
          <a:xfrm>
            <a:off x="2500313" y="3084512"/>
            <a:ext cx="1357313" cy="1571625"/>
            <a:chOff x="2500313" y="2150749"/>
            <a:chExt cx="1357313" cy="1571625"/>
          </a:xfrm>
        </p:grpSpPr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500313" y="2150749"/>
              <a:ext cx="1357313" cy="1571625"/>
            </a:xfrm>
            <a:custGeom>
              <a:avLst/>
              <a:gdLst/>
              <a:ahLst/>
              <a:cxnLst>
                <a:cxn ang="0">
                  <a:pos x="429" y="0"/>
                </a:cxn>
                <a:cxn ang="0">
                  <a:pos x="0" y="246"/>
                </a:cxn>
                <a:cxn ang="0">
                  <a:pos x="0" y="741"/>
                </a:cxn>
                <a:cxn ang="0">
                  <a:pos x="429" y="990"/>
                </a:cxn>
                <a:cxn ang="0">
                  <a:pos x="855" y="741"/>
                </a:cxn>
                <a:cxn ang="0">
                  <a:pos x="855" y="246"/>
                </a:cxn>
                <a:cxn ang="0">
                  <a:pos x="429" y="0"/>
                </a:cxn>
              </a:cxnLst>
              <a:rect l="0" t="0" r="r" b="b"/>
              <a:pathLst>
                <a:path w="855" h="990">
                  <a:moveTo>
                    <a:pt x="429" y="0"/>
                  </a:moveTo>
                  <a:lnTo>
                    <a:pt x="0" y="246"/>
                  </a:lnTo>
                  <a:lnTo>
                    <a:pt x="0" y="741"/>
                  </a:lnTo>
                  <a:lnTo>
                    <a:pt x="429" y="990"/>
                  </a:lnTo>
                  <a:lnTo>
                    <a:pt x="855" y="741"/>
                  </a:lnTo>
                  <a:lnTo>
                    <a:pt x="855" y="24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3673476" y="2436499"/>
              <a:ext cx="184150" cy="992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25"/>
                </a:cxn>
                <a:cxn ang="0">
                  <a:pos x="116" y="561"/>
                </a:cxn>
                <a:cxn ang="0">
                  <a:pos x="116" y="66"/>
                </a:cxn>
                <a:cxn ang="0">
                  <a:pos x="0" y="0"/>
                </a:cxn>
              </a:cxnLst>
              <a:rect l="0" t="0" r="r" b="b"/>
              <a:pathLst>
                <a:path w="116" h="625">
                  <a:moveTo>
                    <a:pt x="0" y="0"/>
                  </a:moveTo>
                  <a:lnTo>
                    <a:pt x="5" y="625"/>
                  </a:lnTo>
                  <a:lnTo>
                    <a:pt x="116" y="561"/>
                  </a:lnTo>
                  <a:lnTo>
                    <a:pt x="11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Espace réservé du texte 8"/>
          <p:cNvSpPr>
            <a:spLocks noGrp="1"/>
          </p:cNvSpPr>
          <p:nvPr>
            <p:ph type="body" sz="quarter" idx="81" hasCustomPrompt="1"/>
          </p:nvPr>
        </p:nvSpPr>
        <p:spPr bwMode="gray">
          <a:xfrm>
            <a:off x="323528" y="3717032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82" hasCustomPrompt="1"/>
          </p:nvPr>
        </p:nvSpPr>
        <p:spPr bwMode="gray">
          <a:xfrm>
            <a:off x="323528" y="3428999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1043608" y="2564905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84" hasCustomPrompt="1"/>
          </p:nvPr>
        </p:nvSpPr>
        <p:spPr bwMode="gray">
          <a:xfrm>
            <a:off x="1043608" y="2276872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6012160" y="2564905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6012160" y="2276872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6732240" y="3717033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6732240" y="3429000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1043608" y="5013177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1043608" y="4725144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6012160" y="5013177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6012160" y="4725144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B12D9106-97A8-4A15-84B1-661D3A8295A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4002282" y="3206811"/>
            <a:ext cx="1145788" cy="1323852"/>
          </a:xfrm>
          <a:custGeom>
            <a:avLst/>
            <a:gdLst/>
            <a:ahLst/>
            <a:cxnLst>
              <a:cxn ang="0">
                <a:pos x="592" y="170"/>
              </a:cxn>
              <a:cxn ang="0">
                <a:pos x="592" y="511"/>
              </a:cxn>
              <a:cxn ang="0">
                <a:pos x="296" y="684"/>
              </a:cxn>
              <a:cxn ang="0">
                <a:pos x="0" y="511"/>
              </a:cxn>
              <a:cxn ang="0">
                <a:pos x="0" y="170"/>
              </a:cxn>
              <a:cxn ang="0">
                <a:pos x="296" y="0"/>
              </a:cxn>
              <a:cxn ang="0">
                <a:pos x="592" y="170"/>
              </a:cxn>
            </a:cxnLst>
            <a:rect l="0" t="0" r="r" b="b"/>
            <a:pathLst>
              <a:path w="592" h="684">
                <a:moveTo>
                  <a:pt x="592" y="170"/>
                </a:moveTo>
                <a:lnTo>
                  <a:pt x="592" y="511"/>
                </a:lnTo>
                <a:lnTo>
                  <a:pt x="296" y="684"/>
                </a:lnTo>
                <a:lnTo>
                  <a:pt x="0" y="511"/>
                </a:lnTo>
                <a:lnTo>
                  <a:pt x="0" y="170"/>
                </a:lnTo>
                <a:lnTo>
                  <a:pt x="296" y="0"/>
                </a:lnTo>
                <a:lnTo>
                  <a:pt x="592" y="1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Freeform 21"/>
          <p:cNvSpPr>
            <a:spLocks/>
          </p:cNvSpPr>
          <p:nvPr userDrawn="1"/>
        </p:nvSpPr>
        <p:spPr bwMode="auto">
          <a:xfrm rot="2700000">
            <a:off x="2104898" y="2290313"/>
            <a:ext cx="532646" cy="613244"/>
          </a:xfrm>
          <a:custGeom>
            <a:avLst/>
            <a:gdLst/>
            <a:ahLst/>
            <a:cxnLst>
              <a:cxn ang="0">
                <a:pos x="0" y="122"/>
              </a:cxn>
              <a:cxn ang="0">
                <a:pos x="29" y="239"/>
              </a:cxn>
              <a:cxn ang="0">
                <a:pos x="248" y="20"/>
              </a:cxn>
              <a:cxn ang="0">
                <a:pos x="7" y="76"/>
              </a:cxn>
              <a:cxn ang="0">
                <a:pos x="0" y="122"/>
              </a:cxn>
            </a:cxnLst>
            <a:rect l="0" t="0" r="r" b="b"/>
            <a:pathLst>
              <a:path w="248" h="286">
                <a:moveTo>
                  <a:pt x="0" y="122"/>
                </a:moveTo>
                <a:cubicBezTo>
                  <a:pt x="0" y="122"/>
                  <a:pt x="7" y="192"/>
                  <a:pt x="29" y="239"/>
                </a:cubicBezTo>
                <a:cubicBezTo>
                  <a:pt x="51" y="286"/>
                  <a:pt x="248" y="20"/>
                  <a:pt x="248" y="20"/>
                </a:cubicBezTo>
                <a:cubicBezTo>
                  <a:pt x="248" y="20"/>
                  <a:pt x="38" y="0"/>
                  <a:pt x="7" y="76"/>
                </a:cubicBezTo>
                <a:cubicBezTo>
                  <a:pt x="0" y="122"/>
                  <a:pt x="0" y="122"/>
                  <a:pt x="0" y="122"/>
                </a:cubicBezTo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 userDrawn="1"/>
        </p:nvSpPr>
        <p:spPr bwMode="auto">
          <a:xfrm rot="2700000" flipH="1">
            <a:off x="2082925" y="4498592"/>
            <a:ext cx="614997" cy="532646"/>
          </a:xfrm>
          <a:custGeom>
            <a:avLst/>
            <a:gdLst/>
            <a:ahLst/>
            <a:cxnLst>
              <a:cxn ang="0">
                <a:pos x="123" y="248"/>
              </a:cxn>
              <a:cxn ang="0">
                <a:pos x="240" y="219"/>
              </a:cxn>
              <a:cxn ang="0">
                <a:pos x="21" y="0"/>
              </a:cxn>
              <a:cxn ang="0">
                <a:pos x="77" y="241"/>
              </a:cxn>
              <a:cxn ang="0">
                <a:pos x="123" y="248"/>
              </a:cxn>
            </a:cxnLst>
            <a:rect l="0" t="0" r="r" b="b"/>
            <a:pathLst>
              <a:path w="287" h="248">
                <a:moveTo>
                  <a:pt x="123" y="248"/>
                </a:moveTo>
                <a:cubicBezTo>
                  <a:pt x="123" y="248"/>
                  <a:pt x="192" y="241"/>
                  <a:pt x="240" y="219"/>
                </a:cubicBezTo>
                <a:cubicBezTo>
                  <a:pt x="287" y="197"/>
                  <a:pt x="21" y="0"/>
                  <a:pt x="21" y="0"/>
                </a:cubicBezTo>
                <a:cubicBezTo>
                  <a:pt x="21" y="0"/>
                  <a:pt x="0" y="210"/>
                  <a:pt x="77" y="241"/>
                </a:cubicBezTo>
                <a:lnTo>
                  <a:pt x="123" y="24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3"/>
          <p:cNvSpPr>
            <a:spLocks/>
          </p:cNvSpPr>
          <p:nvPr userDrawn="1"/>
        </p:nvSpPr>
        <p:spPr bwMode="auto">
          <a:xfrm rot="2700000">
            <a:off x="6505637" y="4443595"/>
            <a:ext cx="529142" cy="614997"/>
          </a:xfrm>
          <a:custGeom>
            <a:avLst/>
            <a:gdLst/>
            <a:ahLst/>
            <a:cxnLst>
              <a:cxn ang="0">
                <a:pos x="247" y="164"/>
              </a:cxn>
              <a:cxn ang="0">
                <a:pos x="219" y="48"/>
              </a:cxn>
              <a:cxn ang="0">
                <a:pos x="0" y="266"/>
              </a:cxn>
              <a:cxn ang="0">
                <a:pos x="241" y="210"/>
              </a:cxn>
              <a:cxn ang="0">
                <a:pos x="247" y="164"/>
              </a:cxn>
            </a:cxnLst>
            <a:rect l="0" t="0" r="r" b="b"/>
            <a:pathLst>
              <a:path w="247" h="287">
                <a:moveTo>
                  <a:pt x="247" y="164"/>
                </a:moveTo>
                <a:cubicBezTo>
                  <a:pt x="247" y="164"/>
                  <a:pt x="241" y="95"/>
                  <a:pt x="219" y="48"/>
                </a:cubicBezTo>
                <a:cubicBezTo>
                  <a:pt x="197" y="0"/>
                  <a:pt x="0" y="266"/>
                  <a:pt x="0" y="266"/>
                </a:cubicBezTo>
                <a:cubicBezTo>
                  <a:pt x="0" y="266"/>
                  <a:pt x="210" y="287"/>
                  <a:pt x="241" y="210"/>
                </a:cubicBezTo>
                <a:lnTo>
                  <a:pt x="247" y="16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4"/>
          <p:cNvSpPr>
            <a:spLocks/>
          </p:cNvSpPr>
          <p:nvPr userDrawn="1"/>
        </p:nvSpPr>
        <p:spPr bwMode="auto">
          <a:xfrm rot="13500000" flipV="1">
            <a:off x="6464823" y="2346122"/>
            <a:ext cx="613244" cy="530894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47" y="28"/>
              </a:cxn>
              <a:cxn ang="0">
                <a:pos x="266" y="247"/>
              </a:cxn>
              <a:cxn ang="0">
                <a:pos x="210" y="6"/>
              </a:cxn>
              <a:cxn ang="0">
                <a:pos x="164" y="0"/>
              </a:cxn>
            </a:cxnLst>
            <a:rect l="0" t="0" r="r" b="b"/>
            <a:pathLst>
              <a:path w="286" h="247">
                <a:moveTo>
                  <a:pt x="164" y="0"/>
                </a:moveTo>
                <a:cubicBezTo>
                  <a:pt x="164" y="0"/>
                  <a:pt x="94" y="6"/>
                  <a:pt x="47" y="28"/>
                </a:cubicBezTo>
                <a:cubicBezTo>
                  <a:pt x="0" y="50"/>
                  <a:pt x="266" y="247"/>
                  <a:pt x="266" y="247"/>
                </a:cubicBezTo>
                <a:cubicBezTo>
                  <a:pt x="266" y="247"/>
                  <a:pt x="286" y="37"/>
                  <a:pt x="210" y="6"/>
                </a:cubicBezTo>
                <a:cubicBezTo>
                  <a:pt x="164" y="0"/>
                  <a:pt x="164" y="0"/>
                  <a:pt x="164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575629"/>
            <a:ext cx="9127832" cy="2186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30"/>
          <p:cNvSpPr>
            <a:spLocks/>
          </p:cNvSpPr>
          <p:nvPr userDrawn="1"/>
        </p:nvSpPr>
        <p:spPr bwMode="auto">
          <a:xfrm rot="2700000">
            <a:off x="2305336" y="2079071"/>
            <a:ext cx="2065755" cy="1205462"/>
          </a:xfrm>
          <a:custGeom>
            <a:avLst/>
            <a:gdLst/>
            <a:ahLst/>
            <a:cxnLst>
              <a:cxn ang="0">
                <a:pos x="690" y="95"/>
              </a:cxn>
              <a:cxn ang="0">
                <a:pos x="434" y="95"/>
              </a:cxn>
              <a:cxn ang="0">
                <a:pos x="389" y="116"/>
              </a:cxn>
              <a:cxn ang="0">
                <a:pos x="23" y="482"/>
              </a:cxn>
              <a:cxn ang="0">
                <a:pos x="11" y="551"/>
              </a:cxn>
              <a:cxn ang="0">
                <a:pos x="28" y="499"/>
              </a:cxn>
              <a:cxn ang="0">
                <a:pos x="113" y="465"/>
              </a:cxn>
              <a:cxn ang="0">
                <a:pos x="673" y="465"/>
              </a:cxn>
              <a:cxn ang="0">
                <a:pos x="673" y="562"/>
              </a:cxn>
              <a:cxn ang="0">
                <a:pos x="963" y="273"/>
              </a:cxn>
              <a:cxn ang="0">
                <a:pos x="690" y="0"/>
              </a:cxn>
              <a:cxn ang="0">
                <a:pos x="690" y="95"/>
              </a:cxn>
            </a:cxnLst>
            <a:rect l="0" t="0" r="r" b="b"/>
            <a:pathLst>
              <a:path w="963" h="562">
                <a:moveTo>
                  <a:pt x="690" y="95"/>
                </a:moveTo>
                <a:cubicBezTo>
                  <a:pt x="434" y="95"/>
                  <a:pt x="434" y="95"/>
                  <a:pt x="434" y="95"/>
                </a:cubicBezTo>
                <a:cubicBezTo>
                  <a:pt x="434" y="95"/>
                  <a:pt x="411" y="93"/>
                  <a:pt x="389" y="116"/>
                </a:cubicBezTo>
                <a:cubicBezTo>
                  <a:pt x="367" y="138"/>
                  <a:pt x="23" y="482"/>
                  <a:pt x="23" y="482"/>
                </a:cubicBezTo>
                <a:cubicBezTo>
                  <a:pt x="23" y="482"/>
                  <a:pt x="0" y="504"/>
                  <a:pt x="11" y="551"/>
                </a:cubicBezTo>
                <a:cubicBezTo>
                  <a:pt x="11" y="551"/>
                  <a:pt x="7" y="520"/>
                  <a:pt x="28" y="499"/>
                </a:cubicBezTo>
                <a:cubicBezTo>
                  <a:pt x="48" y="479"/>
                  <a:pt x="81" y="466"/>
                  <a:pt x="113" y="465"/>
                </a:cubicBezTo>
                <a:cubicBezTo>
                  <a:pt x="145" y="465"/>
                  <a:pt x="673" y="465"/>
                  <a:pt x="673" y="465"/>
                </a:cubicBezTo>
                <a:cubicBezTo>
                  <a:pt x="673" y="562"/>
                  <a:pt x="673" y="562"/>
                  <a:pt x="673" y="562"/>
                </a:cubicBezTo>
                <a:cubicBezTo>
                  <a:pt x="963" y="273"/>
                  <a:pt x="963" y="273"/>
                  <a:pt x="963" y="273"/>
                </a:cubicBezTo>
                <a:cubicBezTo>
                  <a:pt x="690" y="0"/>
                  <a:pt x="690" y="0"/>
                  <a:pt x="690" y="0"/>
                </a:cubicBezTo>
                <a:lnTo>
                  <a:pt x="690" y="9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32"/>
          <p:cNvSpPr>
            <a:spLocks/>
          </p:cNvSpPr>
          <p:nvPr userDrawn="1"/>
        </p:nvSpPr>
        <p:spPr bwMode="auto">
          <a:xfrm rot="2700000" flipH="1">
            <a:off x="2753703" y="3648152"/>
            <a:ext cx="1203711" cy="2067507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95" y="272"/>
              </a:cxn>
              <a:cxn ang="0">
                <a:pos x="95" y="528"/>
              </a:cxn>
              <a:cxn ang="0">
                <a:pos x="115" y="573"/>
              </a:cxn>
              <a:cxn ang="0">
                <a:pos x="482" y="939"/>
              </a:cxn>
              <a:cxn ang="0">
                <a:pos x="551" y="951"/>
              </a:cxn>
              <a:cxn ang="0">
                <a:pos x="499" y="934"/>
              </a:cxn>
              <a:cxn ang="0">
                <a:pos x="465" y="849"/>
              </a:cxn>
              <a:cxn ang="0">
                <a:pos x="465" y="289"/>
              </a:cxn>
              <a:cxn ang="0">
                <a:pos x="561" y="289"/>
              </a:cxn>
              <a:cxn ang="0">
                <a:pos x="272" y="0"/>
              </a:cxn>
              <a:cxn ang="0">
                <a:pos x="0" y="272"/>
              </a:cxn>
            </a:cxnLst>
            <a:rect l="0" t="0" r="r" b="b"/>
            <a:pathLst>
              <a:path w="561" h="963">
                <a:moveTo>
                  <a:pt x="0" y="272"/>
                </a:moveTo>
                <a:cubicBezTo>
                  <a:pt x="95" y="272"/>
                  <a:pt x="95" y="272"/>
                  <a:pt x="95" y="272"/>
                </a:cubicBezTo>
                <a:cubicBezTo>
                  <a:pt x="95" y="528"/>
                  <a:pt x="95" y="528"/>
                  <a:pt x="95" y="528"/>
                </a:cubicBezTo>
                <a:cubicBezTo>
                  <a:pt x="95" y="528"/>
                  <a:pt x="93" y="551"/>
                  <a:pt x="115" y="573"/>
                </a:cubicBezTo>
                <a:cubicBezTo>
                  <a:pt x="137" y="595"/>
                  <a:pt x="482" y="939"/>
                  <a:pt x="482" y="939"/>
                </a:cubicBezTo>
                <a:cubicBezTo>
                  <a:pt x="482" y="939"/>
                  <a:pt x="504" y="963"/>
                  <a:pt x="551" y="951"/>
                </a:cubicBezTo>
                <a:cubicBezTo>
                  <a:pt x="551" y="951"/>
                  <a:pt x="520" y="955"/>
                  <a:pt x="499" y="934"/>
                </a:cubicBezTo>
                <a:cubicBezTo>
                  <a:pt x="479" y="914"/>
                  <a:pt x="466" y="881"/>
                  <a:pt x="465" y="849"/>
                </a:cubicBezTo>
                <a:cubicBezTo>
                  <a:pt x="464" y="817"/>
                  <a:pt x="465" y="289"/>
                  <a:pt x="465" y="289"/>
                </a:cubicBezTo>
                <a:cubicBezTo>
                  <a:pt x="561" y="289"/>
                  <a:pt x="561" y="289"/>
                  <a:pt x="561" y="289"/>
                </a:cubicBezTo>
                <a:cubicBezTo>
                  <a:pt x="272" y="0"/>
                  <a:pt x="272" y="0"/>
                  <a:pt x="272" y="0"/>
                </a:cubicBezTo>
                <a:lnTo>
                  <a:pt x="0" y="272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4"/>
              </a:gs>
            </a:gsLst>
            <a:lin ang="1620000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 rot="2700000">
            <a:off x="4771577" y="4065609"/>
            <a:ext cx="2065755" cy="1203711"/>
          </a:xfrm>
          <a:custGeom>
            <a:avLst/>
            <a:gdLst/>
            <a:ahLst/>
            <a:cxnLst>
              <a:cxn ang="0">
                <a:pos x="0" y="289"/>
              </a:cxn>
              <a:cxn ang="0">
                <a:pos x="272" y="561"/>
              </a:cxn>
              <a:cxn ang="0">
                <a:pos x="272" y="466"/>
              </a:cxn>
              <a:cxn ang="0">
                <a:pos x="529" y="466"/>
              </a:cxn>
              <a:cxn ang="0">
                <a:pos x="574" y="446"/>
              </a:cxn>
              <a:cxn ang="0">
                <a:pos x="940" y="80"/>
              </a:cxn>
              <a:cxn ang="0">
                <a:pos x="951" y="10"/>
              </a:cxn>
              <a:cxn ang="0">
                <a:pos x="935" y="62"/>
              </a:cxn>
              <a:cxn ang="0">
                <a:pos x="850" y="96"/>
              </a:cxn>
              <a:cxn ang="0">
                <a:pos x="289" y="96"/>
              </a:cxn>
              <a:cxn ang="0">
                <a:pos x="289" y="0"/>
              </a:cxn>
              <a:cxn ang="0">
                <a:pos x="0" y="289"/>
              </a:cxn>
            </a:cxnLst>
            <a:rect l="0" t="0" r="r" b="b"/>
            <a:pathLst>
              <a:path w="963" h="561">
                <a:moveTo>
                  <a:pt x="0" y="289"/>
                </a:moveTo>
                <a:cubicBezTo>
                  <a:pt x="272" y="561"/>
                  <a:pt x="272" y="561"/>
                  <a:pt x="272" y="561"/>
                </a:cubicBezTo>
                <a:cubicBezTo>
                  <a:pt x="272" y="466"/>
                  <a:pt x="272" y="466"/>
                  <a:pt x="272" y="466"/>
                </a:cubicBezTo>
                <a:cubicBezTo>
                  <a:pt x="529" y="466"/>
                  <a:pt x="529" y="466"/>
                  <a:pt x="529" y="466"/>
                </a:cubicBezTo>
                <a:cubicBezTo>
                  <a:pt x="529" y="466"/>
                  <a:pt x="551" y="468"/>
                  <a:pt x="574" y="446"/>
                </a:cubicBezTo>
                <a:cubicBezTo>
                  <a:pt x="596" y="424"/>
                  <a:pt x="940" y="80"/>
                  <a:pt x="940" y="80"/>
                </a:cubicBezTo>
                <a:cubicBezTo>
                  <a:pt x="940" y="80"/>
                  <a:pt x="963" y="57"/>
                  <a:pt x="951" y="10"/>
                </a:cubicBezTo>
                <a:cubicBezTo>
                  <a:pt x="951" y="10"/>
                  <a:pt x="955" y="42"/>
                  <a:pt x="935" y="62"/>
                </a:cubicBezTo>
                <a:cubicBezTo>
                  <a:pt x="914" y="82"/>
                  <a:pt x="882" y="95"/>
                  <a:pt x="850" y="96"/>
                </a:cubicBezTo>
                <a:cubicBezTo>
                  <a:pt x="817" y="97"/>
                  <a:pt x="289" y="96"/>
                  <a:pt x="289" y="96"/>
                </a:cubicBezTo>
                <a:cubicBezTo>
                  <a:pt x="289" y="0"/>
                  <a:pt x="289" y="0"/>
                  <a:pt x="289" y="0"/>
                </a:cubicBezTo>
                <a:lnTo>
                  <a:pt x="0" y="289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50000">
                <a:schemeClr val="accent3"/>
              </a:gs>
            </a:gsLst>
            <a:lin ang="1080000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36"/>
          <p:cNvSpPr>
            <a:spLocks/>
          </p:cNvSpPr>
          <p:nvPr userDrawn="1"/>
        </p:nvSpPr>
        <p:spPr bwMode="auto">
          <a:xfrm rot="13500000" flipV="1">
            <a:off x="5196767" y="1676398"/>
            <a:ext cx="1205462" cy="2049985"/>
          </a:xfrm>
          <a:custGeom>
            <a:avLst/>
            <a:gdLst/>
            <a:ahLst/>
            <a:cxnLst>
              <a:cxn ang="0">
                <a:pos x="11" y="4"/>
              </a:cxn>
              <a:cxn ang="0">
                <a:pos x="63" y="20"/>
              </a:cxn>
              <a:cxn ang="0">
                <a:pos x="97" y="105"/>
              </a:cxn>
              <a:cxn ang="0">
                <a:pos x="97" y="666"/>
              </a:cxn>
              <a:cxn ang="0">
                <a:pos x="0" y="666"/>
              </a:cxn>
              <a:cxn ang="0">
                <a:pos x="289" y="955"/>
              </a:cxn>
              <a:cxn ang="0">
                <a:pos x="562" y="683"/>
              </a:cxn>
              <a:cxn ang="0">
                <a:pos x="467" y="683"/>
              </a:cxn>
              <a:cxn ang="0">
                <a:pos x="467" y="426"/>
              </a:cxn>
              <a:cxn ang="0">
                <a:pos x="447" y="382"/>
              </a:cxn>
              <a:cxn ang="0">
                <a:pos x="80" y="15"/>
              </a:cxn>
              <a:cxn ang="0">
                <a:pos x="37" y="0"/>
              </a:cxn>
              <a:cxn ang="0">
                <a:pos x="11" y="4"/>
              </a:cxn>
            </a:cxnLst>
            <a:rect l="0" t="0" r="r" b="b"/>
            <a:pathLst>
              <a:path w="562" h="955">
                <a:moveTo>
                  <a:pt x="11" y="4"/>
                </a:moveTo>
                <a:cubicBezTo>
                  <a:pt x="11" y="4"/>
                  <a:pt x="42" y="0"/>
                  <a:pt x="63" y="20"/>
                </a:cubicBezTo>
                <a:cubicBezTo>
                  <a:pt x="83" y="41"/>
                  <a:pt x="96" y="73"/>
                  <a:pt x="97" y="105"/>
                </a:cubicBezTo>
                <a:cubicBezTo>
                  <a:pt x="97" y="138"/>
                  <a:pt x="97" y="666"/>
                  <a:pt x="97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289" y="955"/>
                  <a:pt x="289" y="955"/>
                  <a:pt x="289" y="955"/>
                </a:cubicBezTo>
                <a:cubicBezTo>
                  <a:pt x="562" y="683"/>
                  <a:pt x="562" y="683"/>
                  <a:pt x="562" y="683"/>
                </a:cubicBezTo>
                <a:cubicBezTo>
                  <a:pt x="467" y="683"/>
                  <a:pt x="467" y="683"/>
                  <a:pt x="467" y="683"/>
                </a:cubicBezTo>
                <a:cubicBezTo>
                  <a:pt x="467" y="426"/>
                  <a:pt x="467" y="426"/>
                  <a:pt x="467" y="426"/>
                </a:cubicBezTo>
                <a:cubicBezTo>
                  <a:pt x="467" y="426"/>
                  <a:pt x="469" y="404"/>
                  <a:pt x="447" y="382"/>
                </a:cubicBezTo>
                <a:cubicBezTo>
                  <a:pt x="424" y="359"/>
                  <a:pt x="80" y="15"/>
                  <a:pt x="80" y="15"/>
                </a:cubicBezTo>
                <a:cubicBezTo>
                  <a:pt x="80" y="15"/>
                  <a:pt x="66" y="0"/>
                  <a:pt x="37" y="0"/>
                </a:cubicBezTo>
                <a:cubicBezTo>
                  <a:pt x="29" y="0"/>
                  <a:pt x="21" y="1"/>
                  <a:pt x="11" y="4"/>
                </a:cubicBezTo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2"/>
              </a:gs>
            </a:gsLst>
            <a:lin ang="540000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83" hasCustomPrompt="1"/>
          </p:nvPr>
        </p:nvSpPr>
        <p:spPr bwMode="gray">
          <a:xfrm>
            <a:off x="6732240" y="2924945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84" hasCustomPrompt="1"/>
          </p:nvPr>
        </p:nvSpPr>
        <p:spPr bwMode="gray">
          <a:xfrm>
            <a:off x="6732240" y="2636912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323528" y="2924945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323528" y="2636912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23528" y="4221089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323528" y="3933056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6732240" y="4221089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6732240" y="3933056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64D3916-91FA-48E2-BE4C-9BA8D32DBB0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42"/>
          <p:cNvGrpSpPr/>
          <p:nvPr userDrawn="1"/>
        </p:nvGrpSpPr>
        <p:grpSpPr>
          <a:xfrm>
            <a:off x="6122987" y="2616367"/>
            <a:ext cx="809625" cy="722313"/>
            <a:chOff x="6122987" y="1708317"/>
            <a:chExt cx="809625" cy="72231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122987" y="1708317"/>
              <a:ext cx="349250" cy="722313"/>
            </a:xfrm>
            <a:custGeom>
              <a:avLst/>
              <a:gdLst/>
              <a:ahLst/>
              <a:cxnLst>
                <a:cxn ang="0">
                  <a:pos x="217" y="455"/>
                </a:cxn>
                <a:cxn ang="0">
                  <a:pos x="0" y="301"/>
                </a:cxn>
                <a:cxn ang="0">
                  <a:pos x="220" y="0"/>
                </a:cxn>
                <a:cxn ang="0">
                  <a:pos x="217" y="455"/>
                </a:cxn>
              </a:cxnLst>
              <a:rect l="0" t="0" r="r" b="b"/>
              <a:pathLst>
                <a:path w="220" h="455">
                  <a:moveTo>
                    <a:pt x="217" y="455"/>
                  </a:moveTo>
                  <a:lnTo>
                    <a:pt x="0" y="301"/>
                  </a:lnTo>
                  <a:lnTo>
                    <a:pt x="220" y="0"/>
                  </a:lnTo>
                  <a:lnTo>
                    <a:pt x="217" y="4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467475" y="1708317"/>
              <a:ext cx="465137" cy="722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93" y="293"/>
                </a:cxn>
                <a:cxn ang="0">
                  <a:pos x="0" y="455"/>
                </a:cxn>
                <a:cxn ang="0">
                  <a:pos x="3" y="0"/>
                </a:cxn>
              </a:cxnLst>
              <a:rect l="0" t="0" r="r" b="b"/>
              <a:pathLst>
                <a:path w="293" h="455">
                  <a:moveTo>
                    <a:pt x="3" y="0"/>
                  </a:moveTo>
                  <a:lnTo>
                    <a:pt x="293" y="293"/>
                  </a:lnTo>
                  <a:lnTo>
                    <a:pt x="0" y="45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Group 45"/>
          <p:cNvGrpSpPr/>
          <p:nvPr userDrawn="1"/>
        </p:nvGrpSpPr>
        <p:grpSpPr>
          <a:xfrm>
            <a:off x="5327650" y="2913230"/>
            <a:ext cx="3816349" cy="2033588"/>
            <a:chOff x="5327650" y="2005180"/>
            <a:chExt cx="3816349" cy="2033588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327650" y="2935455"/>
              <a:ext cx="1144587" cy="1103313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0" y="212"/>
                </a:cxn>
                <a:cxn ang="0">
                  <a:pos x="721" y="695"/>
                </a:cxn>
                <a:cxn ang="0">
                  <a:pos x="721" y="381"/>
                </a:cxn>
                <a:cxn ang="0">
                  <a:pos x="156" y="0"/>
                </a:cxn>
              </a:cxnLst>
              <a:rect l="0" t="0" r="r" b="b"/>
              <a:pathLst>
                <a:path w="721" h="695">
                  <a:moveTo>
                    <a:pt x="156" y="0"/>
                  </a:moveTo>
                  <a:lnTo>
                    <a:pt x="0" y="212"/>
                  </a:lnTo>
                  <a:lnTo>
                    <a:pt x="721" y="695"/>
                  </a:lnTo>
                  <a:lnTo>
                    <a:pt x="721" y="38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472237" y="2005180"/>
              <a:ext cx="2671762" cy="2033588"/>
            </a:xfrm>
            <a:custGeom>
              <a:avLst/>
              <a:gdLst/>
              <a:ahLst/>
              <a:cxnLst>
                <a:cxn ang="0">
                  <a:pos x="0" y="967"/>
                </a:cxn>
                <a:cxn ang="0">
                  <a:pos x="0" y="1281"/>
                </a:cxn>
                <a:cxn ang="0">
                  <a:pos x="1683" y="326"/>
                </a:cxn>
                <a:cxn ang="0">
                  <a:pos x="1683" y="0"/>
                </a:cxn>
                <a:cxn ang="0">
                  <a:pos x="0" y="967"/>
                </a:cxn>
              </a:cxnLst>
              <a:rect l="0" t="0" r="r" b="b"/>
              <a:pathLst>
                <a:path w="1683" h="1281">
                  <a:moveTo>
                    <a:pt x="0" y="967"/>
                  </a:moveTo>
                  <a:lnTo>
                    <a:pt x="0" y="1281"/>
                  </a:lnTo>
                  <a:lnTo>
                    <a:pt x="1683" y="326"/>
                  </a:lnTo>
                  <a:lnTo>
                    <a:pt x="1683" y="0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Group 48"/>
          <p:cNvGrpSpPr/>
          <p:nvPr userDrawn="1"/>
        </p:nvGrpSpPr>
        <p:grpSpPr>
          <a:xfrm>
            <a:off x="5629275" y="2406817"/>
            <a:ext cx="3514725" cy="1922463"/>
            <a:chOff x="5629275" y="1498767"/>
            <a:chExt cx="3514725" cy="1922463"/>
          </a:xfrm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29275" y="2611605"/>
              <a:ext cx="838200" cy="809625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0" y="158"/>
                </a:cxn>
                <a:cxn ang="0">
                  <a:pos x="528" y="510"/>
                </a:cxn>
                <a:cxn ang="0">
                  <a:pos x="528" y="276"/>
                </a:cxn>
                <a:cxn ang="0">
                  <a:pos x="115" y="0"/>
                </a:cxn>
              </a:cxnLst>
              <a:rect l="0" t="0" r="r" b="b"/>
              <a:pathLst>
                <a:path w="528" h="510">
                  <a:moveTo>
                    <a:pt x="115" y="0"/>
                  </a:moveTo>
                  <a:lnTo>
                    <a:pt x="0" y="158"/>
                  </a:lnTo>
                  <a:lnTo>
                    <a:pt x="528" y="510"/>
                  </a:lnTo>
                  <a:lnTo>
                    <a:pt x="528" y="276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6467475" y="1498767"/>
              <a:ext cx="2676525" cy="1922463"/>
            </a:xfrm>
            <a:custGeom>
              <a:avLst/>
              <a:gdLst/>
              <a:ahLst/>
              <a:cxnLst>
                <a:cxn ang="0">
                  <a:pos x="0" y="977"/>
                </a:cxn>
                <a:cxn ang="0">
                  <a:pos x="0" y="977"/>
                </a:cxn>
                <a:cxn ang="0">
                  <a:pos x="0" y="1211"/>
                </a:cxn>
                <a:cxn ang="0">
                  <a:pos x="1686" y="244"/>
                </a:cxn>
                <a:cxn ang="0">
                  <a:pos x="1686" y="0"/>
                </a:cxn>
                <a:cxn ang="0">
                  <a:pos x="0" y="977"/>
                </a:cxn>
              </a:cxnLst>
              <a:rect l="0" t="0" r="r" b="b"/>
              <a:pathLst>
                <a:path w="1686" h="1211">
                  <a:moveTo>
                    <a:pt x="0" y="977"/>
                  </a:moveTo>
                  <a:lnTo>
                    <a:pt x="0" y="977"/>
                  </a:lnTo>
                  <a:lnTo>
                    <a:pt x="0" y="1211"/>
                  </a:lnTo>
                  <a:lnTo>
                    <a:pt x="1686" y="244"/>
                  </a:lnTo>
                  <a:lnTo>
                    <a:pt x="1686" y="0"/>
                  </a:lnTo>
                  <a:lnTo>
                    <a:pt x="0" y="97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51"/>
          <p:cNvGrpSpPr/>
          <p:nvPr userDrawn="1"/>
        </p:nvGrpSpPr>
        <p:grpSpPr>
          <a:xfrm>
            <a:off x="5868987" y="1905167"/>
            <a:ext cx="3275012" cy="1939926"/>
            <a:chOff x="5868987" y="997117"/>
            <a:chExt cx="3275012" cy="1939926"/>
          </a:xfrm>
        </p:grpSpPr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68987" y="2278230"/>
              <a:ext cx="600075" cy="658813"/>
            </a:xfrm>
            <a:custGeom>
              <a:avLst/>
              <a:gdLst/>
              <a:ahLst/>
              <a:cxnLst>
                <a:cxn ang="0">
                  <a:pos x="378" y="174"/>
                </a:cxn>
                <a:cxn ang="0">
                  <a:pos x="118" y="0"/>
                </a:cxn>
                <a:cxn ang="0">
                  <a:pos x="0" y="163"/>
                </a:cxn>
                <a:cxn ang="0">
                  <a:pos x="378" y="415"/>
                </a:cxn>
                <a:cxn ang="0">
                  <a:pos x="378" y="177"/>
                </a:cxn>
                <a:cxn ang="0">
                  <a:pos x="378" y="174"/>
                </a:cxn>
              </a:cxnLst>
              <a:rect l="0" t="0" r="r" b="b"/>
              <a:pathLst>
                <a:path w="378" h="415">
                  <a:moveTo>
                    <a:pt x="378" y="174"/>
                  </a:moveTo>
                  <a:lnTo>
                    <a:pt x="118" y="0"/>
                  </a:lnTo>
                  <a:lnTo>
                    <a:pt x="0" y="163"/>
                  </a:lnTo>
                  <a:lnTo>
                    <a:pt x="378" y="415"/>
                  </a:lnTo>
                  <a:lnTo>
                    <a:pt x="378" y="177"/>
                  </a:lnTo>
                  <a:lnTo>
                    <a:pt x="378" y="1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469062" y="997117"/>
              <a:ext cx="2674937" cy="1939925"/>
            </a:xfrm>
            <a:custGeom>
              <a:avLst/>
              <a:gdLst/>
              <a:ahLst/>
              <a:cxnLst>
                <a:cxn ang="0">
                  <a:pos x="0" y="984"/>
                </a:cxn>
                <a:cxn ang="0">
                  <a:pos x="0" y="1222"/>
                </a:cxn>
                <a:cxn ang="0">
                  <a:pos x="1685" y="245"/>
                </a:cxn>
                <a:cxn ang="0">
                  <a:pos x="1685" y="0"/>
                </a:cxn>
                <a:cxn ang="0">
                  <a:pos x="0" y="984"/>
                </a:cxn>
              </a:cxnLst>
              <a:rect l="0" t="0" r="r" b="b"/>
              <a:pathLst>
                <a:path w="1685" h="1222">
                  <a:moveTo>
                    <a:pt x="0" y="984"/>
                  </a:moveTo>
                  <a:lnTo>
                    <a:pt x="0" y="1222"/>
                  </a:lnTo>
                  <a:lnTo>
                    <a:pt x="1685" y="245"/>
                  </a:lnTo>
                  <a:lnTo>
                    <a:pt x="1685" y="0"/>
                  </a:lnTo>
                  <a:lnTo>
                    <a:pt x="0" y="98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54"/>
          <p:cNvGrpSpPr/>
          <p:nvPr userDrawn="1"/>
        </p:nvGrpSpPr>
        <p:grpSpPr>
          <a:xfrm>
            <a:off x="4943475" y="3568867"/>
            <a:ext cx="4200525" cy="2157413"/>
            <a:chOff x="4943475" y="2660817"/>
            <a:chExt cx="4200525" cy="2157413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943475" y="3370430"/>
              <a:ext cx="1524000" cy="1447800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271"/>
                </a:cxn>
                <a:cxn ang="0">
                  <a:pos x="960" y="912"/>
                </a:cxn>
                <a:cxn ang="0">
                  <a:pos x="960" y="510"/>
                </a:cxn>
                <a:cxn ang="0">
                  <a:pos x="198" y="0"/>
                </a:cxn>
              </a:cxnLst>
              <a:rect l="0" t="0" r="r" b="b"/>
              <a:pathLst>
                <a:path w="960" h="912">
                  <a:moveTo>
                    <a:pt x="198" y="0"/>
                  </a:moveTo>
                  <a:lnTo>
                    <a:pt x="0" y="271"/>
                  </a:lnTo>
                  <a:lnTo>
                    <a:pt x="960" y="912"/>
                  </a:lnTo>
                  <a:lnTo>
                    <a:pt x="960" y="51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467475" y="2660817"/>
              <a:ext cx="2676525" cy="2157413"/>
            </a:xfrm>
            <a:custGeom>
              <a:avLst/>
              <a:gdLst/>
              <a:ahLst/>
              <a:cxnLst>
                <a:cxn ang="0">
                  <a:pos x="0" y="957"/>
                </a:cxn>
                <a:cxn ang="0">
                  <a:pos x="0" y="1359"/>
                </a:cxn>
                <a:cxn ang="0">
                  <a:pos x="1686" y="417"/>
                </a:cxn>
                <a:cxn ang="0">
                  <a:pos x="1686" y="0"/>
                </a:cxn>
                <a:cxn ang="0">
                  <a:pos x="0" y="957"/>
                </a:cxn>
              </a:cxnLst>
              <a:rect l="0" t="0" r="r" b="b"/>
              <a:pathLst>
                <a:path w="1686" h="1359">
                  <a:moveTo>
                    <a:pt x="0" y="957"/>
                  </a:moveTo>
                  <a:lnTo>
                    <a:pt x="0" y="1359"/>
                  </a:lnTo>
                  <a:lnTo>
                    <a:pt x="1686" y="417"/>
                  </a:lnTo>
                  <a:lnTo>
                    <a:pt x="1686" y="0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805787" y="246145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45"/>
          <p:cNvSpPr>
            <a:spLocks noEditPoints="1"/>
          </p:cNvSpPr>
          <p:nvPr userDrawn="1"/>
        </p:nvSpPr>
        <p:spPr bwMode="auto">
          <a:xfrm>
            <a:off x="805787" y="305493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05787" y="3662740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45"/>
          <p:cNvSpPr>
            <a:spLocks noEditPoints="1"/>
          </p:cNvSpPr>
          <p:nvPr userDrawn="1"/>
        </p:nvSpPr>
        <p:spPr bwMode="auto">
          <a:xfrm>
            <a:off x="805787" y="429893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45"/>
          <p:cNvSpPr>
            <a:spLocks noEditPoints="1"/>
          </p:cNvSpPr>
          <p:nvPr userDrawn="1"/>
        </p:nvSpPr>
        <p:spPr bwMode="auto">
          <a:xfrm>
            <a:off x="805787" y="4934724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1187624" y="2636913"/>
            <a:ext cx="3168352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1187624" y="2348880"/>
            <a:ext cx="3168352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1187624" y="5157193"/>
            <a:ext cx="3168352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1187624" y="4869160"/>
            <a:ext cx="3168352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1187624" y="4509121"/>
            <a:ext cx="3168352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1187624" y="4221088"/>
            <a:ext cx="3168352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1187624" y="3861049"/>
            <a:ext cx="3168352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1187624" y="3573016"/>
            <a:ext cx="3168352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1187624" y="3284985"/>
            <a:ext cx="3168352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1187624" y="2996952"/>
            <a:ext cx="3168352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83" hasCustomPrompt="1"/>
          </p:nvPr>
        </p:nvSpPr>
        <p:spPr bwMode="gray">
          <a:xfrm rot="19796618">
            <a:off x="6745368" y="4523831"/>
            <a:ext cx="2320746" cy="2160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 rot="19755006">
            <a:off x="6640817" y="3830489"/>
            <a:ext cx="2320746" cy="2160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 rot="19806779">
            <a:off x="6600222" y="3287024"/>
            <a:ext cx="2320746" cy="2160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 rot="19806779">
            <a:off x="6631744" y="2768704"/>
            <a:ext cx="2320746" cy="2160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4644008" y="4437111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99" hasCustomPrompt="1"/>
          </p:nvPr>
        </p:nvSpPr>
        <p:spPr bwMode="gray">
          <a:xfrm>
            <a:off x="4860032" y="3861047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5292080" y="3429000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5508104" y="3140967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5724128" y="2780928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AA5479F-3839-4057-8DC8-66FEDFC6FF36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6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6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2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Pentagon 106"/>
          <p:cNvSpPr/>
          <p:nvPr userDrawn="1"/>
        </p:nvSpPr>
        <p:spPr>
          <a:xfrm>
            <a:off x="6774073" y="2438515"/>
            <a:ext cx="1916775" cy="630583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107"/>
          <p:cNvSpPr/>
          <p:nvPr userDrawn="1"/>
        </p:nvSpPr>
        <p:spPr>
          <a:xfrm rot="5400000">
            <a:off x="6811338" y="2401136"/>
            <a:ext cx="945874" cy="1020404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115748" y="2753806"/>
            <a:ext cx="1678729" cy="630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109"/>
          <p:cNvSpPr/>
          <p:nvPr userDrawn="1"/>
        </p:nvSpPr>
        <p:spPr>
          <a:xfrm rot="5400000">
            <a:off x="6153013" y="2716427"/>
            <a:ext cx="945874" cy="1020404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457423" y="3069233"/>
            <a:ext cx="1678729" cy="630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111"/>
          <p:cNvSpPr/>
          <p:nvPr userDrawn="1"/>
        </p:nvSpPr>
        <p:spPr>
          <a:xfrm rot="5400000">
            <a:off x="5494688" y="3031718"/>
            <a:ext cx="945874" cy="1020404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799098" y="3383734"/>
            <a:ext cx="1678729" cy="630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13"/>
          <p:cNvSpPr/>
          <p:nvPr userDrawn="1"/>
        </p:nvSpPr>
        <p:spPr>
          <a:xfrm rot="5400000">
            <a:off x="4836363" y="3347009"/>
            <a:ext cx="945874" cy="1020404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entagon 114"/>
          <p:cNvSpPr/>
          <p:nvPr userDrawn="1"/>
        </p:nvSpPr>
        <p:spPr>
          <a:xfrm flipH="1">
            <a:off x="453153" y="2438515"/>
            <a:ext cx="1916775" cy="630583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15"/>
          <p:cNvSpPr/>
          <p:nvPr userDrawn="1"/>
        </p:nvSpPr>
        <p:spPr>
          <a:xfrm rot="16200000" flipH="1">
            <a:off x="1386789" y="2401136"/>
            <a:ext cx="945874" cy="1020404"/>
          </a:xfrm>
          <a:prstGeom prst="parallelogram">
            <a:avLst>
              <a:gd name="adj" fmla="val 331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flipH="1">
            <a:off x="1349524" y="2753806"/>
            <a:ext cx="1678729" cy="630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17"/>
          <p:cNvSpPr/>
          <p:nvPr userDrawn="1"/>
        </p:nvSpPr>
        <p:spPr>
          <a:xfrm rot="16200000" flipH="1">
            <a:off x="2045114" y="2716427"/>
            <a:ext cx="945874" cy="1020404"/>
          </a:xfrm>
          <a:prstGeom prst="parallelogram">
            <a:avLst>
              <a:gd name="adj" fmla="val 331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 flipH="1">
            <a:off x="2007848" y="3069233"/>
            <a:ext cx="1678729" cy="630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19"/>
          <p:cNvSpPr/>
          <p:nvPr userDrawn="1"/>
        </p:nvSpPr>
        <p:spPr>
          <a:xfrm rot="16200000" flipH="1">
            <a:off x="2703439" y="3031718"/>
            <a:ext cx="945874" cy="1020404"/>
          </a:xfrm>
          <a:prstGeom prst="parallelogram">
            <a:avLst>
              <a:gd name="adj" fmla="val 331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66174" y="3383734"/>
            <a:ext cx="1678729" cy="630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elogram 121"/>
          <p:cNvSpPr/>
          <p:nvPr userDrawn="1"/>
        </p:nvSpPr>
        <p:spPr>
          <a:xfrm rot="16200000" flipH="1">
            <a:off x="3361764" y="3347009"/>
            <a:ext cx="945874" cy="1020404"/>
          </a:xfrm>
          <a:prstGeom prst="parallelogram">
            <a:avLst>
              <a:gd name="adj" fmla="val 331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40773" y="3712817"/>
            <a:ext cx="1678729" cy="630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flipH="1">
            <a:off x="3324499" y="3712817"/>
            <a:ext cx="1678729" cy="630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47"/>
          <p:cNvSpPr>
            <a:spLocks noChangeAspect="1"/>
          </p:cNvSpPr>
          <p:nvPr/>
        </p:nvSpPr>
        <p:spPr>
          <a:xfrm>
            <a:off x="927494" y="3200263"/>
            <a:ext cx="200183" cy="194452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Connector 156"/>
          <p:cNvCxnSpPr/>
          <p:nvPr/>
        </p:nvCxnSpPr>
        <p:spPr>
          <a:xfrm>
            <a:off x="1027703" y="3394715"/>
            <a:ext cx="0" cy="3420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58"/>
          <p:cNvSpPr>
            <a:spLocks noChangeAspect="1"/>
          </p:cNvSpPr>
          <p:nvPr/>
        </p:nvSpPr>
        <p:spPr>
          <a:xfrm>
            <a:off x="1555117" y="3498769"/>
            <a:ext cx="200183" cy="194452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160"/>
          <p:cNvCxnSpPr/>
          <p:nvPr/>
        </p:nvCxnSpPr>
        <p:spPr>
          <a:xfrm>
            <a:off x="1655208" y="3693221"/>
            <a:ext cx="0" cy="6516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139"/>
          <p:cNvGrpSpPr/>
          <p:nvPr userDrawn="1"/>
        </p:nvGrpSpPr>
        <p:grpSpPr>
          <a:xfrm>
            <a:off x="2218262" y="3853273"/>
            <a:ext cx="200183" cy="846117"/>
            <a:chOff x="3058378" y="3281022"/>
            <a:chExt cx="200183" cy="846117"/>
          </a:xfrm>
        </p:grpSpPr>
        <p:sp>
          <p:nvSpPr>
            <p:cNvPr id="36" name="Oval 163"/>
            <p:cNvSpPr>
              <a:spLocks noChangeAspect="1"/>
            </p:cNvSpPr>
            <p:nvPr/>
          </p:nvSpPr>
          <p:spPr>
            <a:xfrm>
              <a:off x="305837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8" name="Straight Connector 165"/>
            <p:cNvCxnSpPr/>
            <p:nvPr/>
          </p:nvCxnSpPr>
          <p:spPr>
            <a:xfrm>
              <a:off x="3158469" y="3475474"/>
              <a:ext cx="0" cy="6516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141"/>
          <p:cNvGrpSpPr/>
          <p:nvPr userDrawn="1"/>
        </p:nvGrpSpPr>
        <p:grpSpPr>
          <a:xfrm>
            <a:off x="2920738" y="4109849"/>
            <a:ext cx="200183" cy="846117"/>
            <a:chOff x="4371818" y="3281022"/>
            <a:chExt cx="200183" cy="846117"/>
          </a:xfrm>
        </p:grpSpPr>
        <p:sp>
          <p:nvSpPr>
            <p:cNvPr id="41" name="Oval 168"/>
            <p:cNvSpPr>
              <a:spLocks noChangeAspect="1"/>
            </p:cNvSpPr>
            <p:nvPr/>
          </p:nvSpPr>
          <p:spPr>
            <a:xfrm>
              <a:off x="437181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Straight Connector 170"/>
            <p:cNvCxnSpPr/>
            <p:nvPr/>
          </p:nvCxnSpPr>
          <p:spPr>
            <a:xfrm>
              <a:off x="4471909" y="3475474"/>
              <a:ext cx="0" cy="6516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42"/>
          <p:cNvGrpSpPr/>
          <p:nvPr userDrawn="1"/>
        </p:nvGrpSpPr>
        <p:grpSpPr>
          <a:xfrm>
            <a:off x="4516283" y="4483609"/>
            <a:ext cx="200183" cy="536550"/>
            <a:chOff x="5028538" y="3281022"/>
            <a:chExt cx="200183" cy="536550"/>
          </a:xfrm>
        </p:grpSpPr>
        <p:sp>
          <p:nvSpPr>
            <p:cNvPr id="46" name="Oval 173"/>
            <p:cNvSpPr>
              <a:spLocks noChangeAspect="1"/>
            </p:cNvSpPr>
            <p:nvPr/>
          </p:nvSpPr>
          <p:spPr>
            <a:xfrm>
              <a:off x="502853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9" name="Straight Connector 176"/>
            <p:cNvCxnSpPr/>
            <p:nvPr/>
          </p:nvCxnSpPr>
          <p:spPr>
            <a:xfrm>
              <a:off x="5128629" y="3475474"/>
              <a:ext cx="0" cy="3420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141"/>
          <p:cNvGrpSpPr/>
          <p:nvPr userDrawn="1"/>
        </p:nvGrpSpPr>
        <p:grpSpPr>
          <a:xfrm>
            <a:off x="6066265" y="4109849"/>
            <a:ext cx="200183" cy="846117"/>
            <a:chOff x="4371818" y="3281022"/>
            <a:chExt cx="200183" cy="846117"/>
          </a:xfrm>
        </p:grpSpPr>
        <p:sp>
          <p:nvSpPr>
            <p:cNvPr id="51" name="Oval 178"/>
            <p:cNvSpPr>
              <a:spLocks noChangeAspect="1"/>
            </p:cNvSpPr>
            <p:nvPr/>
          </p:nvSpPr>
          <p:spPr>
            <a:xfrm>
              <a:off x="437181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3" name="Straight Connector 180"/>
            <p:cNvCxnSpPr/>
            <p:nvPr/>
          </p:nvCxnSpPr>
          <p:spPr>
            <a:xfrm>
              <a:off x="4471909" y="3475474"/>
              <a:ext cx="0" cy="6516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139"/>
          <p:cNvGrpSpPr/>
          <p:nvPr userDrawn="1"/>
        </p:nvGrpSpPr>
        <p:grpSpPr>
          <a:xfrm>
            <a:off x="6780953" y="3853273"/>
            <a:ext cx="200183" cy="846117"/>
            <a:chOff x="3058378" y="3281022"/>
            <a:chExt cx="200183" cy="846117"/>
          </a:xfrm>
        </p:grpSpPr>
        <p:sp>
          <p:nvSpPr>
            <p:cNvPr id="56" name="Oval 183"/>
            <p:cNvSpPr>
              <a:spLocks noChangeAspect="1"/>
            </p:cNvSpPr>
            <p:nvPr/>
          </p:nvSpPr>
          <p:spPr>
            <a:xfrm>
              <a:off x="305837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8" name="Straight Connector 185"/>
            <p:cNvCxnSpPr/>
            <p:nvPr/>
          </p:nvCxnSpPr>
          <p:spPr>
            <a:xfrm>
              <a:off x="3158469" y="3475474"/>
              <a:ext cx="0" cy="6516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188"/>
          <p:cNvSpPr>
            <a:spLocks noChangeAspect="1"/>
          </p:cNvSpPr>
          <p:nvPr/>
        </p:nvSpPr>
        <p:spPr>
          <a:xfrm>
            <a:off x="7415411" y="3498769"/>
            <a:ext cx="200183" cy="194452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Connector 190"/>
          <p:cNvCxnSpPr/>
          <p:nvPr/>
        </p:nvCxnSpPr>
        <p:spPr>
          <a:xfrm>
            <a:off x="7515502" y="3693221"/>
            <a:ext cx="0" cy="6516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193"/>
          <p:cNvSpPr>
            <a:spLocks noChangeAspect="1"/>
          </p:cNvSpPr>
          <p:nvPr/>
        </p:nvSpPr>
        <p:spPr>
          <a:xfrm>
            <a:off x="8119750" y="3200263"/>
            <a:ext cx="200183" cy="194452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Straight Connector 196"/>
          <p:cNvCxnSpPr/>
          <p:nvPr/>
        </p:nvCxnSpPr>
        <p:spPr>
          <a:xfrm>
            <a:off x="8219959" y="3394715"/>
            <a:ext cx="0" cy="3420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space réservé du texte 8"/>
          <p:cNvSpPr>
            <a:spLocks noGrp="1"/>
          </p:cNvSpPr>
          <p:nvPr userDrawn="1">
            <p:ph type="body" sz="quarter" idx="86" hasCustomPrompt="1"/>
          </p:nvPr>
        </p:nvSpPr>
        <p:spPr bwMode="gray">
          <a:xfrm>
            <a:off x="362523" y="3784320"/>
            <a:ext cx="1257149" cy="2299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3" name="Espace réservé du texte 8"/>
          <p:cNvSpPr>
            <a:spLocks noGrp="1"/>
          </p:cNvSpPr>
          <p:nvPr userDrawn="1">
            <p:ph type="body" sz="quarter" idx="87" hasCustomPrompt="1"/>
          </p:nvPr>
        </p:nvSpPr>
        <p:spPr bwMode="gray">
          <a:xfrm>
            <a:off x="7596336" y="3789040"/>
            <a:ext cx="1257149" cy="2299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4" name="Espace réservé du texte 8"/>
          <p:cNvSpPr>
            <a:spLocks noGrp="1"/>
          </p:cNvSpPr>
          <p:nvPr userDrawn="1">
            <p:ph type="body" sz="quarter" idx="88" hasCustomPrompt="1"/>
          </p:nvPr>
        </p:nvSpPr>
        <p:spPr bwMode="gray">
          <a:xfrm>
            <a:off x="6948264" y="4365104"/>
            <a:ext cx="1257149" cy="2299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5" name="Espace réservé du texte 8"/>
          <p:cNvSpPr>
            <a:spLocks noGrp="1"/>
          </p:cNvSpPr>
          <p:nvPr userDrawn="1">
            <p:ph type="body" sz="quarter" idx="89" hasCustomPrompt="1"/>
          </p:nvPr>
        </p:nvSpPr>
        <p:spPr bwMode="gray">
          <a:xfrm>
            <a:off x="971600" y="4365104"/>
            <a:ext cx="1257149" cy="2299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6" name="Espace réservé du texte 8"/>
          <p:cNvSpPr>
            <a:spLocks noGrp="1"/>
          </p:cNvSpPr>
          <p:nvPr userDrawn="1">
            <p:ph type="body" sz="quarter" idx="90" hasCustomPrompt="1"/>
          </p:nvPr>
        </p:nvSpPr>
        <p:spPr bwMode="gray">
          <a:xfrm>
            <a:off x="1658667" y="4725144"/>
            <a:ext cx="1257149" cy="2299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7" name="Espace réservé du texte 8"/>
          <p:cNvSpPr>
            <a:spLocks noGrp="1"/>
          </p:cNvSpPr>
          <p:nvPr userDrawn="1">
            <p:ph type="body" sz="quarter" idx="91" hasCustomPrompt="1"/>
          </p:nvPr>
        </p:nvSpPr>
        <p:spPr bwMode="gray">
          <a:xfrm>
            <a:off x="6339187" y="4725144"/>
            <a:ext cx="1257149" cy="2299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8" name="Espace réservé du texte 8"/>
          <p:cNvSpPr>
            <a:spLocks noGrp="1"/>
          </p:cNvSpPr>
          <p:nvPr userDrawn="1">
            <p:ph type="body" sz="quarter" idx="92" hasCustomPrompt="1"/>
          </p:nvPr>
        </p:nvSpPr>
        <p:spPr bwMode="gray">
          <a:xfrm>
            <a:off x="5508104" y="5013176"/>
            <a:ext cx="1257149" cy="2299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9" name="Espace réservé du texte 8"/>
          <p:cNvSpPr>
            <a:spLocks noGrp="1"/>
          </p:cNvSpPr>
          <p:nvPr userDrawn="1">
            <p:ph type="body" sz="quarter" idx="93" hasCustomPrompt="1"/>
          </p:nvPr>
        </p:nvSpPr>
        <p:spPr bwMode="gray">
          <a:xfrm>
            <a:off x="3962923" y="5013176"/>
            <a:ext cx="1257149" cy="2299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10" name="Espace réservé du texte 8"/>
          <p:cNvSpPr>
            <a:spLocks noGrp="1"/>
          </p:cNvSpPr>
          <p:nvPr userDrawn="1">
            <p:ph type="body" sz="quarter" idx="94" hasCustomPrompt="1"/>
          </p:nvPr>
        </p:nvSpPr>
        <p:spPr bwMode="gray">
          <a:xfrm>
            <a:off x="2411760" y="5013176"/>
            <a:ext cx="1257149" cy="22999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57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98894CF-8B15-43D1-A046-6186D58EA251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6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2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06D3E360-D9F7-49F4-9135-3AFF4E6B993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Block Arc 102"/>
          <p:cNvSpPr/>
          <p:nvPr userDrawn="1"/>
        </p:nvSpPr>
        <p:spPr>
          <a:xfrm>
            <a:off x="5147059" y="2980829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lock Arc 122"/>
          <p:cNvSpPr/>
          <p:nvPr userDrawn="1"/>
        </p:nvSpPr>
        <p:spPr>
          <a:xfrm rot="10800000">
            <a:off x="3740445" y="2978667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Block Arc 124"/>
          <p:cNvSpPr/>
          <p:nvPr userDrawn="1"/>
        </p:nvSpPr>
        <p:spPr>
          <a:xfrm>
            <a:off x="2336161" y="2993529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lock Arc 128"/>
          <p:cNvSpPr/>
          <p:nvPr userDrawn="1"/>
        </p:nvSpPr>
        <p:spPr>
          <a:xfrm>
            <a:off x="925758" y="2980829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Block Arc 129"/>
          <p:cNvSpPr/>
          <p:nvPr userDrawn="1"/>
        </p:nvSpPr>
        <p:spPr>
          <a:xfrm>
            <a:off x="3740445" y="2980829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Block Arc 130"/>
          <p:cNvSpPr/>
          <p:nvPr userDrawn="1"/>
        </p:nvSpPr>
        <p:spPr>
          <a:xfrm>
            <a:off x="6555059" y="2980829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2"/>
          <p:cNvSpPr/>
          <p:nvPr userDrawn="1"/>
        </p:nvSpPr>
        <p:spPr>
          <a:xfrm>
            <a:off x="1267331" y="3325641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13" name="Freeform 133"/>
          <p:cNvSpPr/>
          <p:nvPr userDrawn="1"/>
        </p:nvSpPr>
        <p:spPr>
          <a:xfrm>
            <a:off x="2687506" y="3325641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2"/>
              </a:solidFill>
              <a:latin typeface="FontAwesome" pitchFamily="2" charset="0"/>
            </a:endParaRPr>
          </a:p>
        </p:txBody>
      </p:sp>
      <p:sp>
        <p:nvSpPr>
          <p:cNvPr id="14" name="Freeform 134"/>
          <p:cNvSpPr/>
          <p:nvPr userDrawn="1"/>
        </p:nvSpPr>
        <p:spPr>
          <a:xfrm>
            <a:off x="4087361" y="3325641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5" name="Freeform 135"/>
          <p:cNvSpPr/>
          <p:nvPr userDrawn="1"/>
        </p:nvSpPr>
        <p:spPr>
          <a:xfrm>
            <a:off x="5507536" y="3325641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4"/>
              </a:solidFill>
              <a:latin typeface="FontAwesome" pitchFamily="2" charset="0"/>
            </a:endParaRPr>
          </a:p>
        </p:txBody>
      </p:sp>
      <p:sp>
        <p:nvSpPr>
          <p:cNvPr id="16" name="Freeform 136"/>
          <p:cNvSpPr/>
          <p:nvPr userDrawn="1"/>
        </p:nvSpPr>
        <p:spPr>
          <a:xfrm>
            <a:off x="6907392" y="3325641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5"/>
              </a:solidFill>
              <a:latin typeface="FontAwesome" pitchFamily="2" charset="0"/>
            </a:endParaRPr>
          </a:p>
        </p:txBody>
      </p:sp>
      <p:sp>
        <p:nvSpPr>
          <p:cNvPr id="37" name="Block Arc 164"/>
          <p:cNvSpPr/>
          <p:nvPr userDrawn="1"/>
        </p:nvSpPr>
        <p:spPr>
          <a:xfrm rot="10800000">
            <a:off x="925758" y="2978666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Block Arc 167"/>
          <p:cNvSpPr/>
          <p:nvPr userDrawn="1"/>
        </p:nvSpPr>
        <p:spPr>
          <a:xfrm rot="10800000">
            <a:off x="2332371" y="2978667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Block Arc 169"/>
          <p:cNvSpPr/>
          <p:nvPr userDrawn="1"/>
        </p:nvSpPr>
        <p:spPr>
          <a:xfrm rot="10800000">
            <a:off x="6555059" y="2978667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Block Arc 172"/>
          <p:cNvSpPr/>
          <p:nvPr userDrawn="1"/>
        </p:nvSpPr>
        <p:spPr>
          <a:xfrm rot="10800000">
            <a:off x="5147059" y="2978667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1219585" y="4729671"/>
            <a:ext cx="1164227" cy="270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Année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3995936" y="4725144"/>
            <a:ext cx="1164227" cy="270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Année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6876256" y="4725144"/>
            <a:ext cx="1164227" cy="270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Année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5436096" y="2654619"/>
            <a:ext cx="1164227" cy="270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Année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2615685" y="2654619"/>
            <a:ext cx="1164227" cy="270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Année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971600" y="2636913"/>
            <a:ext cx="1512168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971600" y="2348880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3851920" y="2636913"/>
            <a:ext cx="1512168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3851920" y="2348880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6660232" y="2636913"/>
            <a:ext cx="1512168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6660232" y="2348880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5292080" y="5013177"/>
            <a:ext cx="1512168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5292080" y="4725144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99" hasCustomPrompt="1"/>
          </p:nvPr>
        </p:nvSpPr>
        <p:spPr bwMode="gray">
          <a:xfrm>
            <a:off x="2483768" y="5013177"/>
            <a:ext cx="1512168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2483768" y="4725144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075CC0E1-F00E-428F-A031-B39A35B92C8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1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86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7" grpId="0" animBg="1"/>
      <p:bldP spid="38" grpId="0" animBg="1"/>
      <p:bldP spid="39" grpId="0" animBg="1"/>
      <p:bldP spid="40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Block Arc 85"/>
          <p:cNvSpPr/>
          <p:nvPr userDrawn="1"/>
        </p:nvSpPr>
        <p:spPr>
          <a:xfrm>
            <a:off x="925758" y="2968964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lock Arc 86"/>
          <p:cNvSpPr/>
          <p:nvPr userDrawn="1"/>
        </p:nvSpPr>
        <p:spPr>
          <a:xfrm rot="10800000">
            <a:off x="2332371" y="2966802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Block Arc 87"/>
          <p:cNvSpPr/>
          <p:nvPr userDrawn="1"/>
        </p:nvSpPr>
        <p:spPr>
          <a:xfrm>
            <a:off x="3740445" y="2968964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lock Arc 88"/>
          <p:cNvSpPr/>
          <p:nvPr userDrawn="1"/>
        </p:nvSpPr>
        <p:spPr>
          <a:xfrm rot="10800000">
            <a:off x="5147059" y="2966802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Block Arc 89"/>
          <p:cNvSpPr/>
          <p:nvPr userDrawn="1"/>
        </p:nvSpPr>
        <p:spPr>
          <a:xfrm>
            <a:off x="6555059" y="2968964"/>
            <a:ext cx="1663184" cy="1663184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90"/>
          <p:cNvSpPr/>
          <p:nvPr userDrawn="1"/>
        </p:nvSpPr>
        <p:spPr>
          <a:xfrm>
            <a:off x="1277491" y="3334096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12" name="Freeform 91"/>
          <p:cNvSpPr/>
          <p:nvPr userDrawn="1"/>
        </p:nvSpPr>
        <p:spPr>
          <a:xfrm>
            <a:off x="2687506" y="3334096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2"/>
              </a:solidFill>
              <a:latin typeface="FontAwesome" pitchFamily="2" charset="0"/>
            </a:endParaRPr>
          </a:p>
        </p:txBody>
      </p:sp>
      <p:sp>
        <p:nvSpPr>
          <p:cNvPr id="13" name="Freeform 92"/>
          <p:cNvSpPr/>
          <p:nvPr userDrawn="1"/>
        </p:nvSpPr>
        <p:spPr>
          <a:xfrm>
            <a:off x="4097521" y="3334096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4" name="Freeform 93"/>
          <p:cNvSpPr/>
          <p:nvPr userDrawn="1"/>
        </p:nvSpPr>
        <p:spPr>
          <a:xfrm>
            <a:off x="5507536" y="3334096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4"/>
              </a:solidFill>
              <a:latin typeface="FontAwesome" pitchFamily="2" charset="0"/>
            </a:endParaRPr>
          </a:p>
        </p:txBody>
      </p:sp>
      <p:sp>
        <p:nvSpPr>
          <p:cNvPr id="15" name="Freeform 94"/>
          <p:cNvSpPr/>
          <p:nvPr userDrawn="1"/>
        </p:nvSpPr>
        <p:spPr>
          <a:xfrm>
            <a:off x="6917552" y="3334096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accent5"/>
              </a:solidFill>
              <a:latin typeface="FontAwesome" pitchFamily="2" charset="0"/>
            </a:endParaRP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1115616" y="4365104"/>
            <a:ext cx="1164227" cy="270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Année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055845" y="4365104"/>
            <a:ext cx="1164227" cy="270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Année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6936165" y="4365104"/>
            <a:ext cx="1164227" cy="270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Année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5436096" y="3014659"/>
            <a:ext cx="1164227" cy="270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Année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2615685" y="3014659"/>
            <a:ext cx="1164227" cy="2703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Année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971600" y="2636913"/>
            <a:ext cx="1512168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971600" y="2348880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3851920" y="2636913"/>
            <a:ext cx="1512168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3851920" y="2348880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6660232" y="2636913"/>
            <a:ext cx="1512168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6660232" y="2348880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5292080" y="5013177"/>
            <a:ext cx="1512168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5292080" y="4725144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99" hasCustomPrompt="1"/>
          </p:nvPr>
        </p:nvSpPr>
        <p:spPr bwMode="gray">
          <a:xfrm>
            <a:off x="2483768" y="5013177"/>
            <a:ext cx="1512168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2483768" y="4725144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405EDE33-6C15-4860-AF01-88BD04F45726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43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 rot="18900000">
            <a:off x="796301" y="2827341"/>
            <a:ext cx="2014235" cy="880584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 userDrawn="1"/>
        </p:nvSpPr>
        <p:spPr bwMode="auto">
          <a:xfrm>
            <a:off x="1066387" y="3334307"/>
            <a:ext cx="667595" cy="66988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01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 rot="2700000">
            <a:off x="1607605" y="2827342"/>
            <a:ext cx="2014236" cy="880583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 rot="18900000">
            <a:off x="2409221" y="2827342"/>
            <a:ext cx="2014235" cy="880584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 userDrawn="1"/>
        </p:nvSpPr>
        <p:spPr bwMode="auto">
          <a:xfrm>
            <a:off x="2679306" y="3334307"/>
            <a:ext cx="667595" cy="66988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>
                <a:solidFill>
                  <a:schemeClr val="accent3"/>
                </a:solidFill>
              </a:rPr>
              <a:t>02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 rot="2700000">
            <a:off x="3217208" y="2827345"/>
            <a:ext cx="2014236" cy="880583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 rot="18900000">
            <a:off x="4029480" y="2827346"/>
            <a:ext cx="2014235" cy="880584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6"/>
          <p:cNvSpPr>
            <a:spLocks noChangeArrowheads="1"/>
          </p:cNvSpPr>
          <p:nvPr userDrawn="1"/>
        </p:nvSpPr>
        <p:spPr bwMode="auto">
          <a:xfrm>
            <a:off x="4299566" y="3334312"/>
            <a:ext cx="667595" cy="66988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>
                <a:solidFill>
                  <a:schemeClr val="accent5"/>
                </a:solidFill>
              </a:rPr>
              <a:t>03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rot="2700000">
            <a:off x="4840784" y="2827346"/>
            <a:ext cx="2014236" cy="880583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 rot="18900000">
            <a:off x="5642399" y="2827347"/>
            <a:ext cx="2014235" cy="880584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6"/>
          <p:cNvSpPr>
            <a:spLocks noChangeArrowheads="1"/>
          </p:cNvSpPr>
          <p:nvPr userDrawn="1"/>
        </p:nvSpPr>
        <p:spPr bwMode="auto">
          <a:xfrm>
            <a:off x="5912484" y="3334312"/>
            <a:ext cx="667595" cy="66988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04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 rot="2700000">
            <a:off x="6450387" y="2827350"/>
            <a:ext cx="2014236" cy="880583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7"/>
          <p:cNvSpPr>
            <a:spLocks noChangeArrowheads="1"/>
          </p:cNvSpPr>
          <p:nvPr userDrawn="1"/>
        </p:nvSpPr>
        <p:spPr bwMode="auto">
          <a:xfrm>
            <a:off x="7525323" y="3332696"/>
            <a:ext cx="667595" cy="66988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05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 rot="2700000">
            <a:off x="3488912" y="2529459"/>
            <a:ext cx="667595" cy="66988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 rot="2700000">
            <a:off x="6722091" y="2529464"/>
            <a:ext cx="667595" cy="66988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 rot="2700000">
            <a:off x="5112488" y="2529460"/>
            <a:ext cx="667595" cy="66988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 rot="2700000">
            <a:off x="1879309" y="2529456"/>
            <a:ext cx="667595" cy="669884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Espace réservé du texte 8"/>
          <p:cNvSpPr>
            <a:spLocks noGrp="1"/>
          </p:cNvSpPr>
          <p:nvPr userDrawn="1">
            <p:ph type="body" sz="quarter" idx="85" hasCustomPrompt="1"/>
          </p:nvPr>
        </p:nvSpPr>
        <p:spPr bwMode="gray">
          <a:xfrm>
            <a:off x="527970" y="4725144"/>
            <a:ext cx="153533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7" name="Espace réservé du texte 8"/>
          <p:cNvSpPr>
            <a:spLocks noGrp="1"/>
          </p:cNvSpPr>
          <p:nvPr userDrawn="1">
            <p:ph type="body" sz="quarter" idx="86" hasCustomPrompt="1"/>
          </p:nvPr>
        </p:nvSpPr>
        <p:spPr bwMode="gray">
          <a:xfrm>
            <a:off x="527970" y="4437111"/>
            <a:ext cx="153533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0" name="Espace réservé du texte 8"/>
          <p:cNvSpPr>
            <a:spLocks noGrp="1"/>
          </p:cNvSpPr>
          <p:nvPr userDrawn="1">
            <p:ph type="body" sz="quarter" idx="87" hasCustomPrompt="1"/>
          </p:nvPr>
        </p:nvSpPr>
        <p:spPr bwMode="gray">
          <a:xfrm>
            <a:off x="2244578" y="4725144"/>
            <a:ext cx="153533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1" name="Espace réservé du texte 8"/>
          <p:cNvSpPr>
            <a:spLocks noGrp="1"/>
          </p:cNvSpPr>
          <p:nvPr userDrawn="1">
            <p:ph type="body" sz="quarter" idx="88" hasCustomPrompt="1"/>
          </p:nvPr>
        </p:nvSpPr>
        <p:spPr bwMode="gray">
          <a:xfrm>
            <a:off x="2244578" y="4437111"/>
            <a:ext cx="153533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2" name="Espace réservé du texte 8"/>
          <p:cNvSpPr>
            <a:spLocks noGrp="1"/>
          </p:cNvSpPr>
          <p:nvPr userDrawn="1">
            <p:ph type="body" sz="quarter" idx="89" hasCustomPrompt="1"/>
          </p:nvPr>
        </p:nvSpPr>
        <p:spPr bwMode="gray">
          <a:xfrm>
            <a:off x="3972770" y="4725144"/>
            <a:ext cx="153533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3" name="Espace réservé du texte 8"/>
          <p:cNvSpPr>
            <a:spLocks noGrp="1"/>
          </p:cNvSpPr>
          <p:nvPr userDrawn="1">
            <p:ph type="body" sz="quarter" idx="90" hasCustomPrompt="1"/>
          </p:nvPr>
        </p:nvSpPr>
        <p:spPr bwMode="gray">
          <a:xfrm>
            <a:off x="3972770" y="4437111"/>
            <a:ext cx="153533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4" name="Espace réservé du texte 8"/>
          <p:cNvSpPr>
            <a:spLocks noGrp="1"/>
          </p:cNvSpPr>
          <p:nvPr userDrawn="1">
            <p:ph type="body" sz="quarter" idx="91" hasCustomPrompt="1"/>
          </p:nvPr>
        </p:nvSpPr>
        <p:spPr bwMode="gray">
          <a:xfrm>
            <a:off x="5700962" y="4725144"/>
            <a:ext cx="153533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5" name="Espace réservé du texte 8"/>
          <p:cNvSpPr>
            <a:spLocks noGrp="1"/>
          </p:cNvSpPr>
          <p:nvPr userDrawn="1">
            <p:ph type="body" sz="quarter" idx="92" hasCustomPrompt="1"/>
          </p:nvPr>
        </p:nvSpPr>
        <p:spPr bwMode="gray">
          <a:xfrm>
            <a:off x="5700962" y="4437111"/>
            <a:ext cx="153533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6" name="Espace réservé du texte 8"/>
          <p:cNvSpPr>
            <a:spLocks noGrp="1"/>
          </p:cNvSpPr>
          <p:nvPr userDrawn="1">
            <p:ph type="body" sz="quarter" idx="93" hasCustomPrompt="1"/>
          </p:nvPr>
        </p:nvSpPr>
        <p:spPr bwMode="gray">
          <a:xfrm>
            <a:off x="7429154" y="4725144"/>
            <a:ext cx="153533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7" name="Espace réservé du texte 8"/>
          <p:cNvSpPr>
            <a:spLocks noGrp="1"/>
          </p:cNvSpPr>
          <p:nvPr userDrawn="1">
            <p:ph type="body" sz="quarter" idx="94" hasCustomPrompt="1"/>
          </p:nvPr>
        </p:nvSpPr>
        <p:spPr bwMode="gray">
          <a:xfrm>
            <a:off x="7429154" y="4437111"/>
            <a:ext cx="153533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3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3C1A378C-46FE-4009-A9EE-3FF503A43FE8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4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5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5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5" name="Pentagon 44"/>
          <p:cNvSpPr/>
          <p:nvPr userDrawn="1"/>
        </p:nvSpPr>
        <p:spPr>
          <a:xfrm>
            <a:off x="2374480" y="4978265"/>
            <a:ext cx="3113962" cy="58132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045217" y="4055520"/>
            <a:ext cx="2034091" cy="58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659335" y="3132775"/>
            <a:ext cx="2034091" cy="58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Parallelogram 47"/>
          <p:cNvSpPr/>
          <p:nvPr userDrawn="1"/>
        </p:nvSpPr>
        <p:spPr>
          <a:xfrm rot="10800000">
            <a:off x="1659336" y="2791123"/>
            <a:ext cx="1648208" cy="341421"/>
          </a:xfrm>
          <a:prstGeom prst="parallelogram">
            <a:avLst>
              <a:gd name="adj" fmla="val 1584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2209800"/>
            <a:ext cx="3315786" cy="5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arallelogram 49"/>
          <p:cNvSpPr/>
          <p:nvPr userDrawn="1"/>
        </p:nvSpPr>
        <p:spPr>
          <a:xfrm rot="10800000">
            <a:off x="2045217" y="3714098"/>
            <a:ext cx="1648208" cy="341421"/>
          </a:xfrm>
          <a:prstGeom prst="parallelogram">
            <a:avLst>
              <a:gd name="adj" fmla="val 15841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Parallelogram 50"/>
          <p:cNvSpPr/>
          <p:nvPr userDrawn="1"/>
        </p:nvSpPr>
        <p:spPr>
          <a:xfrm rot="10800000">
            <a:off x="2431100" y="4636843"/>
            <a:ext cx="1648208" cy="341421"/>
          </a:xfrm>
          <a:prstGeom prst="parallelogram">
            <a:avLst>
              <a:gd name="adj" fmla="val 15841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67"/>
          <p:cNvSpPr txBox="1"/>
          <p:nvPr userDrawn="1"/>
        </p:nvSpPr>
        <p:spPr>
          <a:xfrm>
            <a:off x="1693478" y="2361962"/>
            <a:ext cx="901785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800" baseline="0" dirty="0" err="1" smtClean="0">
                <a:solidFill>
                  <a:schemeClr val="bg1"/>
                </a:solidFill>
              </a:rPr>
              <a:t>Etape</a:t>
            </a:r>
            <a:r>
              <a:rPr lang="en-US" sz="1800" baseline="0" dirty="0" smtClean="0">
                <a:solidFill>
                  <a:schemeClr val="bg1"/>
                </a:solidFill>
              </a:rPr>
              <a:t> n°1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9" name="TextBox 68"/>
          <p:cNvSpPr txBox="1"/>
          <p:nvPr userDrawn="1"/>
        </p:nvSpPr>
        <p:spPr>
          <a:xfrm>
            <a:off x="2374815" y="3284937"/>
            <a:ext cx="901785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/>
                </a:solidFill>
              </a:rPr>
              <a:t>Etape</a:t>
            </a:r>
            <a:r>
              <a:rPr lang="en-US" sz="1800" dirty="0" smtClean="0">
                <a:solidFill>
                  <a:schemeClr val="bg1"/>
                </a:solidFill>
              </a:rPr>
              <a:t> n°2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0" name="TextBox 69"/>
          <p:cNvSpPr txBox="1"/>
          <p:nvPr userDrawn="1"/>
        </p:nvSpPr>
        <p:spPr>
          <a:xfrm>
            <a:off x="2451015" y="4207682"/>
            <a:ext cx="901785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/>
                </a:solidFill>
              </a:rPr>
              <a:t>Etape</a:t>
            </a:r>
            <a:r>
              <a:rPr lang="en-US" sz="1800" dirty="0" smtClean="0">
                <a:solidFill>
                  <a:schemeClr val="bg1"/>
                </a:solidFill>
              </a:rPr>
              <a:t> n°3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1" name="TextBox 70"/>
          <p:cNvSpPr txBox="1"/>
          <p:nvPr userDrawn="1"/>
        </p:nvSpPr>
        <p:spPr>
          <a:xfrm>
            <a:off x="3108020" y="5130427"/>
            <a:ext cx="901785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/>
                </a:solidFill>
              </a:rPr>
              <a:t>Etape</a:t>
            </a:r>
            <a:r>
              <a:rPr lang="en-US" sz="1800" dirty="0" smtClean="0">
                <a:solidFill>
                  <a:schemeClr val="bg1"/>
                </a:solidFill>
              </a:rPr>
              <a:t> n°4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4260802" y="2492896"/>
            <a:ext cx="2183406" cy="9731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4260802" y="2204864"/>
            <a:ext cx="218340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4" name="Espace réservé du texte 8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6565058" y="2492897"/>
            <a:ext cx="2183406" cy="9731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6565058" y="2204864"/>
            <a:ext cx="218340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6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4260802" y="3861096"/>
            <a:ext cx="2183406" cy="9426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7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4260802" y="3573063"/>
            <a:ext cx="218340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8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6565058" y="3861096"/>
            <a:ext cx="2183406" cy="9426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9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6565058" y="3573063"/>
            <a:ext cx="218340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5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19C6C3EE-94DB-400E-9F81-32CBD5FB4F6E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02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8" grpId="0"/>
      <p:bldP spid="59" grpId="0"/>
      <p:bldP spid="60" grpId="0"/>
      <p:bldP spid="61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6" name="Group 47"/>
          <p:cNvGrpSpPr/>
          <p:nvPr userDrawn="1"/>
        </p:nvGrpSpPr>
        <p:grpSpPr>
          <a:xfrm>
            <a:off x="683527" y="2548315"/>
            <a:ext cx="1324962" cy="1844938"/>
            <a:chOff x="663207" y="1246790"/>
            <a:chExt cx="1324962" cy="1844938"/>
          </a:xfrm>
          <a:solidFill>
            <a:schemeClr val="accent1">
              <a:lumMod val="75000"/>
            </a:schemeClr>
          </a:solidFill>
        </p:grpSpPr>
        <p:sp>
          <p:nvSpPr>
            <p:cNvPr id="7" name="Rounded Rectangle 68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69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ound Same Side Corner Rectangle 76"/>
          <p:cNvSpPr/>
          <p:nvPr userDrawn="1"/>
        </p:nvSpPr>
        <p:spPr>
          <a:xfrm>
            <a:off x="683527" y="2548314"/>
            <a:ext cx="1324962" cy="1094534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Group 48"/>
          <p:cNvGrpSpPr/>
          <p:nvPr userDrawn="1"/>
        </p:nvGrpSpPr>
        <p:grpSpPr>
          <a:xfrm>
            <a:off x="2296523" y="2548314"/>
            <a:ext cx="1324962" cy="1844938"/>
            <a:chOff x="663207" y="1246790"/>
            <a:chExt cx="1324962" cy="1844938"/>
          </a:xfrm>
          <a:solidFill>
            <a:schemeClr val="accent2">
              <a:lumMod val="75000"/>
            </a:schemeClr>
          </a:solidFill>
        </p:grpSpPr>
        <p:sp>
          <p:nvSpPr>
            <p:cNvPr id="13" name="Rounded Rectangle 85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86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ound Same Side Corner Rectangle 88"/>
          <p:cNvSpPr/>
          <p:nvPr userDrawn="1"/>
        </p:nvSpPr>
        <p:spPr>
          <a:xfrm>
            <a:off x="2296523" y="2548314"/>
            <a:ext cx="1324962" cy="1094534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grpSp>
        <p:nvGrpSpPr>
          <p:cNvPr id="18" name="Group 54"/>
          <p:cNvGrpSpPr/>
          <p:nvPr userDrawn="1"/>
        </p:nvGrpSpPr>
        <p:grpSpPr>
          <a:xfrm>
            <a:off x="3909519" y="2548315"/>
            <a:ext cx="1324962" cy="1844938"/>
            <a:chOff x="663207" y="1246790"/>
            <a:chExt cx="1324962" cy="1844938"/>
          </a:xfrm>
          <a:solidFill>
            <a:schemeClr val="accent3">
              <a:lumMod val="75000"/>
            </a:schemeClr>
          </a:solidFill>
        </p:grpSpPr>
        <p:sp>
          <p:nvSpPr>
            <p:cNvPr id="19" name="Rounded Rectangle 91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92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 Same Side Corner Rectangle 94"/>
          <p:cNvSpPr/>
          <p:nvPr userDrawn="1"/>
        </p:nvSpPr>
        <p:spPr>
          <a:xfrm>
            <a:off x="3909519" y="2548314"/>
            <a:ext cx="1324962" cy="1094534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4" name="Group 60"/>
          <p:cNvGrpSpPr/>
          <p:nvPr userDrawn="1"/>
        </p:nvGrpSpPr>
        <p:grpSpPr>
          <a:xfrm>
            <a:off x="5522515" y="2548315"/>
            <a:ext cx="1324962" cy="1844938"/>
            <a:chOff x="663207" y="1246790"/>
            <a:chExt cx="1324962" cy="1844938"/>
          </a:xfrm>
          <a:solidFill>
            <a:schemeClr val="accent4">
              <a:lumMod val="50000"/>
            </a:schemeClr>
          </a:solidFill>
        </p:grpSpPr>
        <p:sp>
          <p:nvSpPr>
            <p:cNvPr id="25" name="Rounded Rectangle 97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98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ound Same Side Corner Rectangle 100"/>
          <p:cNvSpPr/>
          <p:nvPr userDrawn="1"/>
        </p:nvSpPr>
        <p:spPr>
          <a:xfrm>
            <a:off x="5522515" y="2548314"/>
            <a:ext cx="1324962" cy="1094534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0" name="Group 66"/>
          <p:cNvGrpSpPr/>
          <p:nvPr userDrawn="1"/>
        </p:nvGrpSpPr>
        <p:grpSpPr>
          <a:xfrm>
            <a:off x="7135511" y="2548315"/>
            <a:ext cx="1324962" cy="1844938"/>
            <a:chOff x="663207" y="1246790"/>
            <a:chExt cx="1324962" cy="1844938"/>
          </a:xfrm>
          <a:solidFill>
            <a:schemeClr val="accent5">
              <a:lumMod val="75000"/>
            </a:schemeClr>
          </a:solidFill>
        </p:grpSpPr>
        <p:sp>
          <p:nvSpPr>
            <p:cNvPr id="31" name="Rounded Rectangle 103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104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ound Same Side Corner Rectangle 106"/>
          <p:cNvSpPr/>
          <p:nvPr userDrawn="1"/>
        </p:nvSpPr>
        <p:spPr>
          <a:xfrm>
            <a:off x="7135511" y="2548314"/>
            <a:ext cx="1324962" cy="1094534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683527" y="3751618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2310934" y="3766678"/>
            <a:ext cx="129614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99" hasCustomPrompt="1"/>
          </p:nvPr>
        </p:nvSpPr>
        <p:spPr bwMode="gray">
          <a:xfrm>
            <a:off x="3909518" y="3766678"/>
            <a:ext cx="1310553" cy="2233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5522515" y="3766678"/>
            <a:ext cx="132496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7135470" y="3766678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683568" y="4568096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2339752" y="4574612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3967159" y="4568096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5551335" y="4574612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7164288" y="4574612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3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F8B1A166-B706-4D11-8DE1-69889C322D4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65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2" grpId="0" animBg="1"/>
      <p:bldP spid="28" grpId="0" animBg="1"/>
      <p:bldP spid="34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10" name="Group 59"/>
          <p:cNvGrpSpPr/>
          <p:nvPr userDrawn="1"/>
        </p:nvGrpSpPr>
        <p:grpSpPr>
          <a:xfrm>
            <a:off x="2469637" y="3291500"/>
            <a:ext cx="2120468" cy="643978"/>
            <a:chOff x="2469637" y="2543073"/>
            <a:chExt cx="2120468" cy="643978"/>
          </a:xfrm>
        </p:grpSpPr>
        <p:sp>
          <p:nvSpPr>
            <p:cNvPr id="11" name="Flowchart: Data 60"/>
            <p:cNvSpPr/>
            <p:nvPr/>
          </p:nvSpPr>
          <p:spPr>
            <a:xfrm rot="16200000" flipH="1" flipV="1">
              <a:off x="4163077" y="2756126"/>
              <a:ext cx="640080" cy="213975"/>
            </a:xfrm>
            <a:prstGeom prst="flowChartInputOutpu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12" name="Group 51"/>
            <p:cNvGrpSpPr/>
            <p:nvPr/>
          </p:nvGrpSpPr>
          <p:grpSpPr>
            <a:xfrm>
              <a:off x="2469637" y="2543073"/>
              <a:ext cx="2120468" cy="643978"/>
              <a:chOff x="2460112" y="2094062"/>
              <a:chExt cx="2120468" cy="643978"/>
            </a:xfrm>
          </p:grpSpPr>
          <p:sp>
            <p:nvSpPr>
              <p:cNvPr id="13" name="Flowchart: Data 62"/>
              <p:cNvSpPr/>
              <p:nvPr/>
            </p:nvSpPr>
            <p:spPr>
              <a:xfrm rot="16200000" flipH="1" flipV="1">
                <a:off x="2247060" y="2307114"/>
                <a:ext cx="640080" cy="213975"/>
              </a:xfrm>
              <a:prstGeom prst="flowChartInputOutpu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73145" y="2224816"/>
                <a:ext cx="1907435" cy="5132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bg1"/>
                    </a:solidFill>
                  </a:rPr>
                  <a:t>Etape</a:t>
                </a:r>
                <a:r>
                  <a:rPr lang="en-US" sz="1400" b="1" dirty="0" smtClean="0">
                    <a:solidFill>
                      <a:schemeClr val="bg1"/>
                    </a:solidFill>
                  </a:rPr>
                  <a:t> n°2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64"/>
          <p:cNvGrpSpPr/>
          <p:nvPr userDrawn="1"/>
        </p:nvGrpSpPr>
        <p:grpSpPr>
          <a:xfrm>
            <a:off x="6278686" y="2271403"/>
            <a:ext cx="2121411" cy="643977"/>
            <a:chOff x="6278686" y="1246786"/>
            <a:chExt cx="2121411" cy="643977"/>
          </a:xfrm>
        </p:grpSpPr>
        <p:sp>
          <p:nvSpPr>
            <p:cNvPr id="16" name="Flowchart: Data 65"/>
            <p:cNvSpPr/>
            <p:nvPr/>
          </p:nvSpPr>
          <p:spPr>
            <a:xfrm rot="16200000" flipH="1" flipV="1">
              <a:off x="6065634" y="1459838"/>
              <a:ext cx="640080" cy="213975"/>
            </a:xfrm>
            <a:prstGeom prst="flowChartInputOutpu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7" name="Pentagon 66"/>
            <p:cNvSpPr/>
            <p:nvPr/>
          </p:nvSpPr>
          <p:spPr>
            <a:xfrm>
              <a:off x="6492662" y="1377539"/>
              <a:ext cx="1907435" cy="51322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bg1"/>
                  </a:solidFill>
                </a:rPr>
                <a:t>Etape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n°4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67"/>
          <p:cNvGrpSpPr/>
          <p:nvPr userDrawn="1"/>
        </p:nvGrpSpPr>
        <p:grpSpPr>
          <a:xfrm>
            <a:off x="4376129" y="2782089"/>
            <a:ext cx="2121411" cy="646429"/>
            <a:chOff x="4376129" y="2033662"/>
            <a:chExt cx="2121411" cy="646429"/>
          </a:xfrm>
        </p:grpSpPr>
        <p:sp>
          <p:nvSpPr>
            <p:cNvPr id="19" name="Flowchart: Data 68"/>
            <p:cNvSpPr/>
            <p:nvPr/>
          </p:nvSpPr>
          <p:spPr>
            <a:xfrm rot="16200000" flipH="1" flipV="1">
              <a:off x="6070512" y="2253063"/>
              <a:ext cx="640080" cy="213975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20" name="Group 52"/>
            <p:cNvGrpSpPr/>
            <p:nvPr/>
          </p:nvGrpSpPr>
          <p:grpSpPr>
            <a:xfrm>
              <a:off x="4376129" y="2033662"/>
              <a:ext cx="2121411" cy="640165"/>
              <a:chOff x="4366604" y="1584651"/>
              <a:chExt cx="2121411" cy="6401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580580" y="1711592"/>
                <a:ext cx="1907435" cy="5132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bg1"/>
                    </a:solidFill>
                  </a:rPr>
                  <a:t>Etape</a:t>
                </a:r>
                <a:r>
                  <a:rPr lang="en-US" sz="1400" b="1" dirty="0" smtClean="0">
                    <a:solidFill>
                      <a:schemeClr val="bg1"/>
                    </a:solidFill>
                  </a:rPr>
                  <a:t> n°3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lowchart: Data 71"/>
              <p:cNvSpPr/>
              <p:nvPr/>
            </p:nvSpPr>
            <p:spPr>
              <a:xfrm rot="16200000" flipH="1" flipV="1">
                <a:off x="4153552" y="1797703"/>
                <a:ext cx="640080" cy="213975"/>
              </a:xfrm>
              <a:prstGeom prst="flowChartInputOutpu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</p:grpSp>
      <p:grpSp>
        <p:nvGrpSpPr>
          <p:cNvPr id="23" name="Group 72"/>
          <p:cNvGrpSpPr/>
          <p:nvPr userDrawn="1"/>
        </p:nvGrpSpPr>
        <p:grpSpPr>
          <a:xfrm>
            <a:off x="775234" y="3804724"/>
            <a:ext cx="1908378" cy="643978"/>
            <a:chOff x="775234" y="2780107"/>
            <a:chExt cx="1908378" cy="643978"/>
          </a:xfrm>
        </p:grpSpPr>
        <p:sp>
          <p:nvSpPr>
            <p:cNvPr id="24" name="Flowchart: Data 73"/>
            <p:cNvSpPr/>
            <p:nvPr/>
          </p:nvSpPr>
          <p:spPr>
            <a:xfrm rot="16200000" flipH="1" flipV="1">
              <a:off x="2256585" y="2993159"/>
              <a:ext cx="640080" cy="213975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75234" y="2910861"/>
              <a:ext cx="1907435" cy="513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400" b="1" dirty="0" err="1" smtClean="0">
                  <a:solidFill>
                    <a:schemeClr val="bg1"/>
                  </a:solidFill>
                </a:rPr>
                <a:t>Etape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n°1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1248179" y="403820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0" dirty="0"/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804417" y="4914249"/>
            <a:ext cx="1878251" cy="72534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804417" y="4626216"/>
            <a:ext cx="1878251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2765757" y="4410194"/>
            <a:ext cx="1878251" cy="8225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2765757" y="4122161"/>
            <a:ext cx="1878251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4716016" y="3906136"/>
            <a:ext cx="1878251" cy="86113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4716016" y="3618104"/>
            <a:ext cx="1878251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6654189" y="3402081"/>
            <a:ext cx="1878251" cy="9438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6654189" y="3114049"/>
            <a:ext cx="1878251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CC38F63-0CD4-4D77-9376-6340DF94144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09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Freeform 44"/>
          <p:cNvSpPr/>
          <p:nvPr/>
        </p:nvSpPr>
        <p:spPr>
          <a:xfrm>
            <a:off x="5436105" y="2614235"/>
            <a:ext cx="1820045" cy="1820042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/>
          </a:p>
        </p:txBody>
      </p:sp>
      <p:sp>
        <p:nvSpPr>
          <p:cNvPr id="8" name="Oval 47"/>
          <p:cNvSpPr/>
          <p:nvPr/>
        </p:nvSpPr>
        <p:spPr>
          <a:xfrm>
            <a:off x="5781525" y="2959653"/>
            <a:ext cx="1129206" cy="1129206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Freeform 51"/>
          <p:cNvSpPr/>
          <p:nvPr/>
        </p:nvSpPr>
        <p:spPr>
          <a:xfrm>
            <a:off x="6933239" y="3556171"/>
            <a:ext cx="1546429" cy="1546426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/>
          </a:p>
        </p:txBody>
      </p:sp>
      <p:sp>
        <p:nvSpPr>
          <p:cNvPr id="11" name="Oval 52"/>
          <p:cNvSpPr/>
          <p:nvPr/>
        </p:nvSpPr>
        <p:spPr>
          <a:xfrm>
            <a:off x="7198145" y="3821078"/>
            <a:ext cx="1016618" cy="101661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Freeform 54"/>
          <p:cNvSpPr/>
          <p:nvPr/>
        </p:nvSpPr>
        <p:spPr>
          <a:xfrm>
            <a:off x="5766816" y="4305976"/>
            <a:ext cx="1180426" cy="1180424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/>
          </a:p>
        </p:txBody>
      </p:sp>
      <p:sp>
        <p:nvSpPr>
          <p:cNvPr id="14" name="Oval 55"/>
          <p:cNvSpPr/>
          <p:nvPr/>
        </p:nvSpPr>
        <p:spPr>
          <a:xfrm>
            <a:off x="5990845" y="4530004"/>
            <a:ext cx="732369" cy="73236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Freeform 58"/>
          <p:cNvSpPr/>
          <p:nvPr/>
        </p:nvSpPr>
        <p:spPr>
          <a:xfrm>
            <a:off x="6953559" y="2270203"/>
            <a:ext cx="1154440" cy="115443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/>
          </a:p>
        </p:txBody>
      </p:sp>
      <p:sp>
        <p:nvSpPr>
          <p:cNvPr id="17" name="Oval 60"/>
          <p:cNvSpPr/>
          <p:nvPr/>
        </p:nvSpPr>
        <p:spPr>
          <a:xfrm>
            <a:off x="7172656" y="2489299"/>
            <a:ext cx="716246" cy="716246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Arc 17"/>
          <p:cNvSpPr/>
          <p:nvPr userDrawn="1"/>
        </p:nvSpPr>
        <p:spPr>
          <a:xfrm rot="19051047">
            <a:off x="6701513" y="2154596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/>
          <p:cNvSpPr/>
          <p:nvPr userDrawn="1"/>
        </p:nvSpPr>
        <p:spPr>
          <a:xfrm rot="11931966">
            <a:off x="5247084" y="2784227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 userDrawn="1"/>
        </p:nvSpPr>
        <p:spPr>
          <a:xfrm>
            <a:off x="1315499" y="2262304"/>
            <a:ext cx="708977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Etape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n°1</a:t>
            </a:r>
          </a:p>
        </p:txBody>
      </p:sp>
      <p:sp>
        <p:nvSpPr>
          <p:cNvPr id="23" name="Text Placeholder 3"/>
          <p:cNvSpPr txBox="1">
            <a:spLocks/>
          </p:cNvSpPr>
          <p:nvPr userDrawn="1"/>
        </p:nvSpPr>
        <p:spPr>
          <a:xfrm>
            <a:off x="627597" y="2212455"/>
            <a:ext cx="61074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25" name="Text Placeholder 3"/>
          <p:cNvSpPr txBox="1">
            <a:spLocks/>
          </p:cNvSpPr>
          <p:nvPr userDrawn="1"/>
        </p:nvSpPr>
        <p:spPr>
          <a:xfrm>
            <a:off x="1324745" y="3034169"/>
            <a:ext cx="708977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Etape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n°2</a:t>
            </a:r>
          </a:p>
        </p:txBody>
      </p:sp>
      <p:sp>
        <p:nvSpPr>
          <p:cNvPr id="27" name="Text Placeholder 3"/>
          <p:cNvSpPr txBox="1">
            <a:spLocks/>
          </p:cNvSpPr>
          <p:nvPr userDrawn="1"/>
        </p:nvSpPr>
        <p:spPr>
          <a:xfrm>
            <a:off x="636843" y="3027434"/>
            <a:ext cx="61074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sp>
        <p:nvSpPr>
          <p:cNvPr id="29" name="Text Placeholder 3"/>
          <p:cNvSpPr txBox="1">
            <a:spLocks/>
          </p:cNvSpPr>
          <p:nvPr userDrawn="1"/>
        </p:nvSpPr>
        <p:spPr>
          <a:xfrm>
            <a:off x="1313830" y="3875300"/>
            <a:ext cx="708977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Etape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n°3</a:t>
            </a:r>
          </a:p>
        </p:txBody>
      </p:sp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25928" y="3842413"/>
            <a:ext cx="61074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sp>
        <p:nvSpPr>
          <p:cNvPr id="33" name="Text Placeholder 3"/>
          <p:cNvSpPr txBox="1">
            <a:spLocks/>
          </p:cNvSpPr>
          <p:nvPr userDrawn="1"/>
        </p:nvSpPr>
        <p:spPr>
          <a:xfrm>
            <a:off x="1315499" y="4704772"/>
            <a:ext cx="708977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Etape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n°4</a:t>
            </a:r>
          </a:p>
        </p:txBody>
      </p:sp>
      <p:sp>
        <p:nvSpPr>
          <p:cNvPr id="35" name="Text Placeholder 3"/>
          <p:cNvSpPr txBox="1">
            <a:spLocks/>
          </p:cNvSpPr>
          <p:nvPr userDrawn="1"/>
        </p:nvSpPr>
        <p:spPr>
          <a:xfrm>
            <a:off x="627597" y="4657392"/>
            <a:ext cx="61074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sp>
        <p:nvSpPr>
          <p:cNvPr id="36" name="Arc 35"/>
          <p:cNvSpPr/>
          <p:nvPr userDrawn="1"/>
        </p:nvSpPr>
        <p:spPr>
          <a:xfrm rot="5691386">
            <a:off x="6945928" y="3597544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Espace réservé du texte 8"/>
          <p:cNvSpPr>
            <a:spLocks noGrp="1"/>
          </p:cNvSpPr>
          <p:nvPr userDrawn="1">
            <p:ph type="body" sz="quarter" idx="89" hasCustomPrompt="1"/>
          </p:nvPr>
        </p:nvSpPr>
        <p:spPr bwMode="gray">
          <a:xfrm>
            <a:off x="1319323" y="2511994"/>
            <a:ext cx="3707155" cy="5154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42" name="Espace réservé du texte 8"/>
          <p:cNvSpPr>
            <a:spLocks noGrp="1"/>
          </p:cNvSpPr>
          <p:nvPr userDrawn="1">
            <p:ph type="body" sz="quarter" idx="90" hasCustomPrompt="1"/>
          </p:nvPr>
        </p:nvSpPr>
        <p:spPr bwMode="gray">
          <a:xfrm>
            <a:off x="1331640" y="3273600"/>
            <a:ext cx="3707155" cy="5154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43" name="Espace réservé du texte 8"/>
          <p:cNvSpPr>
            <a:spLocks noGrp="1"/>
          </p:cNvSpPr>
          <p:nvPr userDrawn="1">
            <p:ph type="body" sz="quarter" idx="91" hasCustomPrompt="1"/>
          </p:nvPr>
        </p:nvSpPr>
        <p:spPr bwMode="gray">
          <a:xfrm>
            <a:off x="1331640" y="4137696"/>
            <a:ext cx="3707155" cy="5154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44" name="Espace réservé du texte 8"/>
          <p:cNvSpPr>
            <a:spLocks noGrp="1"/>
          </p:cNvSpPr>
          <p:nvPr userDrawn="1">
            <p:ph type="body" sz="quarter" idx="92" hasCustomPrompt="1"/>
          </p:nvPr>
        </p:nvSpPr>
        <p:spPr bwMode="gray">
          <a:xfrm>
            <a:off x="1331640" y="4941168"/>
            <a:ext cx="3707155" cy="5154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30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0797BF5F-0589-44A0-8D72-E0D4417F10C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/>
      <p:bldP spid="27" grpId="0"/>
      <p:bldP spid="31" grpId="0"/>
      <p:bldP spid="35" grpId="0"/>
      <p:bldP spid="36" grpId="0" animBg="1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Freeform 45"/>
          <p:cNvSpPr/>
          <p:nvPr/>
        </p:nvSpPr>
        <p:spPr>
          <a:xfrm>
            <a:off x="793499" y="2256893"/>
            <a:ext cx="2228412" cy="222840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/>
          </a:p>
        </p:txBody>
      </p:sp>
      <p:sp>
        <p:nvSpPr>
          <p:cNvPr id="8" name="Oval 46"/>
          <p:cNvSpPr/>
          <p:nvPr/>
        </p:nvSpPr>
        <p:spPr>
          <a:xfrm>
            <a:off x="1216421" y="2679813"/>
            <a:ext cx="1382568" cy="1382568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Freeform 49"/>
          <p:cNvSpPr/>
          <p:nvPr/>
        </p:nvSpPr>
        <p:spPr>
          <a:xfrm>
            <a:off x="3001050" y="2304636"/>
            <a:ext cx="1546429" cy="1546426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/>
          </a:p>
        </p:txBody>
      </p:sp>
      <p:sp>
        <p:nvSpPr>
          <p:cNvPr id="11" name="Oval 50"/>
          <p:cNvSpPr/>
          <p:nvPr/>
        </p:nvSpPr>
        <p:spPr>
          <a:xfrm>
            <a:off x="3294541" y="2598126"/>
            <a:ext cx="959447" cy="95944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Freeform 56"/>
          <p:cNvSpPr/>
          <p:nvPr/>
        </p:nvSpPr>
        <p:spPr>
          <a:xfrm>
            <a:off x="4471387" y="2256893"/>
            <a:ext cx="2228412" cy="222840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/>
          </a:p>
        </p:txBody>
      </p:sp>
      <p:sp>
        <p:nvSpPr>
          <p:cNvPr id="14" name="Oval 59"/>
          <p:cNvSpPr/>
          <p:nvPr/>
        </p:nvSpPr>
        <p:spPr>
          <a:xfrm>
            <a:off x="4894309" y="2679813"/>
            <a:ext cx="1382568" cy="1382568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Freeform 64"/>
          <p:cNvSpPr/>
          <p:nvPr/>
        </p:nvSpPr>
        <p:spPr>
          <a:xfrm>
            <a:off x="6611806" y="2304636"/>
            <a:ext cx="1546429" cy="1546426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481" tIns="548640" rIns="356481" bIns="43675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/>
          </a:p>
        </p:txBody>
      </p:sp>
      <p:sp>
        <p:nvSpPr>
          <p:cNvPr id="17" name="Oval 65"/>
          <p:cNvSpPr/>
          <p:nvPr/>
        </p:nvSpPr>
        <p:spPr>
          <a:xfrm>
            <a:off x="6905297" y="2598126"/>
            <a:ext cx="959447" cy="95944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Arc 17"/>
          <p:cNvSpPr/>
          <p:nvPr userDrawn="1"/>
        </p:nvSpPr>
        <p:spPr>
          <a:xfrm rot="19051047">
            <a:off x="2110596" y="1944088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/>
          <p:cNvSpPr/>
          <p:nvPr userDrawn="1"/>
        </p:nvSpPr>
        <p:spPr>
          <a:xfrm rot="19051047">
            <a:off x="5674626" y="1960995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/>
          <p:cNvSpPr/>
          <p:nvPr userDrawn="1"/>
        </p:nvSpPr>
        <p:spPr>
          <a:xfrm rot="3261709" flipV="1">
            <a:off x="3433287" y="2768710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Espace réservé du texte 8"/>
          <p:cNvSpPr>
            <a:spLocks noGrp="1"/>
          </p:cNvSpPr>
          <p:nvPr userDrawn="1">
            <p:ph type="body" sz="quarter" idx="85" hasCustomPrompt="1"/>
          </p:nvPr>
        </p:nvSpPr>
        <p:spPr bwMode="gray">
          <a:xfrm>
            <a:off x="1176042" y="4941167"/>
            <a:ext cx="1535334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u texte 8"/>
          <p:cNvSpPr>
            <a:spLocks noGrp="1"/>
          </p:cNvSpPr>
          <p:nvPr userDrawn="1">
            <p:ph type="body" sz="quarter" idx="86" hasCustomPrompt="1"/>
          </p:nvPr>
        </p:nvSpPr>
        <p:spPr bwMode="gray">
          <a:xfrm>
            <a:off x="1176042" y="4653135"/>
            <a:ext cx="153533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9" name="Espace réservé du texte 8"/>
          <p:cNvSpPr>
            <a:spLocks noGrp="1"/>
          </p:cNvSpPr>
          <p:nvPr userDrawn="1">
            <p:ph type="body" sz="quarter" idx="87" hasCustomPrompt="1"/>
          </p:nvPr>
        </p:nvSpPr>
        <p:spPr bwMode="gray">
          <a:xfrm>
            <a:off x="3108674" y="4941168"/>
            <a:ext cx="1535334" cy="10108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0" name="Espace réservé du texte 8"/>
          <p:cNvSpPr>
            <a:spLocks noGrp="1"/>
          </p:cNvSpPr>
          <p:nvPr userDrawn="1">
            <p:ph type="body" sz="quarter" idx="88" hasCustomPrompt="1"/>
          </p:nvPr>
        </p:nvSpPr>
        <p:spPr bwMode="gray">
          <a:xfrm>
            <a:off x="3108674" y="4653135"/>
            <a:ext cx="153533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1" name="Espace réservé du texte 8"/>
          <p:cNvSpPr>
            <a:spLocks noGrp="1"/>
          </p:cNvSpPr>
          <p:nvPr userDrawn="1">
            <p:ph type="body" sz="quarter" idx="89" hasCustomPrompt="1"/>
          </p:nvPr>
        </p:nvSpPr>
        <p:spPr bwMode="gray">
          <a:xfrm>
            <a:off x="5052890" y="4941168"/>
            <a:ext cx="1535334" cy="10108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2" name="Espace réservé du texte 8"/>
          <p:cNvSpPr>
            <a:spLocks noGrp="1"/>
          </p:cNvSpPr>
          <p:nvPr userDrawn="1">
            <p:ph type="body" sz="quarter" idx="90" hasCustomPrompt="1"/>
          </p:nvPr>
        </p:nvSpPr>
        <p:spPr bwMode="gray">
          <a:xfrm>
            <a:off x="5052890" y="4653135"/>
            <a:ext cx="153533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3" name="Espace réservé du texte 8"/>
          <p:cNvSpPr>
            <a:spLocks noGrp="1"/>
          </p:cNvSpPr>
          <p:nvPr userDrawn="1">
            <p:ph type="body" sz="quarter" idx="91" hasCustomPrompt="1"/>
          </p:nvPr>
        </p:nvSpPr>
        <p:spPr bwMode="gray">
          <a:xfrm>
            <a:off x="6925098" y="4941168"/>
            <a:ext cx="1535334" cy="10108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 userDrawn="1">
            <p:ph type="body" sz="quarter" idx="92" hasCustomPrompt="1"/>
          </p:nvPr>
        </p:nvSpPr>
        <p:spPr bwMode="gray">
          <a:xfrm>
            <a:off x="6925098" y="4653135"/>
            <a:ext cx="153533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5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E756639-5390-44F3-B91D-969180E5DD21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7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Arc 5"/>
          <p:cNvSpPr/>
          <p:nvPr userDrawn="1"/>
        </p:nvSpPr>
        <p:spPr>
          <a:xfrm rot="19051047">
            <a:off x="3752249" y="2192370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3217863" y="2542795"/>
            <a:ext cx="1355725" cy="1382713"/>
          </a:xfrm>
          <a:custGeom>
            <a:avLst/>
            <a:gdLst/>
            <a:ahLst/>
            <a:cxnLst>
              <a:cxn ang="0">
                <a:pos x="361" y="458"/>
              </a:cxn>
              <a:cxn ang="0">
                <a:pos x="455" y="364"/>
              </a:cxn>
              <a:cxn ang="0">
                <a:pos x="455" y="0"/>
              </a:cxn>
              <a:cxn ang="0">
                <a:pos x="394" y="0"/>
              </a:cxn>
              <a:cxn ang="0">
                <a:pos x="374" y="92"/>
              </a:cxn>
              <a:cxn ang="0">
                <a:pos x="303" y="115"/>
              </a:cxn>
              <a:cxn ang="0">
                <a:pos x="233" y="53"/>
              </a:cxn>
              <a:cxn ang="0">
                <a:pos x="136" y="123"/>
              </a:cxn>
              <a:cxn ang="0">
                <a:pos x="175" y="209"/>
              </a:cxn>
              <a:cxn ang="0">
                <a:pos x="131" y="270"/>
              </a:cxn>
              <a:cxn ang="0">
                <a:pos x="37" y="260"/>
              </a:cxn>
              <a:cxn ang="0">
                <a:pos x="0" y="374"/>
              </a:cxn>
              <a:cxn ang="0">
                <a:pos x="82" y="421"/>
              </a:cxn>
              <a:cxn ang="0">
                <a:pos x="80" y="464"/>
              </a:cxn>
              <a:cxn ang="0">
                <a:pos x="361" y="464"/>
              </a:cxn>
              <a:cxn ang="0">
                <a:pos x="361" y="458"/>
              </a:cxn>
            </a:cxnLst>
            <a:rect l="0" t="0" r="r" b="b"/>
            <a:pathLst>
              <a:path w="455" h="464">
                <a:moveTo>
                  <a:pt x="361" y="458"/>
                </a:moveTo>
                <a:cubicBezTo>
                  <a:pt x="361" y="406"/>
                  <a:pt x="403" y="364"/>
                  <a:pt x="455" y="364"/>
                </a:cubicBezTo>
                <a:cubicBezTo>
                  <a:pt x="455" y="0"/>
                  <a:pt x="455" y="0"/>
                  <a:pt x="45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74" y="92"/>
                  <a:pt x="374" y="92"/>
                  <a:pt x="374" y="92"/>
                </a:cubicBezTo>
                <a:cubicBezTo>
                  <a:pt x="350" y="98"/>
                  <a:pt x="326" y="105"/>
                  <a:pt x="303" y="115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75" y="209"/>
                  <a:pt x="175" y="209"/>
                  <a:pt x="175" y="209"/>
                </a:cubicBezTo>
                <a:cubicBezTo>
                  <a:pt x="158" y="228"/>
                  <a:pt x="144" y="248"/>
                  <a:pt x="131" y="270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0" y="374"/>
                  <a:pt x="0" y="374"/>
                  <a:pt x="0" y="374"/>
                </a:cubicBezTo>
                <a:cubicBezTo>
                  <a:pt x="82" y="421"/>
                  <a:pt x="82" y="421"/>
                  <a:pt x="82" y="421"/>
                </a:cubicBezTo>
                <a:cubicBezTo>
                  <a:pt x="80" y="436"/>
                  <a:pt x="80" y="450"/>
                  <a:pt x="80" y="464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1" y="462"/>
                  <a:pt x="361" y="460"/>
                  <a:pt x="361" y="45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3221038" y="3925508"/>
            <a:ext cx="1352550" cy="1346200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79" y="0"/>
              </a:cxn>
              <a:cxn ang="0">
                <a:pos x="81" y="32"/>
              </a:cxn>
              <a:cxn ang="0">
                <a:pos x="0" y="79"/>
              </a:cxn>
              <a:cxn ang="0">
                <a:pos x="37" y="193"/>
              </a:cxn>
              <a:cxn ang="0">
                <a:pos x="131" y="183"/>
              </a:cxn>
              <a:cxn ang="0">
                <a:pos x="174" y="243"/>
              </a:cxn>
              <a:cxn ang="0">
                <a:pos x="136" y="330"/>
              </a:cxn>
              <a:cxn ang="0">
                <a:pos x="234" y="400"/>
              </a:cxn>
              <a:cxn ang="0">
                <a:pos x="304" y="337"/>
              </a:cxn>
              <a:cxn ang="0">
                <a:pos x="338" y="350"/>
              </a:cxn>
              <a:cxn ang="0">
                <a:pos x="374" y="360"/>
              </a:cxn>
              <a:cxn ang="0">
                <a:pos x="394" y="452"/>
              </a:cxn>
              <a:cxn ang="0">
                <a:pos x="454" y="452"/>
              </a:cxn>
              <a:cxn ang="0">
                <a:pos x="454" y="87"/>
              </a:cxn>
              <a:cxn ang="0">
                <a:pos x="360" y="0"/>
              </a:cxn>
            </a:cxnLst>
            <a:rect l="0" t="0" r="r" b="b"/>
            <a:pathLst>
              <a:path w="454" h="452">
                <a:moveTo>
                  <a:pt x="360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11"/>
                  <a:pt x="80" y="21"/>
                  <a:pt x="81" y="32"/>
                </a:cubicBezTo>
                <a:cubicBezTo>
                  <a:pt x="0" y="79"/>
                  <a:pt x="0" y="79"/>
                  <a:pt x="0" y="79"/>
                </a:cubicBezTo>
                <a:cubicBezTo>
                  <a:pt x="37" y="193"/>
                  <a:pt x="37" y="193"/>
                  <a:pt x="37" y="193"/>
                </a:cubicBezTo>
                <a:cubicBezTo>
                  <a:pt x="131" y="183"/>
                  <a:pt x="131" y="183"/>
                  <a:pt x="131" y="183"/>
                </a:cubicBezTo>
                <a:cubicBezTo>
                  <a:pt x="143" y="205"/>
                  <a:pt x="158" y="225"/>
                  <a:pt x="174" y="243"/>
                </a:cubicBezTo>
                <a:cubicBezTo>
                  <a:pt x="136" y="330"/>
                  <a:pt x="136" y="330"/>
                  <a:pt x="136" y="330"/>
                </a:cubicBezTo>
                <a:cubicBezTo>
                  <a:pt x="234" y="400"/>
                  <a:pt x="234" y="400"/>
                  <a:pt x="234" y="400"/>
                </a:cubicBezTo>
                <a:cubicBezTo>
                  <a:pt x="304" y="337"/>
                  <a:pt x="304" y="337"/>
                  <a:pt x="304" y="337"/>
                </a:cubicBezTo>
                <a:cubicBezTo>
                  <a:pt x="315" y="342"/>
                  <a:pt x="327" y="346"/>
                  <a:pt x="338" y="350"/>
                </a:cubicBezTo>
                <a:cubicBezTo>
                  <a:pt x="350" y="354"/>
                  <a:pt x="362" y="357"/>
                  <a:pt x="374" y="360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454" y="452"/>
                  <a:pt x="454" y="452"/>
                  <a:pt x="454" y="452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04" y="87"/>
                  <a:pt x="364" y="49"/>
                  <a:pt x="36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auto">
          <a:xfrm>
            <a:off x="4573588" y="3925508"/>
            <a:ext cx="1352550" cy="1346200"/>
          </a:xfrm>
          <a:custGeom>
            <a:avLst/>
            <a:gdLst/>
            <a:ahLst/>
            <a:cxnLst>
              <a:cxn ang="0">
                <a:pos x="374" y="0"/>
              </a:cxn>
              <a:cxn ang="0">
                <a:pos x="93" y="0"/>
              </a:cxn>
              <a:cxn ang="0">
                <a:pos x="0" y="87"/>
              </a:cxn>
              <a:cxn ang="0">
                <a:pos x="0" y="452"/>
              </a:cxn>
              <a:cxn ang="0">
                <a:pos x="60" y="452"/>
              </a:cxn>
              <a:cxn ang="0">
                <a:pos x="80" y="359"/>
              </a:cxn>
              <a:cxn ang="0">
                <a:pos x="151" y="336"/>
              </a:cxn>
              <a:cxn ang="0">
                <a:pos x="221" y="399"/>
              </a:cxn>
              <a:cxn ang="0">
                <a:pos x="318" y="328"/>
              </a:cxn>
              <a:cxn ang="0">
                <a:pos x="279" y="242"/>
              </a:cxn>
              <a:cxn ang="0">
                <a:pos x="323" y="182"/>
              </a:cxn>
              <a:cxn ang="0">
                <a:pos x="417" y="192"/>
              </a:cxn>
              <a:cxn ang="0">
                <a:pos x="454" y="77"/>
              </a:cxn>
              <a:cxn ang="0">
                <a:pos x="372" y="30"/>
              </a:cxn>
              <a:cxn ang="0">
                <a:pos x="374" y="0"/>
              </a:cxn>
            </a:cxnLst>
            <a:rect l="0" t="0" r="r" b="b"/>
            <a:pathLst>
              <a:path w="454" h="452">
                <a:moveTo>
                  <a:pt x="374" y="0"/>
                </a:moveTo>
                <a:cubicBezTo>
                  <a:pt x="93" y="0"/>
                  <a:pt x="93" y="0"/>
                  <a:pt x="93" y="0"/>
                </a:cubicBezTo>
                <a:cubicBezTo>
                  <a:pt x="89" y="49"/>
                  <a:pt x="49" y="87"/>
                  <a:pt x="0" y="87"/>
                </a:cubicBezTo>
                <a:cubicBezTo>
                  <a:pt x="0" y="452"/>
                  <a:pt x="0" y="452"/>
                  <a:pt x="0" y="452"/>
                </a:cubicBezTo>
                <a:cubicBezTo>
                  <a:pt x="60" y="452"/>
                  <a:pt x="60" y="452"/>
                  <a:pt x="60" y="452"/>
                </a:cubicBezTo>
                <a:cubicBezTo>
                  <a:pt x="80" y="359"/>
                  <a:pt x="80" y="359"/>
                  <a:pt x="80" y="359"/>
                </a:cubicBezTo>
                <a:cubicBezTo>
                  <a:pt x="104" y="354"/>
                  <a:pt x="128" y="346"/>
                  <a:pt x="151" y="336"/>
                </a:cubicBezTo>
                <a:cubicBezTo>
                  <a:pt x="221" y="399"/>
                  <a:pt x="221" y="399"/>
                  <a:pt x="221" y="399"/>
                </a:cubicBezTo>
                <a:cubicBezTo>
                  <a:pt x="318" y="328"/>
                  <a:pt x="318" y="328"/>
                  <a:pt x="318" y="328"/>
                </a:cubicBezTo>
                <a:cubicBezTo>
                  <a:pt x="279" y="242"/>
                  <a:pt x="279" y="242"/>
                  <a:pt x="279" y="242"/>
                </a:cubicBezTo>
                <a:cubicBezTo>
                  <a:pt x="296" y="224"/>
                  <a:pt x="310" y="204"/>
                  <a:pt x="323" y="182"/>
                </a:cubicBezTo>
                <a:cubicBezTo>
                  <a:pt x="417" y="192"/>
                  <a:pt x="417" y="192"/>
                  <a:pt x="417" y="192"/>
                </a:cubicBezTo>
                <a:cubicBezTo>
                  <a:pt x="454" y="77"/>
                  <a:pt x="454" y="77"/>
                  <a:pt x="454" y="77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3" y="20"/>
                  <a:pt x="374" y="10"/>
                  <a:pt x="374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6"/>
          <p:cNvSpPr>
            <a:spLocks/>
          </p:cNvSpPr>
          <p:nvPr userDrawn="1"/>
        </p:nvSpPr>
        <p:spPr bwMode="auto">
          <a:xfrm>
            <a:off x="4573588" y="2542795"/>
            <a:ext cx="1349375" cy="1382713"/>
          </a:xfrm>
          <a:custGeom>
            <a:avLst/>
            <a:gdLst/>
            <a:ahLst/>
            <a:cxnLst>
              <a:cxn ang="0">
                <a:pos x="93" y="458"/>
              </a:cxn>
              <a:cxn ang="0">
                <a:pos x="93" y="464"/>
              </a:cxn>
              <a:cxn ang="0">
                <a:pos x="374" y="464"/>
              </a:cxn>
              <a:cxn ang="0">
                <a:pos x="372" y="420"/>
              </a:cxn>
              <a:cxn ang="0">
                <a:pos x="453" y="373"/>
              </a:cxn>
              <a:cxn ang="0">
                <a:pos x="416" y="259"/>
              </a:cxn>
              <a:cxn ang="0">
                <a:pos x="322" y="268"/>
              </a:cxn>
              <a:cxn ang="0">
                <a:pos x="279" y="208"/>
              </a:cxn>
              <a:cxn ang="0">
                <a:pos x="317" y="122"/>
              </a:cxn>
              <a:cxn ang="0">
                <a:pos x="219" y="52"/>
              </a:cxn>
              <a:cxn ang="0">
                <a:pos x="149" y="115"/>
              </a:cxn>
              <a:cxn ang="0">
                <a:pos x="114" y="102"/>
              </a:cxn>
              <a:cxn ang="0">
                <a:pos x="79" y="92"/>
              </a:cxn>
              <a:cxn ang="0">
                <a:pos x="59" y="0"/>
              </a:cxn>
              <a:cxn ang="0">
                <a:pos x="0" y="0"/>
              </a:cxn>
              <a:cxn ang="0">
                <a:pos x="0" y="364"/>
              </a:cxn>
              <a:cxn ang="0">
                <a:pos x="93" y="458"/>
              </a:cxn>
            </a:cxnLst>
            <a:rect l="0" t="0" r="r" b="b"/>
            <a:pathLst>
              <a:path w="453" h="464">
                <a:moveTo>
                  <a:pt x="93" y="458"/>
                </a:moveTo>
                <a:cubicBezTo>
                  <a:pt x="93" y="460"/>
                  <a:pt x="93" y="462"/>
                  <a:pt x="93" y="464"/>
                </a:cubicBezTo>
                <a:cubicBezTo>
                  <a:pt x="374" y="464"/>
                  <a:pt x="374" y="464"/>
                  <a:pt x="374" y="464"/>
                </a:cubicBezTo>
                <a:cubicBezTo>
                  <a:pt x="374" y="450"/>
                  <a:pt x="374" y="435"/>
                  <a:pt x="372" y="420"/>
                </a:cubicBezTo>
                <a:cubicBezTo>
                  <a:pt x="453" y="373"/>
                  <a:pt x="453" y="373"/>
                  <a:pt x="453" y="373"/>
                </a:cubicBezTo>
                <a:cubicBezTo>
                  <a:pt x="416" y="259"/>
                  <a:pt x="416" y="259"/>
                  <a:pt x="416" y="259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10" y="247"/>
                  <a:pt x="295" y="227"/>
                  <a:pt x="279" y="208"/>
                </a:cubicBezTo>
                <a:cubicBezTo>
                  <a:pt x="317" y="122"/>
                  <a:pt x="317" y="122"/>
                  <a:pt x="317" y="12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38" y="110"/>
                  <a:pt x="126" y="106"/>
                  <a:pt x="114" y="102"/>
                </a:cubicBezTo>
                <a:cubicBezTo>
                  <a:pt x="103" y="98"/>
                  <a:pt x="91" y="95"/>
                  <a:pt x="79" y="92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4"/>
                  <a:pt x="0" y="364"/>
                  <a:pt x="0" y="364"/>
                </a:cubicBezTo>
                <a:cubicBezTo>
                  <a:pt x="51" y="364"/>
                  <a:pt x="93" y="406"/>
                  <a:pt x="93" y="45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3500564" y="3511470"/>
            <a:ext cx="986932" cy="18755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87" hasCustomPrompt="1"/>
          </p:nvPr>
        </p:nvSpPr>
        <p:spPr bwMode="gray">
          <a:xfrm>
            <a:off x="4737196" y="3529474"/>
            <a:ext cx="986932" cy="18755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88" hasCustomPrompt="1"/>
          </p:nvPr>
        </p:nvSpPr>
        <p:spPr bwMode="gray">
          <a:xfrm>
            <a:off x="4572000" y="4465578"/>
            <a:ext cx="864096" cy="19871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3707904" y="4465578"/>
            <a:ext cx="842916" cy="19871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755576" y="2634183"/>
            <a:ext cx="2088232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755576" y="2346151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755576" y="4653136"/>
            <a:ext cx="2088232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755576" y="4365104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6300192" y="4653136"/>
            <a:ext cx="2088232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6300192" y="4365104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6300192" y="2636912"/>
            <a:ext cx="2088232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6300192" y="2348880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3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C98C0EDA-E9F0-4A3E-8935-7CF7C7BEB275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4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5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0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Oval 45"/>
          <p:cNvSpPr/>
          <p:nvPr userDrawn="1"/>
        </p:nvSpPr>
        <p:spPr>
          <a:xfrm>
            <a:off x="3543107" y="2174717"/>
            <a:ext cx="2057790" cy="2057789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Oval 46"/>
          <p:cNvSpPr/>
          <p:nvPr userDrawn="1"/>
        </p:nvSpPr>
        <p:spPr>
          <a:xfrm>
            <a:off x="4285625" y="3460836"/>
            <a:ext cx="2057790" cy="2057789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" name="Oval 47"/>
          <p:cNvSpPr/>
          <p:nvPr userDrawn="1"/>
        </p:nvSpPr>
        <p:spPr>
          <a:xfrm>
            <a:off x="2800587" y="3460836"/>
            <a:ext cx="2057790" cy="205778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7" name="Left-Right Arrow 56"/>
          <p:cNvSpPr/>
          <p:nvPr userDrawn="1"/>
        </p:nvSpPr>
        <p:spPr>
          <a:xfrm rot="18715401">
            <a:off x="3912924" y="3685335"/>
            <a:ext cx="486194" cy="295606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-Right Arrow 57"/>
          <p:cNvSpPr/>
          <p:nvPr userDrawn="1"/>
        </p:nvSpPr>
        <p:spPr>
          <a:xfrm rot="2884599" flipV="1">
            <a:off x="4720625" y="3685335"/>
            <a:ext cx="486194" cy="295606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eft-Right Arrow 58"/>
          <p:cNvSpPr/>
          <p:nvPr userDrawn="1"/>
        </p:nvSpPr>
        <p:spPr>
          <a:xfrm>
            <a:off x="4329938" y="4353060"/>
            <a:ext cx="486194" cy="295606"/>
          </a:xfrm>
          <a:prstGeom prst="leftRightArrow">
            <a:avLst>
              <a:gd name="adj1" fmla="val 37655"/>
              <a:gd name="adj2" fmla="val 47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Espace réservé du texte 8"/>
          <p:cNvSpPr>
            <a:spLocks noGrp="1"/>
          </p:cNvSpPr>
          <p:nvPr userDrawn="1">
            <p:ph type="body" sz="quarter" idx="85" hasCustomPrompt="1"/>
          </p:nvPr>
        </p:nvSpPr>
        <p:spPr bwMode="gray">
          <a:xfrm>
            <a:off x="755576" y="2348880"/>
            <a:ext cx="2664296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0" name="Espace réservé du texte 8"/>
          <p:cNvSpPr>
            <a:spLocks noGrp="1"/>
          </p:cNvSpPr>
          <p:nvPr userDrawn="1">
            <p:ph type="body" sz="quarter" idx="90" hasCustomPrompt="1"/>
          </p:nvPr>
        </p:nvSpPr>
        <p:spPr bwMode="gray">
          <a:xfrm>
            <a:off x="755576" y="2060848"/>
            <a:ext cx="266429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3" name="Espace réservé du texte 8"/>
          <p:cNvSpPr>
            <a:spLocks noGrp="1"/>
          </p:cNvSpPr>
          <p:nvPr userDrawn="1">
            <p:ph type="body" sz="quarter" idx="91" hasCustomPrompt="1"/>
          </p:nvPr>
        </p:nvSpPr>
        <p:spPr bwMode="gray">
          <a:xfrm>
            <a:off x="137722" y="4434383"/>
            <a:ext cx="2634078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4" name="Espace réservé du texte 8"/>
          <p:cNvSpPr>
            <a:spLocks noGrp="1"/>
          </p:cNvSpPr>
          <p:nvPr userDrawn="1">
            <p:ph type="body" sz="quarter" idx="92" hasCustomPrompt="1"/>
          </p:nvPr>
        </p:nvSpPr>
        <p:spPr bwMode="gray">
          <a:xfrm>
            <a:off x="137722" y="4146351"/>
            <a:ext cx="263407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6" name="Espace réservé du texte 8"/>
          <p:cNvSpPr>
            <a:spLocks noGrp="1"/>
          </p:cNvSpPr>
          <p:nvPr userDrawn="1">
            <p:ph type="body" sz="quarter" idx="93" hasCustomPrompt="1"/>
          </p:nvPr>
        </p:nvSpPr>
        <p:spPr bwMode="gray">
          <a:xfrm>
            <a:off x="6372200" y="4437112"/>
            <a:ext cx="2592288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 userDrawn="1">
            <p:ph type="body" sz="quarter" idx="94" hasCustomPrompt="1"/>
          </p:nvPr>
        </p:nvSpPr>
        <p:spPr bwMode="gray">
          <a:xfrm>
            <a:off x="6372200" y="4149080"/>
            <a:ext cx="25922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0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16AD2AF-E9C8-4F99-9C77-CBF28BCAE3A7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1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03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42BD27C2-14D3-470C-94B1-FE8F267AC6F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551319" y="2943088"/>
            <a:ext cx="1451696" cy="1451696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Oval 38"/>
          <p:cNvSpPr>
            <a:spLocks noChangeAspect="1"/>
          </p:cNvSpPr>
          <p:nvPr userDrawn="1"/>
        </p:nvSpPr>
        <p:spPr>
          <a:xfrm>
            <a:off x="2140985" y="2943088"/>
            <a:ext cx="1451696" cy="145169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Oval 39"/>
          <p:cNvSpPr>
            <a:spLocks noChangeAspect="1"/>
          </p:cNvSpPr>
          <p:nvPr userDrawn="1"/>
        </p:nvSpPr>
        <p:spPr>
          <a:xfrm>
            <a:off x="3277763" y="2943088"/>
            <a:ext cx="1451696" cy="145169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41"/>
          <p:cNvSpPr>
            <a:spLocks noChangeAspect="1"/>
          </p:cNvSpPr>
          <p:nvPr userDrawn="1"/>
        </p:nvSpPr>
        <p:spPr>
          <a:xfrm>
            <a:off x="4414541" y="2943088"/>
            <a:ext cx="1451696" cy="1451696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Elbow Connector 42"/>
          <p:cNvCxnSpPr/>
          <p:nvPr userDrawn="1"/>
        </p:nvCxnSpPr>
        <p:spPr>
          <a:xfrm flipV="1">
            <a:off x="6246759" y="2365011"/>
            <a:ext cx="816618" cy="562471"/>
          </a:xfrm>
          <a:prstGeom prst="bentConnector3">
            <a:avLst>
              <a:gd name="adj1" fmla="val -2255"/>
            </a:avLst>
          </a:prstGeom>
          <a:ln w="19050">
            <a:solidFill>
              <a:schemeClr val="accent4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45"/>
          <p:cNvCxnSpPr>
            <a:stCxn id="11" idx="4"/>
          </p:cNvCxnSpPr>
          <p:nvPr userDrawn="1"/>
        </p:nvCxnSpPr>
        <p:spPr>
          <a:xfrm rot="5400000">
            <a:off x="2738349" y="3693730"/>
            <a:ext cx="564208" cy="1966317"/>
          </a:xfrm>
          <a:prstGeom prst="bentConnector2">
            <a:avLst/>
          </a:prstGeom>
          <a:ln w="19050">
            <a:solidFill>
              <a:schemeClr val="accent2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45"/>
          <p:cNvCxnSpPr/>
          <p:nvPr userDrawn="1"/>
        </p:nvCxnSpPr>
        <p:spPr>
          <a:xfrm rot="5400000" flipV="1">
            <a:off x="5798114" y="3705998"/>
            <a:ext cx="564208" cy="1966319"/>
          </a:xfrm>
          <a:prstGeom prst="bentConnector2">
            <a:avLst/>
          </a:prstGeom>
          <a:ln w="19050">
            <a:solidFill>
              <a:schemeClr val="accent3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64"/>
          <p:cNvCxnSpPr/>
          <p:nvPr userDrawn="1"/>
        </p:nvCxnSpPr>
        <p:spPr>
          <a:xfrm flipH="1" flipV="1">
            <a:off x="2037292" y="2381978"/>
            <a:ext cx="816618" cy="562471"/>
          </a:xfrm>
          <a:prstGeom prst="bentConnector3">
            <a:avLst>
              <a:gd name="adj1" fmla="val -2255"/>
            </a:avLst>
          </a:prstGeom>
          <a:ln w="19050">
            <a:solidFill>
              <a:schemeClr val="accent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35496" y="2415430"/>
            <a:ext cx="1905889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35496" y="2127398"/>
            <a:ext cx="1905889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35496" y="4434383"/>
            <a:ext cx="1905889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35496" y="4146351"/>
            <a:ext cx="1905889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7130607" y="4434383"/>
            <a:ext cx="1905889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7130607" y="4146351"/>
            <a:ext cx="1905889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7130607" y="2418159"/>
            <a:ext cx="1905889" cy="10108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7130607" y="2130127"/>
            <a:ext cx="1905889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3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5FC411CA-CA26-4865-AF89-84854C547C3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4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5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5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0" grpId="0" animBg="1"/>
      <p:bldP spid="11" grpId="0" animBg="1"/>
      <p:bldP spid="12" grpId="0" animBg="1"/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9" name="Group 56"/>
          <p:cNvGrpSpPr/>
          <p:nvPr userDrawn="1"/>
        </p:nvGrpSpPr>
        <p:grpSpPr>
          <a:xfrm>
            <a:off x="5350111" y="3156474"/>
            <a:ext cx="1456772" cy="1526485"/>
            <a:chOff x="5350111" y="2144684"/>
            <a:chExt cx="1456772" cy="1526485"/>
          </a:xfrm>
        </p:grpSpPr>
        <p:sp>
          <p:nvSpPr>
            <p:cNvPr id="10" name="Oval 65"/>
            <p:cNvSpPr>
              <a:spLocks noChangeAspect="1"/>
            </p:cNvSpPr>
            <p:nvPr/>
          </p:nvSpPr>
          <p:spPr>
            <a:xfrm>
              <a:off x="5355187" y="2219473"/>
              <a:ext cx="1451696" cy="14516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66"/>
            <p:cNvSpPr>
              <a:spLocks noChangeAspect="1"/>
            </p:cNvSpPr>
            <p:nvPr/>
          </p:nvSpPr>
          <p:spPr>
            <a:xfrm>
              <a:off x="5350111" y="2144684"/>
              <a:ext cx="1451696" cy="1451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" name="Group 67"/>
          <p:cNvGrpSpPr/>
          <p:nvPr userDrawn="1"/>
        </p:nvGrpSpPr>
        <p:grpSpPr>
          <a:xfrm>
            <a:off x="2241436" y="3156474"/>
            <a:ext cx="1451696" cy="1516325"/>
            <a:chOff x="2241436" y="2144684"/>
            <a:chExt cx="1451696" cy="1516325"/>
          </a:xfrm>
        </p:grpSpPr>
        <p:sp>
          <p:nvSpPr>
            <p:cNvPr id="13" name="Oval 68"/>
            <p:cNvSpPr>
              <a:spLocks noChangeAspect="1"/>
            </p:cNvSpPr>
            <p:nvPr/>
          </p:nvSpPr>
          <p:spPr>
            <a:xfrm>
              <a:off x="2241436" y="2209313"/>
              <a:ext cx="1451696" cy="14516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Oval 69"/>
            <p:cNvSpPr>
              <a:spLocks noChangeAspect="1"/>
            </p:cNvSpPr>
            <p:nvPr/>
          </p:nvSpPr>
          <p:spPr>
            <a:xfrm>
              <a:off x="2241436" y="2144684"/>
              <a:ext cx="1451696" cy="14516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Group 70"/>
          <p:cNvGrpSpPr/>
          <p:nvPr userDrawn="1"/>
        </p:nvGrpSpPr>
        <p:grpSpPr>
          <a:xfrm>
            <a:off x="3590171" y="2286609"/>
            <a:ext cx="1451696" cy="1507307"/>
            <a:chOff x="3590171" y="1274819"/>
            <a:chExt cx="1451696" cy="1507307"/>
          </a:xfrm>
        </p:grpSpPr>
        <p:sp>
          <p:nvSpPr>
            <p:cNvPr id="16" name="Oval 71"/>
            <p:cNvSpPr>
              <a:spLocks noChangeAspect="1"/>
            </p:cNvSpPr>
            <p:nvPr/>
          </p:nvSpPr>
          <p:spPr>
            <a:xfrm>
              <a:off x="3590171" y="1330430"/>
              <a:ext cx="1451696" cy="14516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Oval 72"/>
            <p:cNvSpPr>
              <a:spLocks noChangeAspect="1"/>
            </p:cNvSpPr>
            <p:nvPr/>
          </p:nvSpPr>
          <p:spPr>
            <a:xfrm>
              <a:off x="3590171" y="1274819"/>
              <a:ext cx="1451696" cy="1451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Group 73"/>
          <p:cNvGrpSpPr/>
          <p:nvPr userDrawn="1"/>
        </p:nvGrpSpPr>
        <p:grpSpPr>
          <a:xfrm>
            <a:off x="3939055" y="3784391"/>
            <a:ext cx="1451696" cy="1510257"/>
            <a:chOff x="3939055" y="2772601"/>
            <a:chExt cx="1451696" cy="1510257"/>
          </a:xfrm>
        </p:grpSpPr>
        <p:sp>
          <p:nvSpPr>
            <p:cNvPr id="19" name="Oval 74"/>
            <p:cNvSpPr>
              <a:spLocks noChangeAspect="1"/>
            </p:cNvSpPr>
            <p:nvPr/>
          </p:nvSpPr>
          <p:spPr>
            <a:xfrm>
              <a:off x="3939055" y="2831162"/>
              <a:ext cx="1451696" cy="14516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Oval 75"/>
            <p:cNvSpPr>
              <a:spLocks noChangeAspect="1"/>
            </p:cNvSpPr>
            <p:nvPr/>
          </p:nvSpPr>
          <p:spPr>
            <a:xfrm>
              <a:off x="3939055" y="2772601"/>
              <a:ext cx="1451696" cy="14516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8" name="Group 67"/>
          <p:cNvGrpSpPr/>
          <p:nvPr userDrawn="1"/>
        </p:nvGrpSpPr>
        <p:grpSpPr>
          <a:xfrm>
            <a:off x="6887023" y="2393231"/>
            <a:ext cx="1451696" cy="1516325"/>
            <a:chOff x="2241436" y="2144684"/>
            <a:chExt cx="1451696" cy="1516325"/>
          </a:xfrm>
        </p:grpSpPr>
        <p:sp>
          <p:nvSpPr>
            <p:cNvPr id="49" name="Oval 68"/>
            <p:cNvSpPr>
              <a:spLocks noChangeAspect="1"/>
            </p:cNvSpPr>
            <p:nvPr/>
          </p:nvSpPr>
          <p:spPr>
            <a:xfrm>
              <a:off x="2241436" y="2209313"/>
              <a:ext cx="1451696" cy="14516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Oval 69"/>
            <p:cNvSpPr>
              <a:spLocks noChangeAspect="1"/>
            </p:cNvSpPr>
            <p:nvPr/>
          </p:nvSpPr>
          <p:spPr>
            <a:xfrm>
              <a:off x="2241436" y="2144684"/>
              <a:ext cx="1451696" cy="14516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1" name="Group 70"/>
          <p:cNvGrpSpPr/>
          <p:nvPr userDrawn="1"/>
        </p:nvGrpSpPr>
        <p:grpSpPr>
          <a:xfrm>
            <a:off x="2547612" y="4799431"/>
            <a:ext cx="1451696" cy="1507307"/>
            <a:chOff x="3590171" y="1274819"/>
            <a:chExt cx="1451696" cy="1507307"/>
          </a:xfrm>
        </p:grpSpPr>
        <p:sp>
          <p:nvSpPr>
            <p:cNvPr id="52" name="Oval 71"/>
            <p:cNvSpPr>
              <a:spLocks noChangeAspect="1"/>
            </p:cNvSpPr>
            <p:nvPr/>
          </p:nvSpPr>
          <p:spPr>
            <a:xfrm>
              <a:off x="3590171" y="1330430"/>
              <a:ext cx="1451696" cy="14516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Oval 72"/>
            <p:cNvSpPr>
              <a:spLocks noChangeAspect="1"/>
            </p:cNvSpPr>
            <p:nvPr/>
          </p:nvSpPr>
          <p:spPr>
            <a:xfrm>
              <a:off x="3590171" y="1274819"/>
              <a:ext cx="1451696" cy="1451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73"/>
          <p:cNvGrpSpPr/>
          <p:nvPr userDrawn="1"/>
        </p:nvGrpSpPr>
        <p:grpSpPr>
          <a:xfrm>
            <a:off x="5308229" y="1557811"/>
            <a:ext cx="1451696" cy="1510257"/>
            <a:chOff x="3939055" y="2772601"/>
            <a:chExt cx="1451696" cy="1510257"/>
          </a:xfrm>
        </p:grpSpPr>
        <p:sp>
          <p:nvSpPr>
            <p:cNvPr id="55" name="Oval 74"/>
            <p:cNvSpPr>
              <a:spLocks noChangeAspect="1"/>
            </p:cNvSpPr>
            <p:nvPr/>
          </p:nvSpPr>
          <p:spPr>
            <a:xfrm>
              <a:off x="3939055" y="2831162"/>
              <a:ext cx="1451696" cy="14516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Oval 75"/>
            <p:cNvSpPr>
              <a:spLocks noChangeAspect="1"/>
            </p:cNvSpPr>
            <p:nvPr/>
          </p:nvSpPr>
          <p:spPr>
            <a:xfrm>
              <a:off x="3939055" y="2772601"/>
              <a:ext cx="1451696" cy="14516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0" name="Group 56"/>
          <p:cNvGrpSpPr/>
          <p:nvPr userDrawn="1"/>
        </p:nvGrpSpPr>
        <p:grpSpPr>
          <a:xfrm>
            <a:off x="778966" y="3994656"/>
            <a:ext cx="1456772" cy="1526485"/>
            <a:chOff x="5350111" y="2144684"/>
            <a:chExt cx="1456772" cy="1526485"/>
          </a:xfrm>
        </p:grpSpPr>
        <p:sp>
          <p:nvSpPr>
            <p:cNvPr id="61" name="Oval 65"/>
            <p:cNvSpPr>
              <a:spLocks noChangeAspect="1"/>
            </p:cNvSpPr>
            <p:nvPr/>
          </p:nvSpPr>
          <p:spPr>
            <a:xfrm>
              <a:off x="5355187" y="2219473"/>
              <a:ext cx="1451696" cy="14516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Oval 66"/>
            <p:cNvSpPr>
              <a:spLocks noChangeAspect="1"/>
            </p:cNvSpPr>
            <p:nvPr/>
          </p:nvSpPr>
          <p:spPr>
            <a:xfrm>
              <a:off x="5350111" y="2144684"/>
              <a:ext cx="1451696" cy="1451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2" name="Arc 71"/>
          <p:cNvSpPr/>
          <p:nvPr userDrawn="1"/>
        </p:nvSpPr>
        <p:spPr>
          <a:xfrm rot="18536433">
            <a:off x="1566122" y="-205082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56"/>
          <p:cNvGrpSpPr/>
          <p:nvPr userDrawn="1"/>
        </p:nvGrpSpPr>
        <p:grpSpPr>
          <a:xfrm>
            <a:off x="1836045" y="1604011"/>
            <a:ext cx="1456772" cy="1526485"/>
            <a:chOff x="5350111" y="2144684"/>
            <a:chExt cx="1456772" cy="1526485"/>
          </a:xfrm>
        </p:grpSpPr>
        <p:sp>
          <p:nvSpPr>
            <p:cNvPr id="76" name="Oval 65"/>
            <p:cNvSpPr>
              <a:spLocks noChangeAspect="1"/>
            </p:cNvSpPr>
            <p:nvPr/>
          </p:nvSpPr>
          <p:spPr>
            <a:xfrm>
              <a:off x="5355187" y="2219473"/>
              <a:ext cx="1451696" cy="14516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Oval 66"/>
            <p:cNvSpPr>
              <a:spLocks noChangeAspect="1"/>
            </p:cNvSpPr>
            <p:nvPr/>
          </p:nvSpPr>
          <p:spPr>
            <a:xfrm>
              <a:off x="5350111" y="2144684"/>
              <a:ext cx="1451696" cy="1451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8" name="Group 67"/>
          <p:cNvGrpSpPr/>
          <p:nvPr userDrawn="1"/>
        </p:nvGrpSpPr>
        <p:grpSpPr>
          <a:xfrm>
            <a:off x="5350111" y="4781143"/>
            <a:ext cx="1451696" cy="1516325"/>
            <a:chOff x="2241436" y="2144684"/>
            <a:chExt cx="1451696" cy="1516325"/>
          </a:xfrm>
        </p:grpSpPr>
        <p:sp>
          <p:nvSpPr>
            <p:cNvPr id="79" name="Oval 68"/>
            <p:cNvSpPr>
              <a:spLocks noChangeAspect="1"/>
            </p:cNvSpPr>
            <p:nvPr/>
          </p:nvSpPr>
          <p:spPr>
            <a:xfrm>
              <a:off x="2241436" y="2209313"/>
              <a:ext cx="1451696" cy="14516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Oval 69"/>
            <p:cNvSpPr>
              <a:spLocks noChangeAspect="1"/>
            </p:cNvSpPr>
            <p:nvPr/>
          </p:nvSpPr>
          <p:spPr>
            <a:xfrm>
              <a:off x="2241436" y="2144684"/>
              <a:ext cx="1451696" cy="14516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4" name="Group 73"/>
          <p:cNvGrpSpPr/>
          <p:nvPr userDrawn="1"/>
        </p:nvGrpSpPr>
        <p:grpSpPr>
          <a:xfrm>
            <a:off x="424989" y="2231928"/>
            <a:ext cx="1451696" cy="1510257"/>
            <a:chOff x="3939055" y="2772601"/>
            <a:chExt cx="1451696" cy="1510257"/>
          </a:xfrm>
        </p:grpSpPr>
        <p:sp>
          <p:nvSpPr>
            <p:cNvPr id="85" name="Oval 74"/>
            <p:cNvSpPr>
              <a:spLocks noChangeAspect="1"/>
            </p:cNvSpPr>
            <p:nvPr/>
          </p:nvSpPr>
          <p:spPr>
            <a:xfrm>
              <a:off x="3939055" y="2831162"/>
              <a:ext cx="1451696" cy="14516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Oval 75"/>
            <p:cNvSpPr>
              <a:spLocks noChangeAspect="1"/>
            </p:cNvSpPr>
            <p:nvPr/>
          </p:nvSpPr>
          <p:spPr>
            <a:xfrm>
              <a:off x="3939055" y="2772601"/>
              <a:ext cx="1451696" cy="14516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Freeform 79"/>
          <p:cNvSpPr/>
          <p:nvPr userDrawn="1"/>
        </p:nvSpPr>
        <p:spPr>
          <a:xfrm>
            <a:off x="4102650" y="2000991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22" name="Freeform 80"/>
          <p:cNvSpPr/>
          <p:nvPr userDrawn="1"/>
        </p:nvSpPr>
        <p:spPr>
          <a:xfrm rot="2160000">
            <a:off x="5011884" y="2722484"/>
            <a:ext cx="250372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3361" rIns="75111" bIns="6336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/>
          </a:p>
        </p:txBody>
      </p:sp>
      <p:sp>
        <p:nvSpPr>
          <p:cNvPr id="23" name="Freeform 81"/>
          <p:cNvSpPr/>
          <p:nvPr userDrawn="1"/>
        </p:nvSpPr>
        <p:spPr>
          <a:xfrm>
            <a:off x="5244255" y="2830416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24" name="Freeform 82"/>
          <p:cNvSpPr/>
          <p:nvPr userDrawn="1"/>
        </p:nvSpPr>
        <p:spPr>
          <a:xfrm rot="17280000">
            <a:off x="5372582" y="3805641"/>
            <a:ext cx="250373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1" tIns="63361" rIns="1" bIns="6336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/>
          </a:p>
        </p:txBody>
      </p:sp>
      <p:sp>
        <p:nvSpPr>
          <p:cNvPr id="25" name="Freeform 83"/>
          <p:cNvSpPr/>
          <p:nvPr userDrawn="1"/>
        </p:nvSpPr>
        <p:spPr>
          <a:xfrm>
            <a:off x="4808201" y="4172454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26" name="Freeform 84"/>
          <p:cNvSpPr/>
          <p:nvPr userDrawn="1"/>
        </p:nvSpPr>
        <p:spPr>
          <a:xfrm>
            <a:off x="4453900" y="4483398"/>
            <a:ext cx="250373" cy="316812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3" rIns="1" bIns="6336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/>
          </a:p>
        </p:txBody>
      </p:sp>
      <p:sp>
        <p:nvSpPr>
          <p:cNvPr id="27" name="Freeform 85"/>
          <p:cNvSpPr/>
          <p:nvPr userDrawn="1"/>
        </p:nvSpPr>
        <p:spPr>
          <a:xfrm>
            <a:off x="3397099" y="4172454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28" name="Freeform 86"/>
          <p:cNvSpPr/>
          <p:nvPr userDrawn="1"/>
        </p:nvSpPr>
        <p:spPr>
          <a:xfrm rot="4320000">
            <a:off x="3525426" y="3819119"/>
            <a:ext cx="250373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2" rIns="0" bIns="6336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/>
          </a:p>
        </p:txBody>
      </p:sp>
      <p:sp>
        <p:nvSpPr>
          <p:cNvPr id="29" name="Freeform 87"/>
          <p:cNvSpPr/>
          <p:nvPr userDrawn="1"/>
        </p:nvSpPr>
        <p:spPr>
          <a:xfrm>
            <a:off x="2961044" y="2830416"/>
            <a:ext cx="938701" cy="938701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30" name="Freeform 88"/>
          <p:cNvSpPr/>
          <p:nvPr userDrawn="1"/>
        </p:nvSpPr>
        <p:spPr>
          <a:xfrm rot="19440000">
            <a:off x="3870279" y="2730814"/>
            <a:ext cx="250372" cy="316811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63362" rIns="75112" bIns="6336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 dirty="0"/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874291" y="3161614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874291" y="2873582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2123728" y="2061018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2123728" y="1772986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6228184" y="3141138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6228184" y="2853106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5796136" y="4509120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5796136" y="4221088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1331640" y="4509120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1331640" y="4221088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189F7E55-ED3C-406A-B3C8-C04B50C99127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103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Freeform 43"/>
          <p:cNvSpPr/>
          <p:nvPr userDrawn="1"/>
        </p:nvSpPr>
        <p:spPr>
          <a:xfrm>
            <a:off x="769939" y="2187383"/>
            <a:ext cx="1770228" cy="70809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5956" tIns="20955" rIns="35404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300" kern="1200"/>
          </a:p>
        </p:txBody>
      </p:sp>
      <p:sp>
        <p:nvSpPr>
          <p:cNvPr id="7" name="Freeform 45"/>
          <p:cNvSpPr/>
          <p:nvPr userDrawn="1"/>
        </p:nvSpPr>
        <p:spPr>
          <a:xfrm>
            <a:off x="769939" y="2994607"/>
            <a:ext cx="1770228" cy="70809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5956" tIns="20955" rIns="35404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300" kern="1200"/>
          </a:p>
        </p:txBody>
      </p:sp>
      <p:sp>
        <p:nvSpPr>
          <p:cNvPr id="8" name="Freeform 46"/>
          <p:cNvSpPr/>
          <p:nvPr userDrawn="1"/>
        </p:nvSpPr>
        <p:spPr>
          <a:xfrm>
            <a:off x="769939" y="3801832"/>
            <a:ext cx="1770228" cy="70809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5956" tIns="20955" rIns="35404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300" kern="1200"/>
          </a:p>
        </p:txBody>
      </p:sp>
      <p:sp>
        <p:nvSpPr>
          <p:cNvPr id="9" name="Freeform 47"/>
          <p:cNvSpPr/>
          <p:nvPr userDrawn="1"/>
        </p:nvSpPr>
        <p:spPr>
          <a:xfrm>
            <a:off x="769939" y="4625909"/>
            <a:ext cx="1770228" cy="70809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5956" tIns="20955" rIns="35404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300" kern="1200"/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3995931" y="2420683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5"/>
          <p:cNvSpPr>
            <a:spLocks noEditPoints="1"/>
          </p:cNvSpPr>
          <p:nvPr userDrawn="1"/>
        </p:nvSpPr>
        <p:spPr bwMode="auto">
          <a:xfrm>
            <a:off x="3995931" y="324516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5"/>
          <p:cNvSpPr>
            <a:spLocks noEditPoints="1"/>
          </p:cNvSpPr>
          <p:nvPr userDrawn="1"/>
        </p:nvSpPr>
        <p:spPr bwMode="auto">
          <a:xfrm>
            <a:off x="3995931" y="401204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5"/>
          <p:cNvSpPr>
            <a:spLocks noEditPoints="1"/>
          </p:cNvSpPr>
          <p:nvPr userDrawn="1"/>
        </p:nvSpPr>
        <p:spPr bwMode="auto">
          <a:xfrm>
            <a:off x="3995931" y="4836534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63"/>
          <p:cNvGrpSpPr/>
          <p:nvPr userDrawn="1"/>
        </p:nvGrpSpPr>
        <p:grpSpPr>
          <a:xfrm>
            <a:off x="2310038" y="2247571"/>
            <a:ext cx="1469290" cy="587716"/>
            <a:chOff x="2310038" y="1386352"/>
            <a:chExt cx="1469290" cy="587716"/>
          </a:xfrm>
        </p:grpSpPr>
        <p:sp>
          <p:nvSpPr>
            <p:cNvPr id="23" name="Freeform 63"/>
            <p:cNvSpPr/>
            <p:nvPr/>
          </p:nvSpPr>
          <p:spPr>
            <a:xfrm>
              <a:off x="2310038" y="1386352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8148" tIns="17145" rIns="293858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  <p:sp>
          <p:nvSpPr>
            <p:cNvPr id="24" name="Text Placeholder 3"/>
            <p:cNvSpPr txBox="1">
              <a:spLocks/>
            </p:cNvSpPr>
            <p:nvPr/>
          </p:nvSpPr>
          <p:spPr>
            <a:xfrm>
              <a:off x="2584003" y="1587877"/>
              <a:ext cx="979885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Première </a:t>
              </a:r>
              <a:r>
                <a:rPr kumimoji="0" 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étape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Group 64"/>
          <p:cNvGrpSpPr/>
          <p:nvPr userDrawn="1"/>
        </p:nvGrpSpPr>
        <p:grpSpPr>
          <a:xfrm>
            <a:off x="2310038" y="3054795"/>
            <a:ext cx="1469290" cy="587716"/>
            <a:chOff x="2310038" y="2193576"/>
            <a:chExt cx="1469290" cy="587716"/>
          </a:xfrm>
        </p:grpSpPr>
        <p:sp>
          <p:nvSpPr>
            <p:cNvPr id="26" name="Freeform 66"/>
            <p:cNvSpPr/>
            <p:nvPr/>
          </p:nvSpPr>
          <p:spPr>
            <a:xfrm>
              <a:off x="2310038" y="2193576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8148" tIns="17145" rIns="293858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  <p:sp>
          <p:nvSpPr>
            <p:cNvPr id="27" name="Text Placeholder 3"/>
            <p:cNvSpPr txBox="1">
              <a:spLocks/>
            </p:cNvSpPr>
            <p:nvPr/>
          </p:nvSpPr>
          <p:spPr>
            <a:xfrm>
              <a:off x="2591636" y="2395101"/>
              <a:ext cx="1044260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Deuxième</a:t>
              </a: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étape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" name="Group 65"/>
          <p:cNvGrpSpPr/>
          <p:nvPr userDrawn="1"/>
        </p:nvGrpSpPr>
        <p:grpSpPr>
          <a:xfrm>
            <a:off x="2310038" y="3862019"/>
            <a:ext cx="1469290" cy="587716"/>
            <a:chOff x="2310038" y="3000800"/>
            <a:chExt cx="1469290" cy="587716"/>
          </a:xfrm>
        </p:grpSpPr>
        <p:sp>
          <p:nvSpPr>
            <p:cNvPr id="29" name="Freeform 69"/>
            <p:cNvSpPr/>
            <p:nvPr/>
          </p:nvSpPr>
          <p:spPr>
            <a:xfrm>
              <a:off x="2310038" y="3000800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8148" tIns="17145" rIns="293858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2543801" y="3202325"/>
              <a:ext cx="1020087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Troisième</a:t>
              </a: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étape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Group 67"/>
          <p:cNvGrpSpPr/>
          <p:nvPr userDrawn="1"/>
        </p:nvGrpSpPr>
        <p:grpSpPr>
          <a:xfrm>
            <a:off x="2310038" y="4686096"/>
            <a:ext cx="1469290" cy="587716"/>
            <a:chOff x="2310038" y="3824877"/>
            <a:chExt cx="1469290" cy="587716"/>
          </a:xfrm>
        </p:grpSpPr>
        <p:sp>
          <p:nvSpPr>
            <p:cNvPr id="32" name="Freeform 76"/>
            <p:cNvSpPr/>
            <p:nvPr/>
          </p:nvSpPr>
          <p:spPr>
            <a:xfrm>
              <a:off x="2310038" y="3824877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8148" tIns="17145" rIns="293858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2549765" y="4026402"/>
              <a:ext cx="1086131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Quatrième</a:t>
              </a: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étape</a:t>
              </a: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4466311" y="2348880"/>
            <a:ext cx="4354161" cy="4862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4466311" y="3158787"/>
            <a:ext cx="4354161" cy="4862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99" hasCustomPrompt="1"/>
          </p:nvPr>
        </p:nvSpPr>
        <p:spPr bwMode="gray">
          <a:xfrm>
            <a:off x="4466311" y="3933056"/>
            <a:ext cx="4354161" cy="4862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4466311" y="4670955"/>
            <a:ext cx="4354161" cy="4862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une description</a:t>
            </a:r>
          </a:p>
        </p:txBody>
      </p:sp>
      <p:sp>
        <p:nvSpPr>
          <p:cNvPr id="3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1E181AB-C99F-4CCC-8395-312BF7FDD13D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5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6" name="Group 29"/>
          <p:cNvGrpSpPr/>
          <p:nvPr userDrawn="1"/>
        </p:nvGrpSpPr>
        <p:grpSpPr>
          <a:xfrm>
            <a:off x="2624065" y="4545012"/>
            <a:ext cx="738188" cy="1246188"/>
            <a:chOff x="2772569" y="3168986"/>
            <a:chExt cx="738188" cy="1246188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774157" y="3383299"/>
              <a:ext cx="368300" cy="1031875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0" y="516"/>
                </a:cxn>
                <a:cxn ang="0">
                  <a:pos x="232" y="650"/>
                </a:cxn>
                <a:cxn ang="0">
                  <a:pos x="232" y="650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16"/>
                </a:cxn>
              </a:cxnLst>
              <a:rect l="0" t="0" r="r" b="b"/>
              <a:pathLst>
                <a:path w="232" h="650">
                  <a:moveTo>
                    <a:pt x="0" y="516"/>
                  </a:moveTo>
                  <a:lnTo>
                    <a:pt x="0" y="516"/>
                  </a:lnTo>
                  <a:lnTo>
                    <a:pt x="232" y="650"/>
                  </a:lnTo>
                  <a:lnTo>
                    <a:pt x="232" y="650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140869" y="3380124"/>
              <a:ext cx="369888" cy="1033463"/>
            </a:xfrm>
            <a:custGeom>
              <a:avLst/>
              <a:gdLst/>
              <a:ahLst/>
              <a:cxnLst>
                <a:cxn ang="0">
                  <a:pos x="0" y="651"/>
                </a:cxn>
                <a:cxn ang="0">
                  <a:pos x="0" y="651"/>
                </a:cxn>
                <a:cxn ang="0">
                  <a:pos x="233" y="517"/>
                </a:cxn>
                <a:cxn ang="0">
                  <a:pos x="233" y="517"/>
                </a:cxn>
                <a:cxn ang="0">
                  <a:pos x="233" y="517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0" y="135"/>
                </a:cxn>
                <a:cxn ang="0">
                  <a:pos x="0" y="651"/>
                </a:cxn>
              </a:cxnLst>
              <a:rect l="0" t="0" r="r" b="b"/>
              <a:pathLst>
                <a:path w="233" h="651">
                  <a:moveTo>
                    <a:pt x="0" y="651"/>
                  </a:moveTo>
                  <a:lnTo>
                    <a:pt x="0" y="651"/>
                  </a:lnTo>
                  <a:lnTo>
                    <a:pt x="233" y="517"/>
                  </a:lnTo>
                  <a:lnTo>
                    <a:pt x="233" y="517"/>
                  </a:lnTo>
                  <a:lnTo>
                    <a:pt x="233" y="517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0" y="135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772569" y="3168986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30"/>
          <p:cNvGrpSpPr/>
          <p:nvPr userDrawn="1"/>
        </p:nvGrpSpPr>
        <p:grpSpPr>
          <a:xfrm>
            <a:off x="3699669" y="3279775"/>
            <a:ext cx="736600" cy="2511425"/>
            <a:chOff x="3699669" y="1903749"/>
            <a:chExt cx="736600" cy="2511425"/>
          </a:xfrm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699669" y="2118061"/>
              <a:ext cx="368300" cy="2297113"/>
            </a:xfrm>
            <a:custGeom>
              <a:avLst/>
              <a:gdLst/>
              <a:ahLst/>
              <a:cxnLst>
                <a:cxn ang="0">
                  <a:pos x="0" y="1313"/>
                </a:cxn>
                <a:cxn ang="0">
                  <a:pos x="0" y="1313"/>
                </a:cxn>
                <a:cxn ang="0">
                  <a:pos x="232" y="1447"/>
                </a:cxn>
                <a:cxn ang="0">
                  <a:pos x="232" y="1447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313"/>
                </a:cxn>
              </a:cxnLst>
              <a:rect l="0" t="0" r="r" b="b"/>
              <a:pathLst>
                <a:path w="232" h="1447">
                  <a:moveTo>
                    <a:pt x="0" y="1313"/>
                  </a:moveTo>
                  <a:lnTo>
                    <a:pt x="0" y="1313"/>
                  </a:lnTo>
                  <a:lnTo>
                    <a:pt x="232" y="1447"/>
                  </a:lnTo>
                  <a:lnTo>
                    <a:pt x="232" y="1447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31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67969" y="2116474"/>
              <a:ext cx="368300" cy="2297113"/>
            </a:xfrm>
            <a:custGeom>
              <a:avLst/>
              <a:gdLst/>
              <a:ahLst/>
              <a:cxnLst>
                <a:cxn ang="0">
                  <a:pos x="0" y="1447"/>
                </a:cxn>
                <a:cxn ang="0">
                  <a:pos x="0" y="1447"/>
                </a:cxn>
                <a:cxn ang="0">
                  <a:pos x="232" y="1313"/>
                </a:cxn>
                <a:cxn ang="0">
                  <a:pos x="232" y="1313"/>
                </a:cxn>
                <a:cxn ang="0">
                  <a:pos x="232" y="1313"/>
                </a:cxn>
                <a:cxn ang="0">
                  <a:pos x="232" y="0"/>
                </a:cxn>
                <a:cxn ang="0">
                  <a:pos x="232" y="0"/>
                </a:cxn>
                <a:cxn ang="0">
                  <a:pos x="0" y="134"/>
                </a:cxn>
                <a:cxn ang="0">
                  <a:pos x="0" y="1447"/>
                </a:cxn>
              </a:cxnLst>
              <a:rect l="0" t="0" r="r" b="b"/>
              <a:pathLst>
                <a:path w="232" h="1447">
                  <a:moveTo>
                    <a:pt x="0" y="1447"/>
                  </a:moveTo>
                  <a:lnTo>
                    <a:pt x="0" y="1447"/>
                  </a:lnTo>
                  <a:lnTo>
                    <a:pt x="232" y="1313"/>
                  </a:lnTo>
                  <a:lnTo>
                    <a:pt x="232" y="1313"/>
                  </a:lnTo>
                  <a:lnTo>
                    <a:pt x="232" y="1313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0" y="134"/>
                  </a:lnTo>
                  <a:lnTo>
                    <a:pt x="0" y="144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699669" y="1903749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2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2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31"/>
          <p:cNvGrpSpPr/>
          <p:nvPr userDrawn="1"/>
        </p:nvGrpSpPr>
        <p:grpSpPr>
          <a:xfrm>
            <a:off x="4647407" y="2530475"/>
            <a:ext cx="738188" cy="3260725"/>
            <a:chOff x="4647407" y="1154449"/>
            <a:chExt cx="738188" cy="3260725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648994" y="1368761"/>
              <a:ext cx="368300" cy="3046413"/>
            </a:xfrm>
            <a:custGeom>
              <a:avLst/>
              <a:gdLst/>
              <a:ahLst/>
              <a:cxnLst>
                <a:cxn ang="0">
                  <a:pos x="0" y="1785"/>
                </a:cxn>
                <a:cxn ang="0">
                  <a:pos x="0" y="1785"/>
                </a:cxn>
                <a:cxn ang="0">
                  <a:pos x="232" y="1919"/>
                </a:cxn>
                <a:cxn ang="0">
                  <a:pos x="232" y="1919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785"/>
                </a:cxn>
              </a:cxnLst>
              <a:rect l="0" t="0" r="r" b="b"/>
              <a:pathLst>
                <a:path w="232" h="1919">
                  <a:moveTo>
                    <a:pt x="0" y="1785"/>
                  </a:moveTo>
                  <a:lnTo>
                    <a:pt x="0" y="1785"/>
                  </a:lnTo>
                  <a:lnTo>
                    <a:pt x="232" y="1919"/>
                  </a:lnTo>
                  <a:lnTo>
                    <a:pt x="232" y="1919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8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17294" y="1367174"/>
              <a:ext cx="368300" cy="3046413"/>
            </a:xfrm>
            <a:custGeom>
              <a:avLst/>
              <a:gdLst/>
              <a:ahLst/>
              <a:cxnLst>
                <a:cxn ang="0">
                  <a:pos x="0" y="1919"/>
                </a:cxn>
                <a:cxn ang="0">
                  <a:pos x="0" y="1919"/>
                </a:cxn>
                <a:cxn ang="0">
                  <a:pos x="232" y="1785"/>
                </a:cxn>
                <a:cxn ang="0">
                  <a:pos x="232" y="1785"/>
                </a:cxn>
                <a:cxn ang="0">
                  <a:pos x="232" y="1785"/>
                </a:cxn>
                <a:cxn ang="0">
                  <a:pos x="232" y="0"/>
                </a:cxn>
                <a:cxn ang="0">
                  <a:pos x="232" y="0"/>
                </a:cxn>
                <a:cxn ang="0">
                  <a:pos x="0" y="134"/>
                </a:cxn>
                <a:cxn ang="0">
                  <a:pos x="0" y="1919"/>
                </a:cxn>
              </a:cxnLst>
              <a:rect l="0" t="0" r="r" b="b"/>
              <a:pathLst>
                <a:path w="232" h="1919">
                  <a:moveTo>
                    <a:pt x="0" y="1919"/>
                  </a:moveTo>
                  <a:lnTo>
                    <a:pt x="0" y="1919"/>
                  </a:lnTo>
                  <a:lnTo>
                    <a:pt x="232" y="1785"/>
                  </a:lnTo>
                  <a:lnTo>
                    <a:pt x="232" y="1785"/>
                  </a:lnTo>
                  <a:lnTo>
                    <a:pt x="232" y="1785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0" y="134"/>
                  </a:lnTo>
                  <a:lnTo>
                    <a:pt x="0" y="19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647407" y="1154449"/>
              <a:ext cx="738188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3" y="268"/>
                </a:cxn>
                <a:cxn ang="0">
                  <a:pos x="465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5" h="268">
                  <a:moveTo>
                    <a:pt x="0" y="134"/>
                  </a:moveTo>
                  <a:lnTo>
                    <a:pt x="233" y="268"/>
                  </a:lnTo>
                  <a:lnTo>
                    <a:pt x="465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32"/>
          <p:cNvGrpSpPr/>
          <p:nvPr userDrawn="1"/>
        </p:nvGrpSpPr>
        <p:grpSpPr>
          <a:xfrm>
            <a:off x="5643403" y="3700462"/>
            <a:ext cx="738188" cy="2090738"/>
            <a:chOff x="5633244" y="2324436"/>
            <a:chExt cx="738188" cy="2090738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5634832" y="2537161"/>
              <a:ext cx="368300" cy="1878013"/>
            </a:xfrm>
            <a:custGeom>
              <a:avLst/>
              <a:gdLst/>
              <a:ahLst/>
              <a:cxnLst>
                <a:cxn ang="0">
                  <a:pos x="0" y="1049"/>
                </a:cxn>
                <a:cxn ang="0">
                  <a:pos x="0" y="1049"/>
                </a:cxn>
                <a:cxn ang="0">
                  <a:pos x="232" y="1183"/>
                </a:cxn>
                <a:cxn ang="0">
                  <a:pos x="232" y="1183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49"/>
                </a:cxn>
              </a:cxnLst>
              <a:rect l="0" t="0" r="r" b="b"/>
              <a:pathLst>
                <a:path w="232" h="1183">
                  <a:moveTo>
                    <a:pt x="0" y="1049"/>
                  </a:moveTo>
                  <a:lnTo>
                    <a:pt x="0" y="1049"/>
                  </a:lnTo>
                  <a:lnTo>
                    <a:pt x="232" y="1183"/>
                  </a:lnTo>
                  <a:lnTo>
                    <a:pt x="232" y="1183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4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6001544" y="2537161"/>
              <a:ext cx="369888" cy="1876425"/>
            </a:xfrm>
            <a:custGeom>
              <a:avLst/>
              <a:gdLst/>
              <a:ahLst/>
              <a:cxnLst>
                <a:cxn ang="0">
                  <a:pos x="0" y="1182"/>
                </a:cxn>
                <a:cxn ang="0">
                  <a:pos x="0" y="1182"/>
                </a:cxn>
                <a:cxn ang="0">
                  <a:pos x="233" y="1048"/>
                </a:cxn>
                <a:cxn ang="0">
                  <a:pos x="233" y="1048"/>
                </a:cxn>
                <a:cxn ang="0">
                  <a:pos x="233" y="1048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0" y="134"/>
                </a:cxn>
                <a:cxn ang="0">
                  <a:pos x="0" y="1182"/>
                </a:cxn>
              </a:cxnLst>
              <a:rect l="0" t="0" r="r" b="b"/>
              <a:pathLst>
                <a:path w="233" h="1182">
                  <a:moveTo>
                    <a:pt x="0" y="1182"/>
                  </a:moveTo>
                  <a:lnTo>
                    <a:pt x="0" y="1182"/>
                  </a:lnTo>
                  <a:lnTo>
                    <a:pt x="233" y="1048"/>
                  </a:lnTo>
                  <a:lnTo>
                    <a:pt x="233" y="1048"/>
                  </a:lnTo>
                  <a:lnTo>
                    <a:pt x="233" y="104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0" y="134"/>
                  </a:lnTo>
                  <a:lnTo>
                    <a:pt x="0" y="11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633244" y="2324436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2" name="Elbow Connector 71"/>
          <p:cNvCxnSpPr/>
          <p:nvPr userDrawn="1"/>
        </p:nvCxnSpPr>
        <p:spPr>
          <a:xfrm rot="10800000">
            <a:off x="649174" y="3705226"/>
            <a:ext cx="2344781" cy="594915"/>
          </a:xfrm>
          <a:prstGeom prst="bentConnector3">
            <a:avLst>
              <a:gd name="adj1" fmla="val -263"/>
            </a:avLst>
          </a:prstGeom>
          <a:ln w="19050" cmpd="sng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80"/>
          <p:cNvCxnSpPr/>
          <p:nvPr userDrawn="1"/>
        </p:nvCxnSpPr>
        <p:spPr>
          <a:xfrm>
            <a:off x="6268548" y="3704045"/>
            <a:ext cx="2208039" cy="1102905"/>
          </a:xfrm>
          <a:prstGeom prst="bentConnector3">
            <a:avLst>
              <a:gd name="adj1" fmla="val 15490"/>
            </a:avLst>
          </a:prstGeom>
          <a:ln w="19050" cmpd="sng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90"/>
          <p:cNvCxnSpPr/>
          <p:nvPr userDrawn="1"/>
        </p:nvCxnSpPr>
        <p:spPr>
          <a:xfrm rot="10800000">
            <a:off x="1922118" y="2451029"/>
            <a:ext cx="2141579" cy="562472"/>
          </a:xfrm>
          <a:prstGeom prst="bentConnector3">
            <a:avLst>
              <a:gd name="adj1" fmla="val -288"/>
            </a:avLst>
          </a:prstGeom>
          <a:ln w="19050" cmpd="sng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5"/>
          <p:cNvCxnSpPr/>
          <p:nvPr userDrawn="1"/>
        </p:nvCxnSpPr>
        <p:spPr>
          <a:xfrm>
            <a:off x="5263979" y="2491819"/>
            <a:ext cx="3182128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649887" y="4149080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649887" y="3861048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1802015" y="2853106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1802015" y="2565074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6732240" y="4077072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6732240" y="3789040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6300192" y="2852936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6300192" y="2564904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744742" y="3147759"/>
            <a:ext cx="844547" cy="45405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36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1999261" y="1894829"/>
            <a:ext cx="844547" cy="45405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36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7471869" y="1916832"/>
            <a:ext cx="844547" cy="45405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36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7471869" y="4919165"/>
            <a:ext cx="844547" cy="45405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36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3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7C39BDA6-D04B-493A-9FC6-EA62323C2863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1" name="Oval 109"/>
          <p:cNvSpPr/>
          <p:nvPr userDrawn="1"/>
        </p:nvSpPr>
        <p:spPr>
          <a:xfrm>
            <a:off x="2750859" y="4327705"/>
            <a:ext cx="493370" cy="4792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2" name="Oval 112"/>
          <p:cNvSpPr/>
          <p:nvPr userDrawn="1"/>
        </p:nvSpPr>
        <p:spPr>
          <a:xfrm>
            <a:off x="3821284" y="3043735"/>
            <a:ext cx="493370" cy="479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3" name="Oval 115"/>
          <p:cNvSpPr/>
          <p:nvPr userDrawn="1"/>
        </p:nvSpPr>
        <p:spPr>
          <a:xfrm>
            <a:off x="4770609" y="2290852"/>
            <a:ext cx="493370" cy="4792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4" name="Oval 118"/>
          <p:cNvSpPr/>
          <p:nvPr userDrawn="1"/>
        </p:nvSpPr>
        <p:spPr>
          <a:xfrm>
            <a:off x="5775178" y="3464422"/>
            <a:ext cx="493370" cy="4792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14" name="Group 86"/>
          <p:cNvGrpSpPr/>
          <p:nvPr userDrawn="1"/>
        </p:nvGrpSpPr>
        <p:grpSpPr>
          <a:xfrm>
            <a:off x="3367796" y="3733828"/>
            <a:ext cx="2408409" cy="1260128"/>
            <a:chOff x="3367796" y="2720210"/>
            <a:chExt cx="2408409" cy="1260128"/>
          </a:xfrm>
        </p:grpSpPr>
        <p:sp>
          <p:nvSpPr>
            <p:cNvPr id="15" name="Freeform 234"/>
            <p:cNvSpPr>
              <a:spLocks/>
            </p:cNvSpPr>
            <p:nvPr/>
          </p:nvSpPr>
          <p:spPr bwMode="auto">
            <a:xfrm>
              <a:off x="3367796" y="3068174"/>
              <a:ext cx="1205448" cy="912164"/>
            </a:xfrm>
            <a:custGeom>
              <a:avLst/>
              <a:gdLst/>
              <a:ahLst/>
              <a:cxnLst>
                <a:cxn ang="0">
                  <a:pos x="485" y="367"/>
                </a:cxn>
                <a:cxn ang="0">
                  <a:pos x="0" y="229"/>
                </a:cxn>
                <a:cxn ang="0">
                  <a:pos x="0" y="0"/>
                </a:cxn>
                <a:cxn ang="0">
                  <a:pos x="485" y="139"/>
                </a:cxn>
                <a:cxn ang="0">
                  <a:pos x="485" y="367"/>
                </a:cxn>
              </a:cxnLst>
              <a:rect l="0" t="0" r="r" b="b"/>
              <a:pathLst>
                <a:path w="485" h="367">
                  <a:moveTo>
                    <a:pt x="485" y="367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485" y="139"/>
                  </a:lnTo>
                  <a:lnTo>
                    <a:pt x="485" y="36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35"/>
            <p:cNvSpPr>
              <a:spLocks/>
            </p:cNvSpPr>
            <p:nvPr/>
          </p:nvSpPr>
          <p:spPr bwMode="auto">
            <a:xfrm>
              <a:off x="4570757" y="3068174"/>
              <a:ext cx="1205448" cy="912164"/>
            </a:xfrm>
            <a:custGeom>
              <a:avLst/>
              <a:gdLst/>
              <a:ahLst/>
              <a:cxnLst>
                <a:cxn ang="0">
                  <a:pos x="485" y="229"/>
                </a:cxn>
                <a:cxn ang="0">
                  <a:pos x="0" y="367"/>
                </a:cxn>
                <a:cxn ang="0">
                  <a:pos x="0" y="139"/>
                </a:cxn>
                <a:cxn ang="0">
                  <a:pos x="485" y="0"/>
                </a:cxn>
                <a:cxn ang="0">
                  <a:pos x="485" y="229"/>
                </a:cxn>
              </a:cxnLst>
              <a:rect l="0" t="0" r="r" b="b"/>
              <a:pathLst>
                <a:path w="485" h="367">
                  <a:moveTo>
                    <a:pt x="485" y="229"/>
                  </a:moveTo>
                  <a:lnTo>
                    <a:pt x="0" y="367"/>
                  </a:lnTo>
                  <a:lnTo>
                    <a:pt x="0" y="139"/>
                  </a:lnTo>
                  <a:lnTo>
                    <a:pt x="485" y="0"/>
                  </a:lnTo>
                  <a:lnTo>
                    <a:pt x="485" y="22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36"/>
            <p:cNvSpPr>
              <a:spLocks/>
            </p:cNvSpPr>
            <p:nvPr/>
          </p:nvSpPr>
          <p:spPr bwMode="auto">
            <a:xfrm>
              <a:off x="3367796" y="2720210"/>
              <a:ext cx="2408409" cy="693443"/>
            </a:xfrm>
            <a:custGeom>
              <a:avLst/>
              <a:gdLst/>
              <a:ahLst/>
              <a:cxnLst>
                <a:cxn ang="0">
                  <a:pos x="969" y="140"/>
                </a:cxn>
                <a:cxn ang="0">
                  <a:pos x="484" y="279"/>
                </a:cxn>
                <a:cxn ang="0">
                  <a:pos x="0" y="140"/>
                </a:cxn>
                <a:cxn ang="0">
                  <a:pos x="0" y="138"/>
                </a:cxn>
                <a:cxn ang="0">
                  <a:pos x="485" y="0"/>
                </a:cxn>
                <a:cxn ang="0">
                  <a:pos x="969" y="138"/>
                </a:cxn>
                <a:cxn ang="0">
                  <a:pos x="969" y="140"/>
                </a:cxn>
              </a:cxnLst>
              <a:rect l="0" t="0" r="r" b="b"/>
              <a:pathLst>
                <a:path w="969" h="279">
                  <a:moveTo>
                    <a:pt x="969" y="140"/>
                  </a:moveTo>
                  <a:lnTo>
                    <a:pt x="484" y="279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485" y="0"/>
                  </a:lnTo>
                  <a:lnTo>
                    <a:pt x="969" y="138"/>
                  </a:lnTo>
                  <a:lnTo>
                    <a:pt x="969" y="14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90"/>
          <p:cNvGrpSpPr/>
          <p:nvPr userDrawn="1"/>
        </p:nvGrpSpPr>
        <p:grpSpPr>
          <a:xfrm>
            <a:off x="3651138" y="3343611"/>
            <a:ext cx="1841725" cy="961872"/>
            <a:chOff x="3651138" y="2329993"/>
            <a:chExt cx="1841725" cy="961872"/>
          </a:xfrm>
        </p:grpSpPr>
        <p:sp>
          <p:nvSpPr>
            <p:cNvPr id="19" name="Freeform 237"/>
            <p:cNvSpPr>
              <a:spLocks/>
            </p:cNvSpPr>
            <p:nvPr/>
          </p:nvSpPr>
          <p:spPr bwMode="auto">
            <a:xfrm>
              <a:off x="3651138" y="2595937"/>
              <a:ext cx="919619" cy="695928"/>
            </a:xfrm>
            <a:custGeom>
              <a:avLst/>
              <a:gdLst/>
              <a:ahLst/>
              <a:cxnLst>
                <a:cxn ang="0">
                  <a:pos x="370" y="280"/>
                </a:cxn>
                <a:cxn ang="0">
                  <a:pos x="0" y="175"/>
                </a:cxn>
                <a:cxn ang="0">
                  <a:pos x="0" y="0"/>
                </a:cxn>
                <a:cxn ang="0">
                  <a:pos x="370" y="105"/>
                </a:cxn>
                <a:cxn ang="0">
                  <a:pos x="370" y="280"/>
                </a:cxn>
              </a:cxnLst>
              <a:rect l="0" t="0" r="r" b="b"/>
              <a:pathLst>
                <a:path w="370" h="280">
                  <a:moveTo>
                    <a:pt x="370" y="280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370" y="105"/>
                  </a:lnTo>
                  <a:lnTo>
                    <a:pt x="370" y="28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38"/>
            <p:cNvSpPr>
              <a:spLocks/>
            </p:cNvSpPr>
            <p:nvPr/>
          </p:nvSpPr>
          <p:spPr bwMode="auto">
            <a:xfrm>
              <a:off x="4570757" y="2595937"/>
              <a:ext cx="922105" cy="695928"/>
            </a:xfrm>
            <a:custGeom>
              <a:avLst/>
              <a:gdLst/>
              <a:ahLst/>
              <a:cxnLst>
                <a:cxn ang="0">
                  <a:pos x="371" y="175"/>
                </a:cxn>
                <a:cxn ang="0">
                  <a:pos x="0" y="280"/>
                </a:cxn>
                <a:cxn ang="0">
                  <a:pos x="0" y="105"/>
                </a:cxn>
                <a:cxn ang="0">
                  <a:pos x="371" y="0"/>
                </a:cxn>
                <a:cxn ang="0">
                  <a:pos x="371" y="175"/>
                </a:cxn>
              </a:cxnLst>
              <a:rect l="0" t="0" r="r" b="b"/>
              <a:pathLst>
                <a:path w="371" h="280">
                  <a:moveTo>
                    <a:pt x="371" y="175"/>
                  </a:moveTo>
                  <a:lnTo>
                    <a:pt x="0" y="280"/>
                  </a:lnTo>
                  <a:lnTo>
                    <a:pt x="0" y="105"/>
                  </a:lnTo>
                  <a:lnTo>
                    <a:pt x="371" y="0"/>
                  </a:lnTo>
                  <a:lnTo>
                    <a:pt x="371" y="1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39"/>
            <p:cNvSpPr>
              <a:spLocks/>
            </p:cNvSpPr>
            <p:nvPr/>
          </p:nvSpPr>
          <p:spPr bwMode="auto">
            <a:xfrm>
              <a:off x="3651138" y="2329993"/>
              <a:ext cx="1841725" cy="526917"/>
            </a:xfrm>
            <a:custGeom>
              <a:avLst/>
              <a:gdLst/>
              <a:ahLst/>
              <a:cxnLst>
                <a:cxn ang="0">
                  <a:pos x="741" y="107"/>
                </a:cxn>
                <a:cxn ang="0">
                  <a:pos x="370" y="212"/>
                </a:cxn>
                <a:cxn ang="0">
                  <a:pos x="0" y="107"/>
                </a:cxn>
                <a:cxn ang="0">
                  <a:pos x="0" y="105"/>
                </a:cxn>
                <a:cxn ang="0">
                  <a:pos x="370" y="0"/>
                </a:cxn>
                <a:cxn ang="0">
                  <a:pos x="741" y="105"/>
                </a:cxn>
                <a:cxn ang="0">
                  <a:pos x="741" y="107"/>
                </a:cxn>
              </a:cxnLst>
              <a:rect l="0" t="0" r="r" b="b"/>
              <a:pathLst>
                <a:path w="741" h="212">
                  <a:moveTo>
                    <a:pt x="741" y="107"/>
                  </a:moveTo>
                  <a:lnTo>
                    <a:pt x="370" y="212"/>
                  </a:lnTo>
                  <a:lnTo>
                    <a:pt x="0" y="107"/>
                  </a:lnTo>
                  <a:lnTo>
                    <a:pt x="0" y="105"/>
                  </a:lnTo>
                  <a:lnTo>
                    <a:pt x="370" y="0"/>
                  </a:lnTo>
                  <a:lnTo>
                    <a:pt x="741" y="105"/>
                  </a:lnTo>
                  <a:lnTo>
                    <a:pt x="741" y="1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94"/>
          <p:cNvGrpSpPr/>
          <p:nvPr userDrawn="1"/>
        </p:nvGrpSpPr>
        <p:grpSpPr>
          <a:xfrm>
            <a:off x="3874829" y="3025472"/>
            <a:ext cx="1401800" cy="733211"/>
            <a:chOff x="3874829" y="2011854"/>
            <a:chExt cx="1401800" cy="733211"/>
          </a:xfrm>
        </p:grpSpPr>
        <p:sp>
          <p:nvSpPr>
            <p:cNvPr id="23" name="Freeform 240"/>
            <p:cNvSpPr>
              <a:spLocks/>
            </p:cNvSpPr>
            <p:nvPr/>
          </p:nvSpPr>
          <p:spPr bwMode="auto">
            <a:xfrm>
              <a:off x="3874829" y="2215662"/>
              <a:ext cx="703385" cy="529403"/>
            </a:xfrm>
            <a:custGeom>
              <a:avLst/>
              <a:gdLst/>
              <a:ahLst/>
              <a:cxnLst>
                <a:cxn ang="0">
                  <a:pos x="283" y="213"/>
                </a:cxn>
                <a:cxn ang="0">
                  <a:pos x="0" y="133"/>
                </a:cxn>
                <a:cxn ang="0">
                  <a:pos x="0" y="0"/>
                </a:cxn>
                <a:cxn ang="0">
                  <a:pos x="283" y="81"/>
                </a:cxn>
                <a:cxn ang="0">
                  <a:pos x="283" y="213"/>
                </a:cxn>
              </a:cxnLst>
              <a:rect l="0" t="0" r="r" b="b"/>
              <a:pathLst>
                <a:path w="283" h="213">
                  <a:moveTo>
                    <a:pt x="283" y="21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283" y="81"/>
                  </a:lnTo>
                  <a:lnTo>
                    <a:pt x="283" y="2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41"/>
            <p:cNvSpPr>
              <a:spLocks/>
            </p:cNvSpPr>
            <p:nvPr/>
          </p:nvSpPr>
          <p:spPr bwMode="auto">
            <a:xfrm>
              <a:off x="4573244" y="2215662"/>
              <a:ext cx="703385" cy="529403"/>
            </a:xfrm>
            <a:custGeom>
              <a:avLst/>
              <a:gdLst/>
              <a:ahLst/>
              <a:cxnLst>
                <a:cxn ang="0">
                  <a:pos x="283" y="133"/>
                </a:cxn>
                <a:cxn ang="0">
                  <a:pos x="0" y="213"/>
                </a:cxn>
                <a:cxn ang="0">
                  <a:pos x="0" y="81"/>
                </a:cxn>
                <a:cxn ang="0">
                  <a:pos x="283" y="0"/>
                </a:cxn>
                <a:cxn ang="0">
                  <a:pos x="283" y="133"/>
                </a:cxn>
              </a:cxnLst>
              <a:rect l="0" t="0" r="r" b="b"/>
              <a:pathLst>
                <a:path w="283" h="213">
                  <a:moveTo>
                    <a:pt x="283" y="133"/>
                  </a:moveTo>
                  <a:lnTo>
                    <a:pt x="0" y="213"/>
                  </a:lnTo>
                  <a:lnTo>
                    <a:pt x="0" y="81"/>
                  </a:lnTo>
                  <a:lnTo>
                    <a:pt x="283" y="0"/>
                  </a:lnTo>
                  <a:lnTo>
                    <a:pt x="283" y="133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2"/>
            <p:cNvSpPr>
              <a:spLocks/>
            </p:cNvSpPr>
            <p:nvPr/>
          </p:nvSpPr>
          <p:spPr bwMode="auto">
            <a:xfrm>
              <a:off x="3874829" y="2011854"/>
              <a:ext cx="1401798" cy="405130"/>
            </a:xfrm>
            <a:custGeom>
              <a:avLst/>
              <a:gdLst/>
              <a:ahLst/>
              <a:cxnLst>
                <a:cxn ang="0">
                  <a:pos x="564" y="82"/>
                </a:cxn>
                <a:cxn ang="0">
                  <a:pos x="281" y="163"/>
                </a:cxn>
                <a:cxn ang="0">
                  <a:pos x="0" y="82"/>
                </a:cxn>
                <a:cxn ang="0">
                  <a:pos x="0" y="81"/>
                </a:cxn>
                <a:cxn ang="0">
                  <a:pos x="283" y="0"/>
                </a:cxn>
                <a:cxn ang="0">
                  <a:pos x="564" y="81"/>
                </a:cxn>
                <a:cxn ang="0">
                  <a:pos x="564" y="82"/>
                </a:cxn>
              </a:cxnLst>
              <a:rect l="0" t="0" r="r" b="b"/>
              <a:pathLst>
                <a:path w="564" h="163">
                  <a:moveTo>
                    <a:pt x="564" y="82"/>
                  </a:moveTo>
                  <a:lnTo>
                    <a:pt x="281" y="163"/>
                  </a:lnTo>
                  <a:lnTo>
                    <a:pt x="0" y="82"/>
                  </a:lnTo>
                  <a:lnTo>
                    <a:pt x="0" y="81"/>
                  </a:lnTo>
                  <a:lnTo>
                    <a:pt x="283" y="0"/>
                  </a:lnTo>
                  <a:lnTo>
                    <a:pt x="564" y="81"/>
                  </a:lnTo>
                  <a:lnTo>
                    <a:pt x="564" y="8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Group 98"/>
          <p:cNvGrpSpPr/>
          <p:nvPr userDrawn="1"/>
        </p:nvGrpSpPr>
        <p:grpSpPr>
          <a:xfrm>
            <a:off x="4083608" y="2814209"/>
            <a:ext cx="986728" cy="521946"/>
            <a:chOff x="4083608" y="1800591"/>
            <a:chExt cx="986728" cy="521946"/>
          </a:xfrm>
        </p:grpSpPr>
        <p:sp>
          <p:nvSpPr>
            <p:cNvPr id="27" name="Freeform 243"/>
            <p:cNvSpPr>
              <a:spLocks/>
            </p:cNvSpPr>
            <p:nvPr/>
          </p:nvSpPr>
          <p:spPr bwMode="auto">
            <a:xfrm>
              <a:off x="4083608" y="1947232"/>
              <a:ext cx="494607" cy="375305"/>
            </a:xfrm>
            <a:custGeom>
              <a:avLst/>
              <a:gdLst/>
              <a:ahLst/>
              <a:cxnLst>
                <a:cxn ang="0">
                  <a:pos x="199" y="151"/>
                </a:cxn>
                <a:cxn ang="0">
                  <a:pos x="0" y="94"/>
                </a:cxn>
                <a:cxn ang="0">
                  <a:pos x="0" y="0"/>
                </a:cxn>
                <a:cxn ang="0">
                  <a:pos x="199" y="56"/>
                </a:cxn>
                <a:cxn ang="0">
                  <a:pos x="199" y="151"/>
                </a:cxn>
              </a:cxnLst>
              <a:rect l="0" t="0" r="r" b="b"/>
              <a:pathLst>
                <a:path w="199" h="151">
                  <a:moveTo>
                    <a:pt x="199" y="151"/>
                  </a:moveTo>
                  <a:lnTo>
                    <a:pt x="0" y="94"/>
                  </a:lnTo>
                  <a:lnTo>
                    <a:pt x="0" y="0"/>
                  </a:lnTo>
                  <a:lnTo>
                    <a:pt x="199" y="56"/>
                  </a:lnTo>
                  <a:lnTo>
                    <a:pt x="199" y="1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44"/>
            <p:cNvSpPr>
              <a:spLocks/>
            </p:cNvSpPr>
            <p:nvPr/>
          </p:nvSpPr>
          <p:spPr bwMode="auto">
            <a:xfrm>
              <a:off x="4578215" y="1947232"/>
              <a:ext cx="492121" cy="375305"/>
            </a:xfrm>
            <a:custGeom>
              <a:avLst/>
              <a:gdLst/>
              <a:ahLst/>
              <a:cxnLst>
                <a:cxn ang="0">
                  <a:pos x="198" y="94"/>
                </a:cxn>
                <a:cxn ang="0">
                  <a:pos x="0" y="151"/>
                </a:cxn>
                <a:cxn ang="0">
                  <a:pos x="0" y="56"/>
                </a:cxn>
                <a:cxn ang="0">
                  <a:pos x="198" y="0"/>
                </a:cxn>
                <a:cxn ang="0">
                  <a:pos x="198" y="94"/>
                </a:cxn>
              </a:cxnLst>
              <a:rect l="0" t="0" r="r" b="b"/>
              <a:pathLst>
                <a:path w="198" h="151">
                  <a:moveTo>
                    <a:pt x="198" y="94"/>
                  </a:moveTo>
                  <a:lnTo>
                    <a:pt x="0" y="151"/>
                  </a:lnTo>
                  <a:lnTo>
                    <a:pt x="0" y="56"/>
                  </a:lnTo>
                  <a:lnTo>
                    <a:pt x="198" y="0"/>
                  </a:lnTo>
                  <a:lnTo>
                    <a:pt x="198" y="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45"/>
            <p:cNvSpPr>
              <a:spLocks/>
            </p:cNvSpPr>
            <p:nvPr/>
          </p:nvSpPr>
          <p:spPr bwMode="auto">
            <a:xfrm>
              <a:off x="4083608" y="1800591"/>
              <a:ext cx="986727" cy="285828"/>
            </a:xfrm>
            <a:custGeom>
              <a:avLst/>
              <a:gdLst/>
              <a:ahLst/>
              <a:cxnLst>
                <a:cxn ang="0">
                  <a:pos x="397" y="59"/>
                </a:cxn>
                <a:cxn ang="0">
                  <a:pos x="199" y="115"/>
                </a:cxn>
                <a:cxn ang="0">
                  <a:pos x="0" y="59"/>
                </a:cxn>
                <a:cxn ang="0">
                  <a:pos x="0" y="58"/>
                </a:cxn>
                <a:cxn ang="0">
                  <a:pos x="199" y="0"/>
                </a:cxn>
                <a:cxn ang="0">
                  <a:pos x="397" y="58"/>
                </a:cxn>
                <a:cxn ang="0">
                  <a:pos x="397" y="59"/>
                </a:cxn>
              </a:cxnLst>
              <a:rect l="0" t="0" r="r" b="b"/>
              <a:pathLst>
                <a:path w="397" h="115">
                  <a:moveTo>
                    <a:pt x="397" y="59"/>
                  </a:moveTo>
                  <a:lnTo>
                    <a:pt x="199" y="115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99" y="0"/>
                  </a:lnTo>
                  <a:lnTo>
                    <a:pt x="397" y="58"/>
                  </a:lnTo>
                  <a:lnTo>
                    <a:pt x="397" y="5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1187624" y="4509290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1187624" y="4221258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1187624" y="2996952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1187624" y="2708920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6050487" y="2996952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6050487" y="2708920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6050487" y="4509120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6050487" y="4221088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4417273" y="5052883"/>
            <a:ext cx="514768" cy="4100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3198858" y="3645024"/>
            <a:ext cx="459738" cy="4100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5336398" y="3140968"/>
            <a:ext cx="459738" cy="4100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4328286" y="2420888"/>
            <a:ext cx="459738" cy="4100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1D06152-4330-4CDB-A075-B75885DF9CA7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37" name="Oval 103"/>
          <p:cNvSpPr/>
          <p:nvPr userDrawn="1"/>
        </p:nvSpPr>
        <p:spPr>
          <a:xfrm>
            <a:off x="645756" y="4169834"/>
            <a:ext cx="493370" cy="4792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8" name="Oval 106"/>
          <p:cNvSpPr/>
          <p:nvPr userDrawn="1"/>
        </p:nvSpPr>
        <p:spPr>
          <a:xfrm>
            <a:off x="666210" y="2850174"/>
            <a:ext cx="493370" cy="479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Oval 109"/>
          <p:cNvSpPr/>
          <p:nvPr userDrawn="1"/>
        </p:nvSpPr>
        <p:spPr>
          <a:xfrm>
            <a:off x="7975358" y="4142514"/>
            <a:ext cx="493370" cy="4792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0" name="Oval 112"/>
          <p:cNvSpPr/>
          <p:nvPr userDrawn="1"/>
        </p:nvSpPr>
        <p:spPr>
          <a:xfrm>
            <a:off x="7985632" y="2820107"/>
            <a:ext cx="493370" cy="4792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9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6" name="Group 59"/>
          <p:cNvGrpSpPr/>
          <p:nvPr userDrawn="1"/>
        </p:nvGrpSpPr>
        <p:grpSpPr>
          <a:xfrm>
            <a:off x="3295651" y="3765478"/>
            <a:ext cx="2552700" cy="1295400"/>
            <a:chOff x="3295651" y="2674938"/>
            <a:chExt cx="2552700" cy="1295400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295651" y="2954338"/>
              <a:ext cx="2552700" cy="1016000"/>
            </a:xfrm>
            <a:custGeom>
              <a:avLst/>
              <a:gdLst/>
              <a:ahLst/>
              <a:cxnLst>
                <a:cxn ang="0">
                  <a:pos x="886" y="99"/>
                </a:cxn>
                <a:cxn ang="0">
                  <a:pos x="553" y="133"/>
                </a:cxn>
                <a:cxn ang="0">
                  <a:pos x="220" y="99"/>
                </a:cxn>
                <a:cxn ang="0">
                  <a:pos x="0" y="4"/>
                </a:cxn>
                <a:cxn ang="0">
                  <a:pos x="0" y="194"/>
                </a:cxn>
                <a:cxn ang="0">
                  <a:pos x="0" y="312"/>
                </a:cxn>
                <a:cxn ang="0">
                  <a:pos x="2" y="314"/>
                </a:cxn>
                <a:cxn ang="0">
                  <a:pos x="553" y="441"/>
                </a:cxn>
                <a:cxn ang="0">
                  <a:pos x="1104" y="314"/>
                </a:cxn>
                <a:cxn ang="0">
                  <a:pos x="1109" y="309"/>
                </a:cxn>
                <a:cxn ang="0">
                  <a:pos x="1109" y="198"/>
                </a:cxn>
                <a:cxn ang="0">
                  <a:pos x="1109" y="0"/>
                </a:cxn>
                <a:cxn ang="0">
                  <a:pos x="886" y="99"/>
                </a:cxn>
              </a:cxnLst>
              <a:rect l="0" t="0" r="r" b="b"/>
              <a:pathLst>
                <a:path w="1109" h="441">
                  <a:moveTo>
                    <a:pt x="886" y="99"/>
                  </a:moveTo>
                  <a:cubicBezTo>
                    <a:pt x="791" y="120"/>
                    <a:pt x="677" y="133"/>
                    <a:pt x="553" y="133"/>
                  </a:cubicBezTo>
                  <a:cubicBezTo>
                    <a:pt x="429" y="133"/>
                    <a:pt x="314" y="120"/>
                    <a:pt x="220" y="99"/>
                  </a:cubicBezTo>
                  <a:cubicBezTo>
                    <a:pt x="118" y="76"/>
                    <a:pt x="40" y="43"/>
                    <a:pt x="0" y="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3"/>
                    <a:pt x="1" y="313"/>
                    <a:pt x="2" y="314"/>
                  </a:cubicBezTo>
                  <a:cubicBezTo>
                    <a:pt x="80" y="388"/>
                    <a:pt x="297" y="441"/>
                    <a:pt x="553" y="441"/>
                  </a:cubicBezTo>
                  <a:cubicBezTo>
                    <a:pt x="809" y="441"/>
                    <a:pt x="1026" y="388"/>
                    <a:pt x="1104" y="314"/>
                  </a:cubicBezTo>
                  <a:cubicBezTo>
                    <a:pt x="1106" y="312"/>
                    <a:pt x="1108" y="310"/>
                    <a:pt x="1109" y="309"/>
                  </a:cubicBezTo>
                  <a:cubicBezTo>
                    <a:pt x="1109" y="198"/>
                    <a:pt x="1109" y="198"/>
                    <a:pt x="1109" y="198"/>
                  </a:cubicBezTo>
                  <a:cubicBezTo>
                    <a:pt x="1109" y="0"/>
                    <a:pt x="1109" y="0"/>
                    <a:pt x="1109" y="0"/>
                  </a:cubicBezTo>
                  <a:cubicBezTo>
                    <a:pt x="1071" y="41"/>
                    <a:pt x="991" y="75"/>
                    <a:pt x="886" y="9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295651" y="2674938"/>
              <a:ext cx="2552700" cy="60642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60"/>
          <p:cNvGrpSpPr/>
          <p:nvPr userDrawn="1"/>
        </p:nvGrpSpPr>
        <p:grpSpPr>
          <a:xfrm>
            <a:off x="3644901" y="3244778"/>
            <a:ext cx="1854200" cy="939800"/>
            <a:chOff x="3644901" y="2154238"/>
            <a:chExt cx="1854200" cy="939800"/>
          </a:xfrm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644901" y="2357438"/>
              <a:ext cx="1854200" cy="736600"/>
            </a:xfrm>
            <a:custGeom>
              <a:avLst/>
              <a:gdLst/>
              <a:ahLst/>
              <a:cxnLst>
                <a:cxn ang="0">
                  <a:pos x="643" y="72"/>
                </a:cxn>
                <a:cxn ang="0">
                  <a:pos x="401" y="96"/>
                </a:cxn>
                <a:cxn ang="0">
                  <a:pos x="160" y="72"/>
                </a:cxn>
                <a:cxn ang="0">
                  <a:pos x="0" y="3"/>
                </a:cxn>
                <a:cxn ang="0">
                  <a:pos x="0" y="141"/>
                </a:cxn>
                <a:cxn ang="0">
                  <a:pos x="0" y="227"/>
                </a:cxn>
                <a:cxn ang="0">
                  <a:pos x="1" y="228"/>
                </a:cxn>
                <a:cxn ang="0">
                  <a:pos x="401" y="320"/>
                </a:cxn>
                <a:cxn ang="0">
                  <a:pos x="802" y="228"/>
                </a:cxn>
                <a:cxn ang="0">
                  <a:pos x="805" y="224"/>
                </a:cxn>
                <a:cxn ang="0">
                  <a:pos x="805" y="144"/>
                </a:cxn>
                <a:cxn ang="0">
                  <a:pos x="805" y="0"/>
                </a:cxn>
                <a:cxn ang="0">
                  <a:pos x="643" y="72"/>
                </a:cxn>
              </a:cxnLst>
              <a:rect l="0" t="0" r="r" b="b"/>
              <a:pathLst>
                <a:path w="805" h="320">
                  <a:moveTo>
                    <a:pt x="643" y="72"/>
                  </a:moveTo>
                  <a:cubicBezTo>
                    <a:pt x="574" y="87"/>
                    <a:pt x="491" y="96"/>
                    <a:pt x="401" y="96"/>
                  </a:cubicBezTo>
                  <a:cubicBezTo>
                    <a:pt x="311" y="96"/>
                    <a:pt x="228" y="87"/>
                    <a:pt x="160" y="72"/>
                  </a:cubicBezTo>
                  <a:cubicBezTo>
                    <a:pt x="86" y="55"/>
                    <a:pt x="29" y="31"/>
                    <a:pt x="0" y="3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27"/>
                    <a:pt x="1" y="227"/>
                    <a:pt x="1" y="228"/>
                  </a:cubicBezTo>
                  <a:cubicBezTo>
                    <a:pt x="58" y="282"/>
                    <a:pt x="216" y="320"/>
                    <a:pt x="401" y="320"/>
                  </a:cubicBezTo>
                  <a:cubicBezTo>
                    <a:pt x="587" y="320"/>
                    <a:pt x="745" y="282"/>
                    <a:pt x="802" y="228"/>
                  </a:cubicBezTo>
                  <a:cubicBezTo>
                    <a:pt x="803" y="227"/>
                    <a:pt x="804" y="225"/>
                    <a:pt x="805" y="224"/>
                  </a:cubicBezTo>
                  <a:cubicBezTo>
                    <a:pt x="805" y="144"/>
                    <a:pt x="805" y="144"/>
                    <a:pt x="805" y="144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777" y="30"/>
                    <a:pt x="719" y="55"/>
                    <a:pt x="643" y="7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644901" y="2154238"/>
              <a:ext cx="1854200" cy="43973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Group 61"/>
          <p:cNvGrpSpPr/>
          <p:nvPr userDrawn="1"/>
        </p:nvGrpSpPr>
        <p:grpSpPr>
          <a:xfrm>
            <a:off x="3935413" y="2887590"/>
            <a:ext cx="1317625" cy="666750"/>
            <a:chOff x="3935413" y="1797050"/>
            <a:chExt cx="1317625" cy="666750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935413" y="1797050"/>
              <a:ext cx="1317625" cy="311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935413" y="1939925"/>
              <a:ext cx="1317625" cy="523875"/>
            </a:xfrm>
            <a:custGeom>
              <a:avLst/>
              <a:gdLst/>
              <a:ahLst/>
              <a:cxnLst>
                <a:cxn ang="0">
                  <a:pos x="457" y="51"/>
                </a:cxn>
                <a:cxn ang="0">
                  <a:pos x="285" y="68"/>
                </a:cxn>
                <a:cxn ang="0">
                  <a:pos x="114" y="51"/>
                </a:cxn>
                <a:cxn ang="0">
                  <a:pos x="0" y="2"/>
                </a:cxn>
                <a:cxn ang="0">
                  <a:pos x="0" y="100"/>
                </a:cxn>
                <a:cxn ang="0">
                  <a:pos x="0" y="161"/>
                </a:cxn>
                <a:cxn ang="0">
                  <a:pos x="1" y="162"/>
                </a:cxn>
                <a:cxn ang="0">
                  <a:pos x="285" y="227"/>
                </a:cxn>
                <a:cxn ang="0">
                  <a:pos x="570" y="162"/>
                </a:cxn>
                <a:cxn ang="0">
                  <a:pos x="572" y="159"/>
                </a:cxn>
                <a:cxn ang="0">
                  <a:pos x="572" y="102"/>
                </a:cxn>
                <a:cxn ang="0">
                  <a:pos x="572" y="0"/>
                </a:cxn>
                <a:cxn ang="0">
                  <a:pos x="457" y="51"/>
                </a:cxn>
              </a:cxnLst>
              <a:rect l="0" t="0" r="r" b="b"/>
              <a:pathLst>
                <a:path w="572" h="227">
                  <a:moveTo>
                    <a:pt x="457" y="51"/>
                  </a:moveTo>
                  <a:cubicBezTo>
                    <a:pt x="408" y="62"/>
                    <a:pt x="349" y="68"/>
                    <a:pt x="285" y="68"/>
                  </a:cubicBezTo>
                  <a:cubicBezTo>
                    <a:pt x="222" y="68"/>
                    <a:pt x="162" y="62"/>
                    <a:pt x="114" y="51"/>
                  </a:cubicBezTo>
                  <a:cubicBezTo>
                    <a:pt x="61" y="39"/>
                    <a:pt x="21" y="22"/>
                    <a:pt x="0" y="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1" y="161"/>
                    <a:pt x="1" y="162"/>
                  </a:cubicBezTo>
                  <a:cubicBezTo>
                    <a:pt x="41" y="200"/>
                    <a:pt x="153" y="227"/>
                    <a:pt x="285" y="227"/>
                  </a:cubicBezTo>
                  <a:cubicBezTo>
                    <a:pt x="417" y="227"/>
                    <a:pt x="529" y="200"/>
                    <a:pt x="570" y="162"/>
                  </a:cubicBezTo>
                  <a:cubicBezTo>
                    <a:pt x="571" y="161"/>
                    <a:pt x="571" y="160"/>
                    <a:pt x="572" y="159"/>
                  </a:cubicBezTo>
                  <a:cubicBezTo>
                    <a:pt x="572" y="102"/>
                    <a:pt x="572" y="102"/>
                    <a:pt x="572" y="102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52" y="21"/>
                    <a:pt x="511" y="39"/>
                    <a:pt x="457" y="5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62"/>
          <p:cNvGrpSpPr/>
          <p:nvPr userDrawn="1"/>
        </p:nvGrpSpPr>
        <p:grpSpPr>
          <a:xfrm>
            <a:off x="4184651" y="2635178"/>
            <a:ext cx="830263" cy="420688"/>
            <a:chOff x="4184651" y="1544638"/>
            <a:chExt cx="830263" cy="420688"/>
          </a:xfrm>
        </p:grpSpPr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184651" y="1633538"/>
              <a:ext cx="830263" cy="331788"/>
            </a:xfrm>
            <a:custGeom>
              <a:avLst/>
              <a:gdLst/>
              <a:ahLst/>
              <a:cxnLst>
                <a:cxn ang="0">
                  <a:pos x="288" y="32"/>
                </a:cxn>
                <a:cxn ang="0">
                  <a:pos x="180" y="43"/>
                </a:cxn>
                <a:cxn ang="0">
                  <a:pos x="71" y="32"/>
                </a:cxn>
                <a:cxn ang="0">
                  <a:pos x="0" y="1"/>
                </a:cxn>
                <a:cxn ang="0">
                  <a:pos x="0" y="63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180" y="144"/>
                </a:cxn>
                <a:cxn ang="0">
                  <a:pos x="359" y="102"/>
                </a:cxn>
                <a:cxn ang="0">
                  <a:pos x="361" y="101"/>
                </a:cxn>
                <a:cxn ang="0">
                  <a:pos x="361" y="64"/>
                </a:cxn>
                <a:cxn ang="0">
                  <a:pos x="361" y="0"/>
                </a:cxn>
                <a:cxn ang="0">
                  <a:pos x="288" y="32"/>
                </a:cxn>
              </a:cxnLst>
              <a:rect l="0" t="0" r="r" b="b"/>
              <a:pathLst>
                <a:path w="361" h="144">
                  <a:moveTo>
                    <a:pt x="288" y="32"/>
                  </a:moveTo>
                  <a:cubicBezTo>
                    <a:pt x="257" y="39"/>
                    <a:pt x="220" y="43"/>
                    <a:pt x="180" y="43"/>
                  </a:cubicBezTo>
                  <a:cubicBezTo>
                    <a:pt x="139" y="43"/>
                    <a:pt x="102" y="39"/>
                    <a:pt x="71" y="32"/>
                  </a:cubicBezTo>
                  <a:cubicBezTo>
                    <a:pt x="38" y="25"/>
                    <a:pt x="13" y="14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6" y="126"/>
                    <a:pt x="96" y="144"/>
                    <a:pt x="180" y="144"/>
                  </a:cubicBezTo>
                  <a:cubicBezTo>
                    <a:pt x="263" y="144"/>
                    <a:pt x="334" y="126"/>
                    <a:pt x="359" y="102"/>
                  </a:cubicBezTo>
                  <a:cubicBezTo>
                    <a:pt x="360" y="102"/>
                    <a:pt x="360" y="101"/>
                    <a:pt x="361" y="101"/>
                  </a:cubicBezTo>
                  <a:cubicBezTo>
                    <a:pt x="361" y="64"/>
                    <a:pt x="361" y="64"/>
                    <a:pt x="361" y="64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48" y="13"/>
                    <a:pt x="322" y="25"/>
                    <a:pt x="288" y="3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4184651" y="1544638"/>
              <a:ext cx="830263" cy="19526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1020908" y="4365274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1020908" y="4077242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1020908" y="2852936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1020908" y="2564904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6175933" y="2852936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6175933" y="2564904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6175933" y="4365104"/>
            <a:ext cx="1905889" cy="6479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6175933" y="4077072"/>
            <a:ext cx="1905889" cy="18461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4417273" y="5107195"/>
            <a:ext cx="514768" cy="4100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3032142" y="3501008"/>
            <a:ext cx="459738" cy="4100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5461844" y="2996952"/>
            <a:ext cx="459738" cy="4100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4328286" y="2204864"/>
            <a:ext cx="459738" cy="41003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4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44641E96-00D2-460F-B0B3-02B8ACA52C2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0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6" name="Group 51"/>
          <p:cNvGrpSpPr/>
          <p:nvPr userDrawn="1"/>
        </p:nvGrpSpPr>
        <p:grpSpPr>
          <a:xfrm>
            <a:off x="682376" y="2412263"/>
            <a:ext cx="466768" cy="2694307"/>
            <a:chOff x="682376" y="1446648"/>
            <a:chExt cx="466768" cy="2694307"/>
          </a:xfrm>
          <a:effectLst>
            <a:outerShdw blurRad="50800" dir="1890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7" name="Freeform 355"/>
            <p:cNvSpPr>
              <a:spLocks/>
            </p:cNvSpPr>
            <p:nvPr/>
          </p:nvSpPr>
          <p:spPr bwMode="auto">
            <a:xfrm>
              <a:off x="682376" y="1451271"/>
              <a:ext cx="466768" cy="2689684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31" y="0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0" y="337"/>
                </a:cxn>
                <a:cxn ang="0">
                  <a:pos x="0" y="337"/>
                </a:cxn>
                <a:cxn ang="0">
                  <a:pos x="0" y="338"/>
                </a:cxn>
                <a:cxn ang="0">
                  <a:pos x="31" y="355"/>
                </a:cxn>
                <a:cxn ang="0">
                  <a:pos x="62" y="338"/>
                </a:cxn>
                <a:cxn ang="0">
                  <a:pos x="62" y="337"/>
                </a:cxn>
                <a:cxn ang="0">
                  <a:pos x="62" y="337"/>
                </a:cxn>
                <a:cxn ang="0">
                  <a:pos x="62" y="18"/>
                </a:cxn>
                <a:cxn ang="0">
                  <a:pos x="62" y="17"/>
                </a:cxn>
              </a:cxnLst>
              <a:rect l="0" t="0" r="r" b="b"/>
              <a:pathLst>
                <a:path w="62" h="355">
                  <a:moveTo>
                    <a:pt x="62" y="17"/>
                  </a:moveTo>
                  <a:cubicBezTo>
                    <a:pt x="62" y="8"/>
                    <a:pt x="48" y="0"/>
                    <a:pt x="31" y="0"/>
                  </a:cubicBezTo>
                  <a:cubicBezTo>
                    <a:pt x="14" y="0"/>
                    <a:pt x="0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48"/>
                    <a:pt x="14" y="355"/>
                    <a:pt x="31" y="355"/>
                  </a:cubicBezTo>
                  <a:cubicBezTo>
                    <a:pt x="48" y="355"/>
                    <a:pt x="62" y="348"/>
                    <a:pt x="62" y="338"/>
                  </a:cubicBezTo>
                  <a:cubicBezTo>
                    <a:pt x="62" y="337"/>
                    <a:pt x="62" y="337"/>
                    <a:pt x="62" y="337"/>
                  </a:cubicBezTo>
                  <a:cubicBezTo>
                    <a:pt x="62" y="337"/>
                    <a:pt x="62" y="337"/>
                    <a:pt x="62" y="337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2" y="17"/>
                    <a:pt x="62" y="17"/>
                    <a:pt x="62" y="1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356"/>
            <p:cNvSpPr>
              <a:spLocks noChangeArrowheads="1"/>
            </p:cNvSpPr>
            <p:nvPr/>
          </p:nvSpPr>
          <p:spPr bwMode="auto">
            <a:xfrm>
              <a:off x="682376" y="1446648"/>
              <a:ext cx="466768" cy="24955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52"/>
          <p:cNvGrpSpPr/>
          <p:nvPr userDrawn="1"/>
        </p:nvGrpSpPr>
        <p:grpSpPr>
          <a:xfrm>
            <a:off x="1406075" y="2934345"/>
            <a:ext cx="476011" cy="2172225"/>
            <a:chOff x="1406075" y="1968730"/>
            <a:chExt cx="476011" cy="2172225"/>
          </a:xfrm>
          <a:effectLst>
            <a:outerShdw blurRad="50800" dir="1890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10" name="Freeform 353"/>
            <p:cNvSpPr>
              <a:spLocks/>
            </p:cNvSpPr>
            <p:nvPr/>
          </p:nvSpPr>
          <p:spPr bwMode="auto">
            <a:xfrm>
              <a:off x="1406075" y="1973493"/>
              <a:ext cx="476011" cy="2167462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31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0" y="269"/>
                </a:cxn>
                <a:cxn ang="0">
                  <a:pos x="31" y="286"/>
                </a:cxn>
                <a:cxn ang="0">
                  <a:pos x="63" y="269"/>
                </a:cxn>
                <a:cxn ang="0">
                  <a:pos x="63" y="268"/>
                </a:cxn>
                <a:cxn ang="0">
                  <a:pos x="63" y="268"/>
                </a:cxn>
                <a:cxn ang="0">
                  <a:pos x="63" y="18"/>
                </a:cxn>
                <a:cxn ang="0">
                  <a:pos x="63" y="18"/>
                </a:cxn>
              </a:cxnLst>
              <a:rect l="0" t="0" r="r" b="b"/>
              <a:pathLst>
                <a:path w="63" h="286">
                  <a:moveTo>
                    <a:pt x="63" y="18"/>
                  </a:moveTo>
                  <a:cubicBezTo>
                    <a:pt x="63" y="8"/>
                    <a:pt x="49" y="0"/>
                    <a:pt x="31" y="0"/>
                  </a:cubicBezTo>
                  <a:cubicBezTo>
                    <a:pt x="14" y="0"/>
                    <a:pt x="0" y="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9"/>
                    <a:pt x="14" y="286"/>
                    <a:pt x="31" y="286"/>
                  </a:cubicBezTo>
                  <a:cubicBezTo>
                    <a:pt x="49" y="286"/>
                    <a:pt x="63" y="279"/>
                    <a:pt x="63" y="269"/>
                  </a:cubicBezTo>
                  <a:cubicBezTo>
                    <a:pt x="63" y="268"/>
                    <a:pt x="63" y="268"/>
                    <a:pt x="63" y="268"/>
                  </a:cubicBezTo>
                  <a:cubicBezTo>
                    <a:pt x="63" y="268"/>
                    <a:pt x="63" y="268"/>
                    <a:pt x="63" y="26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354"/>
            <p:cNvSpPr>
              <a:spLocks noChangeArrowheads="1"/>
            </p:cNvSpPr>
            <p:nvPr/>
          </p:nvSpPr>
          <p:spPr bwMode="auto">
            <a:xfrm>
              <a:off x="1412127" y="1968730"/>
              <a:ext cx="463907" cy="249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53"/>
          <p:cNvGrpSpPr/>
          <p:nvPr userDrawn="1"/>
        </p:nvGrpSpPr>
        <p:grpSpPr>
          <a:xfrm>
            <a:off x="2142818" y="3456711"/>
            <a:ext cx="466768" cy="1649859"/>
            <a:chOff x="2142818" y="2491096"/>
            <a:chExt cx="466768" cy="1649859"/>
          </a:xfrm>
          <a:effectLst>
            <a:outerShdw blurRad="50800" dir="1890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17" name="Freeform 351"/>
            <p:cNvSpPr>
              <a:spLocks/>
            </p:cNvSpPr>
            <p:nvPr/>
          </p:nvSpPr>
          <p:spPr bwMode="auto">
            <a:xfrm>
              <a:off x="2142818" y="2491096"/>
              <a:ext cx="466768" cy="1649859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31" y="0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1"/>
                </a:cxn>
                <a:cxn ang="0">
                  <a:pos x="31" y="218"/>
                </a:cxn>
                <a:cxn ang="0">
                  <a:pos x="62" y="201"/>
                </a:cxn>
                <a:cxn ang="0">
                  <a:pos x="62" y="200"/>
                </a:cxn>
                <a:cxn ang="0">
                  <a:pos x="62" y="200"/>
                </a:cxn>
                <a:cxn ang="0">
                  <a:pos x="62" y="17"/>
                </a:cxn>
                <a:cxn ang="0">
                  <a:pos x="62" y="17"/>
                </a:cxn>
              </a:cxnLst>
              <a:rect l="0" t="0" r="r" b="b"/>
              <a:pathLst>
                <a:path w="62" h="218">
                  <a:moveTo>
                    <a:pt x="62" y="17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14" y="0"/>
                    <a:pt x="0" y="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11"/>
                    <a:pt x="14" y="218"/>
                    <a:pt x="31" y="218"/>
                  </a:cubicBezTo>
                  <a:cubicBezTo>
                    <a:pt x="48" y="218"/>
                    <a:pt x="62" y="211"/>
                    <a:pt x="62" y="201"/>
                  </a:cubicBezTo>
                  <a:cubicBezTo>
                    <a:pt x="62" y="200"/>
                    <a:pt x="62" y="200"/>
                    <a:pt x="62" y="200"/>
                  </a:cubicBezTo>
                  <a:cubicBezTo>
                    <a:pt x="62" y="200"/>
                    <a:pt x="62" y="200"/>
                    <a:pt x="62" y="200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352"/>
            <p:cNvSpPr>
              <a:spLocks noChangeArrowheads="1"/>
            </p:cNvSpPr>
            <p:nvPr/>
          </p:nvSpPr>
          <p:spPr bwMode="auto">
            <a:xfrm>
              <a:off x="2142818" y="2491096"/>
              <a:ext cx="466768" cy="24031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55"/>
          <p:cNvGrpSpPr/>
          <p:nvPr userDrawn="1"/>
        </p:nvGrpSpPr>
        <p:grpSpPr>
          <a:xfrm>
            <a:off x="2843627" y="3863398"/>
            <a:ext cx="466768" cy="1243172"/>
            <a:chOff x="2843627" y="2897783"/>
            <a:chExt cx="466768" cy="1243172"/>
          </a:xfrm>
          <a:effectLst>
            <a:outerShdw blurRad="50800" dir="18900000" sy="23000" kx="-1200000" algn="bl" rotWithShape="0">
              <a:prstClr val="black">
                <a:alpha val="13000"/>
              </a:prstClr>
            </a:outerShdw>
          </a:effectLst>
        </p:grpSpPr>
        <p:sp>
          <p:nvSpPr>
            <p:cNvPr id="21" name="Freeform 349"/>
            <p:cNvSpPr>
              <a:spLocks/>
            </p:cNvSpPr>
            <p:nvPr/>
          </p:nvSpPr>
          <p:spPr bwMode="auto">
            <a:xfrm>
              <a:off x="2843627" y="2897783"/>
              <a:ext cx="466768" cy="1243172"/>
            </a:xfrm>
            <a:custGeom>
              <a:avLst/>
              <a:gdLst/>
              <a:ahLst/>
              <a:cxnLst>
                <a:cxn ang="0">
                  <a:pos x="62" y="17"/>
                </a:cxn>
                <a:cxn ang="0">
                  <a:pos x="31" y="0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0" y="147"/>
                </a:cxn>
                <a:cxn ang="0">
                  <a:pos x="31" y="164"/>
                </a:cxn>
                <a:cxn ang="0">
                  <a:pos x="62" y="147"/>
                </a:cxn>
                <a:cxn ang="0">
                  <a:pos x="62" y="146"/>
                </a:cxn>
                <a:cxn ang="0">
                  <a:pos x="62" y="146"/>
                </a:cxn>
                <a:cxn ang="0">
                  <a:pos x="62" y="17"/>
                </a:cxn>
                <a:cxn ang="0">
                  <a:pos x="62" y="17"/>
                </a:cxn>
              </a:cxnLst>
              <a:rect l="0" t="0" r="r" b="b"/>
              <a:pathLst>
                <a:path w="62" h="164">
                  <a:moveTo>
                    <a:pt x="62" y="17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14" y="0"/>
                    <a:pt x="0" y="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7"/>
                    <a:pt x="14" y="164"/>
                    <a:pt x="31" y="164"/>
                  </a:cubicBezTo>
                  <a:cubicBezTo>
                    <a:pt x="48" y="164"/>
                    <a:pt x="62" y="15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350"/>
            <p:cNvSpPr>
              <a:spLocks noChangeArrowheads="1"/>
            </p:cNvSpPr>
            <p:nvPr/>
          </p:nvSpPr>
          <p:spPr bwMode="auto">
            <a:xfrm>
              <a:off x="2843627" y="2897783"/>
              <a:ext cx="466768" cy="24493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134"/>
          <p:cNvGrpSpPr/>
          <p:nvPr userDrawn="1"/>
        </p:nvGrpSpPr>
        <p:grpSpPr>
          <a:xfrm>
            <a:off x="3654532" y="2226220"/>
            <a:ext cx="648499" cy="649042"/>
            <a:chOff x="3287425" y="1417883"/>
            <a:chExt cx="648499" cy="649042"/>
          </a:xfrm>
        </p:grpSpPr>
        <p:sp>
          <p:nvSpPr>
            <p:cNvPr id="25" name="Oval 91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01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Group 129"/>
          <p:cNvGrpSpPr/>
          <p:nvPr userDrawn="1"/>
        </p:nvGrpSpPr>
        <p:grpSpPr>
          <a:xfrm>
            <a:off x="3654532" y="2973817"/>
            <a:ext cx="648499" cy="649042"/>
            <a:chOff x="2779491" y="2517212"/>
            <a:chExt cx="648499" cy="649042"/>
          </a:xfrm>
        </p:grpSpPr>
        <p:sp>
          <p:nvSpPr>
            <p:cNvPr id="28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97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02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30" name="Group 130"/>
          <p:cNvGrpSpPr/>
          <p:nvPr userDrawn="1"/>
        </p:nvGrpSpPr>
        <p:grpSpPr>
          <a:xfrm>
            <a:off x="3654532" y="3743879"/>
            <a:ext cx="648499" cy="649042"/>
            <a:chOff x="3287425" y="3613920"/>
            <a:chExt cx="648499" cy="649042"/>
          </a:xfrm>
        </p:grpSpPr>
        <p:sp>
          <p:nvSpPr>
            <p:cNvPr id="31" name="Oval 99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Oval 100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03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33" name="Group 133"/>
          <p:cNvGrpSpPr/>
          <p:nvPr userDrawn="1"/>
        </p:nvGrpSpPr>
        <p:grpSpPr>
          <a:xfrm>
            <a:off x="3654532" y="4519912"/>
            <a:ext cx="648499" cy="649042"/>
            <a:chOff x="5249342" y="1406453"/>
            <a:chExt cx="648499" cy="649042"/>
          </a:xfrm>
        </p:grpSpPr>
        <p:sp>
          <p:nvSpPr>
            <p:cNvPr id="34" name="Oval 102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Oval 103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04</a:t>
              </a:r>
              <a:endParaRPr lang="en-US" sz="1200" b="1" dirty="0">
                <a:latin typeface="+mj-lt"/>
              </a:endParaRPr>
            </a:p>
          </p:txBody>
        </p:sp>
      </p:grpSp>
      <p:sp>
        <p:nvSpPr>
          <p:cNvPr id="42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4499992" y="2546906"/>
            <a:ext cx="4176464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4499992" y="2258873"/>
            <a:ext cx="417646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89" hasCustomPrompt="1"/>
          </p:nvPr>
        </p:nvSpPr>
        <p:spPr bwMode="gray">
          <a:xfrm>
            <a:off x="4499992" y="4923170"/>
            <a:ext cx="4176464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90" hasCustomPrompt="1"/>
          </p:nvPr>
        </p:nvSpPr>
        <p:spPr bwMode="gray">
          <a:xfrm>
            <a:off x="4499992" y="4635137"/>
            <a:ext cx="417646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4499992" y="4131082"/>
            <a:ext cx="4176464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4499992" y="3843049"/>
            <a:ext cx="417646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4499992" y="3338994"/>
            <a:ext cx="4176464" cy="28803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4499992" y="3050961"/>
            <a:ext cx="417646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705629" y="2060848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1447966" y="2636912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2168046" y="3140968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106" hasCustomPrompt="1"/>
          </p:nvPr>
        </p:nvSpPr>
        <p:spPr bwMode="gray">
          <a:xfrm>
            <a:off x="2843808" y="3573016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DD4E8E6-717F-43FC-8AB9-3A36EC3A20E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29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4197042" y="2362200"/>
            <a:ext cx="3000375" cy="565150"/>
          </a:xfrm>
          <a:custGeom>
            <a:avLst/>
            <a:gdLst/>
            <a:ahLst/>
            <a:cxnLst>
              <a:cxn ang="0">
                <a:pos x="1756" y="356"/>
              </a:cxn>
              <a:cxn ang="0">
                <a:pos x="228" y="356"/>
              </a:cxn>
              <a:cxn ang="0">
                <a:pos x="0" y="0"/>
              </a:cxn>
              <a:cxn ang="0">
                <a:pos x="1761" y="0"/>
              </a:cxn>
              <a:cxn ang="0">
                <a:pos x="1890" y="185"/>
              </a:cxn>
              <a:cxn ang="0">
                <a:pos x="1756" y="356"/>
              </a:cxn>
            </a:cxnLst>
            <a:rect l="0" t="0" r="r" b="b"/>
            <a:pathLst>
              <a:path w="1890" h="356">
                <a:moveTo>
                  <a:pt x="1756" y="356"/>
                </a:moveTo>
                <a:lnTo>
                  <a:pt x="228" y="356"/>
                </a:lnTo>
                <a:lnTo>
                  <a:pt x="0" y="0"/>
                </a:lnTo>
                <a:lnTo>
                  <a:pt x="1761" y="0"/>
                </a:lnTo>
                <a:lnTo>
                  <a:pt x="1890" y="185"/>
                </a:lnTo>
                <a:lnTo>
                  <a:pt x="1756" y="3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4558992" y="2927350"/>
            <a:ext cx="3003550" cy="560388"/>
          </a:xfrm>
          <a:custGeom>
            <a:avLst/>
            <a:gdLst/>
            <a:ahLst/>
            <a:cxnLst>
              <a:cxn ang="0">
                <a:pos x="1892" y="182"/>
              </a:cxn>
              <a:cxn ang="0">
                <a:pos x="1756" y="353"/>
              </a:cxn>
              <a:cxn ang="0">
                <a:pos x="228" y="353"/>
              </a:cxn>
              <a:cxn ang="0">
                <a:pos x="0" y="0"/>
              </a:cxn>
              <a:cxn ang="0">
                <a:pos x="1763" y="0"/>
              </a:cxn>
              <a:cxn ang="0">
                <a:pos x="1892" y="182"/>
              </a:cxn>
            </a:cxnLst>
            <a:rect l="0" t="0" r="r" b="b"/>
            <a:pathLst>
              <a:path w="1892" h="353">
                <a:moveTo>
                  <a:pt x="1892" y="182"/>
                </a:moveTo>
                <a:lnTo>
                  <a:pt x="1756" y="353"/>
                </a:lnTo>
                <a:lnTo>
                  <a:pt x="228" y="353"/>
                </a:lnTo>
                <a:lnTo>
                  <a:pt x="0" y="0"/>
                </a:lnTo>
                <a:lnTo>
                  <a:pt x="1763" y="0"/>
                </a:lnTo>
                <a:lnTo>
                  <a:pt x="1892" y="18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4924117" y="3487738"/>
            <a:ext cx="3000375" cy="565150"/>
          </a:xfrm>
          <a:custGeom>
            <a:avLst/>
            <a:gdLst/>
            <a:ahLst/>
            <a:cxnLst>
              <a:cxn ang="0">
                <a:pos x="1890" y="185"/>
              </a:cxn>
              <a:cxn ang="0">
                <a:pos x="1756" y="356"/>
              </a:cxn>
              <a:cxn ang="0">
                <a:pos x="228" y="356"/>
              </a:cxn>
              <a:cxn ang="0">
                <a:pos x="0" y="0"/>
              </a:cxn>
              <a:cxn ang="0">
                <a:pos x="1761" y="0"/>
              </a:cxn>
              <a:cxn ang="0">
                <a:pos x="1890" y="185"/>
              </a:cxn>
            </a:cxnLst>
            <a:rect l="0" t="0" r="r" b="b"/>
            <a:pathLst>
              <a:path w="1890" h="356">
                <a:moveTo>
                  <a:pt x="1890" y="185"/>
                </a:moveTo>
                <a:lnTo>
                  <a:pt x="1756" y="356"/>
                </a:lnTo>
                <a:lnTo>
                  <a:pt x="228" y="356"/>
                </a:lnTo>
                <a:lnTo>
                  <a:pt x="0" y="0"/>
                </a:lnTo>
                <a:lnTo>
                  <a:pt x="1761" y="0"/>
                </a:lnTo>
                <a:lnTo>
                  <a:pt x="1890" y="18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5286067" y="4052888"/>
            <a:ext cx="3003550" cy="560388"/>
          </a:xfrm>
          <a:custGeom>
            <a:avLst/>
            <a:gdLst/>
            <a:ahLst/>
            <a:cxnLst>
              <a:cxn ang="0">
                <a:pos x="1756" y="353"/>
              </a:cxn>
              <a:cxn ang="0">
                <a:pos x="228" y="353"/>
              </a:cxn>
              <a:cxn ang="0">
                <a:pos x="0" y="0"/>
              </a:cxn>
              <a:cxn ang="0">
                <a:pos x="1761" y="0"/>
              </a:cxn>
              <a:cxn ang="0">
                <a:pos x="1892" y="184"/>
              </a:cxn>
              <a:cxn ang="0">
                <a:pos x="1756" y="353"/>
              </a:cxn>
            </a:cxnLst>
            <a:rect l="0" t="0" r="r" b="b"/>
            <a:pathLst>
              <a:path w="1892" h="353">
                <a:moveTo>
                  <a:pt x="1756" y="353"/>
                </a:moveTo>
                <a:lnTo>
                  <a:pt x="228" y="353"/>
                </a:lnTo>
                <a:lnTo>
                  <a:pt x="0" y="0"/>
                </a:lnTo>
                <a:lnTo>
                  <a:pt x="1761" y="0"/>
                </a:lnTo>
                <a:lnTo>
                  <a:pt x="1892" y="184"/>
                </a:lnTo>
                <a:lnTo>
                  <a:pt x="1756" y="3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" name="Group 56"/>
          <p:cNvGrpSpPr/>
          <p:nvPr userDrawn="1"/>
        </p:nvGrpSpPr>
        <p:grpSpPr>
          <a:xfrm>
            <a:off x="2596842" y="3776663"/>
            <a:ext cx="2951163" cy="1433513"/>
            <a:chOff x="1727200" y="2895601"/>
            <a:chExt cx="2951163" cy="1433513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047875" y="2895601"/>
              <a:ext cx="2333625" cy="858838"/>
            </a:xfrm>
            <a:custGeom>
              <a:avLst/>
              <a:gdLst/>
              <a:ahLst/>
              <a:cxnLst>
                <a:cxn ang="0">
                  <a:pos x="782" y="0"/>
                </a:cxn>
                <a:cxn ang="0">
                  <a:pos x="784" y="0"/>
                </a:cxn>
                <a:cxn ang="0">
                  <a:pos x="787" y="3"/>
                </a:cxn>
                <a:cxn ang="0">
                  <a:pos x="1470" y="255"/>
                </a:cxn>
                <a:cxn ang="0">
                  <a:pos x="811" y="541"/>
                </a:cxn>
                <a:cxn ang="0">
                  <a:pos x="0" y="268"/>
                </a:cxn>
                <a:cxn ang="0">
                  <a:pos x="4" y="262"/>
                </a:cxn>
                <a:cxn ang="0">
                  <a:pos x="782" y="0"/>
                </a:cxn>
              </a:cxnLst>
              <a:rect l="0" t="0" r="r" b="b"/>
              <a:pathLst>
                <a:path w="1470" h="541">
                  <a:moveTo>
                    <a:pt x="782" y="0"/>
                  </a:moveTo>
                  <a:lnTo>
                    <a:pt x="784" y="0"/>
                  </a:lnTo>
                  <a:lnTo>
                    <a:pt x="787" y="3"/>
                  </a:lnTo>
                  <a:lnTo>
                    <a:pt x="1470" y="255"/>
                  </a:lnTo>
                  <a:lnTo>
                    <a:pt x="811" y="541"/>
                  </a:lnTo>
                  <a:lnTo>
                    <a:pt x="0" y="268"/>
                  </a:lnTo>
                  <a:lnTo>
                    <a:pt x="4" y="26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335338" y="3300413"/>
              <a:ext cx="1343025" cy="1028700"/>
            </a:xfrm>
            <a:custGeom>
              <a:avLst/>
              <a:gdLst/>
              <a:ahLst/>
              <a:cxnLst>
                <a:cxn ang="0">
                  <a:pos x="662" y="0"/>
                </a:cxn>
                <a:cxn ang="0">
                  <a:pos x="846" y="290"/>
                </a:cxn>
                <a:cxn ang="0">
                  <a:pos x="17" y="648"/>
                </a:cxn>
                <a:cxn ang="0">
                  <a:pos x="0" y="286"/>
                </a:cxn>
                <a:cxn ang="0">
                  <a:pos x="659" y="0"/>
                </a:cxn>
                <a:cxn ang="0">
                  <a:pos x="662" y="0"/>
                </a:cxn>
              </a:cxnLst>
              <a:rect l="0" t="0" r="r" b="b"/>
              <a:pathLst>
                <a:path w="846" h="648">
                  <a:moveTo>
                    <a:pt x="662" y="0"/>
                  </a:moveTo>
                  <a:lnTo>
                    <a:pt x="846" y="290"/>
                  </a:lnTo>
                  <a:lnTo>
                    <a:pt x="17" y="648"/>
                  </a:lnTo>
                  <a:lnTo>
                    <a:pt x="0" y="286"/>
                  </a:lnTo>
                  <a:lnTo>
                    <a:pt x="659" y="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727200" y="3321051"/>
              <a:ext cx="1635125" cy="1008063"/>
            </a:xfrm>
            <a:custGeom>
              <a:avLst/>
              <a:gdLst/>
              <a:ahLst/>
              <a:cxnLst>
                <a:cxn ang="0">
                  <a:pos x="1030" y="635"/>
                </a:cxn>
                <a:cxn ang="0">
                  <a:pos x="0" y="305"/>
                </a:cxn>
                <a:cxn ang="0">
                  <a:pos x="202" y="0"/>
                </a:cxn>
                <a:cxn ang="0">
                  <a:pos x="1013" y="273"/>
                </a:cxn>
                <a:cxn ang="0">
                  <a:pos x="1030" y="635"/>
                </a:cxn>
              </a:cxnLst>
              <a:rect l="0" t="0" r="r" b="b"/>
              <a:pathLst>
                <a:path w="1030" h="635">
                  <a:moveTo>
                    <a:pt x="1030" y="635"/>
                  </a:moveTo>
                  <a:lnTo>
                    <a:pt x="0" y="305"/>
                  </a:lnTo>
                  <a:lnTo>
                    <a:pt x="202" y="0"/>
                  </a:lnTo>
                  <a:lnTo>
                    <a:pt x="1013" y="273"/>
                  </a:lnTo>
                  <a:lnTo>
                    <a:pt x="1030" y="63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60"/>
          <p:cNvGrpSpPr/>
          <p:nvPr userDrawn="1"/>
        </p:nvGrpSpPr>
        <p:grpSpPr>
          <a:xfrm>
            <a:off x="2982605" y="3268663"/>
            <a:ext cx="2203450" cy="1227138"/>
            <a:chOff x="2112963" y="2387601"/>
            <a:chExt cx="2203450" cy="1227138"/>
          </a:xfrm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2416175" y="2387601"/>
              <a:ext cx="1597025" cy="658813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1006" y="215"/>
                </a:cxn>
                <a:cxn ang="0">
                  <a:pos x="557" y="415"/>
                </a:cxn>
                <a:cxn ang="0">
                  <a:pos x="0" y="224"/>
                </a:cxn>
                <a:cxn ang="0">
                  <a:pos x="535" y="0"/>
                </a:cxn>
                <a:cxn ang="0">
                  <a:pos x="552" y="320"/>
                </a:cxn>
                <a:cxn ang="0">
                  <a:pos x="550" y="320"/>
                </a:cxn>
                <a:cxn ang="0">
                  <a:pos x="552" y="320"/>
                </a:cxn>
                <a:cxn ang="0">
                  <a:pos x="555" y="323"/>
                </a:cxn>
                <a:cxn ang="0">
                  <a:pos x="552" y="320"/>
                </a:cxn>
              </a:cxnLst>
              <a:rect l="0" t="0" r="r" b="b"/>
              <a:pathLst>
                <a:path w="1006" h="415">
                  <a:moveTo>
                    <a:pt x="535" y="0"/>
                  </a:moveTo>
                  <a:lnTo>
                    <a:pt x="1006" y="215"/>
                  </a:lnTo>
                  <a:lnTo>
                    <a:pt x="557" y="415"/>
                  </a:lnTo>
                  <a:lnTo>
                    <a:pt x="0" y="224"/>
                  </a:lnTo>
                  <a:lnTo>
                    <a:pt x="535" y="0"/>
                  </a:lnTo>
                  <a:close/>
                  <a:moveTo>
                    <a:pt x="552" y="320"/>
                  </a:moveTo>
                  <a:lnTo>
                    <a:pt x="550" y="320"/>
                  </a:lnTo>
                  <a:lnTo>
                    <a:pt x="552" y="320"/>
                  </a:lnTo>
                  <a:lnTo>
                    <a:pt x="555" y="323"/>
                  </a:lnTo>
                  <a:lnTo>
                    <a:pt x="552" y="3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300413" y="2728913"/>
              <a:ext cx="1016000" cy="885825"/>
            </a:xfrm>
            <a:custGeom>
              <a:avLst/>
              <a:gdLst/>
              <a:ahLst/>
              <a:cxnLst>
                <a:cxn ang="0">
                  <a:pos x="449" y="0"/>
                </a:cxn>
                <a:cxn ang="0">
                  <a:pos x="454" y="2"/>
                </a:cxn>
                <a:cxn ang="0">
                  <a:pos x="640" y="292"/>
                </a:cxn>
                <a:cxn ang="0">
                  <a:pos x="17" y="558"/>
                </a:cxn>
                <a:cxn ang="0">
                  <a:pos x="0" y="200"/>
                </a:cxn>
                <a:cxn ang="0">
                  <a:pos x="449" y="0"/>
                </a:cxn>
              </a:cxnLst>
              <a:rect l="0" t="0" r="r" b="b"/>
              <a:pathLst>
                <a:path w="640" h="558">
                  <a:moveTo>
                    <a:pt x="449" y="0"/>
                  </a:moveTo>
                  <a:lnTo>
                    <a:pt x="454" y="2"/>
                  </a:lnTo>
                  <a:lnTo>
                    <a:pt x="640" y="292"/>
                  </a:lnTo>
                  <a:lnTo>
                    <a:pt x="17" y="558"/>
                  </a:lnTo>
                  <a:lnTo>
                    <a:pt x="0" y="20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112963" y="2743201"/>
              <a:ext cx="1214438" cy="871538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191" y="0"/>
                </a:cxn>
                <a:cxn ang="0">
                  <a:pos x="748" y="191"/>
                </a:cxn>
                <a:cxn ang="0">
                  <a:pos x="765" y="549"/>
                </a:cxn>
                <a:cxn ang="0">
                  <a:pos x="0" y="296"/>
                </a:cxn>
              </a:cxnLst>
              <a:rect l="0" t="0" r="r" b="b"/>
              <a:pathLst>
                <a:path w="765" h="549">
                  <a:moveTo>
                    <a:pt x="0" y="296"/>
                  </a:moveTo>
                  <a:lnTo>
                    <a:pt x="191" y="0"/>
                  </a:lnTo>
                  <a:lnTo>
                    <a:pt x="748" y="191"/>
                  </a:lnTo>
                  <a:lnTo>
                    <a:pt x="765" y="549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64"/>
          <p:cNvGrpSpPr/>
          <p:nvPr userDrawn="1"/>
        </p:nvGrpSpPr>
        <p:grpSpPr>
          <a:xfrm>
            <a:off x="3355667" y="2828925"/>
            <a:ext cx="1457326" cy="947738"/>
            <a:chOff x="2486025" y="1947863"/>
            <a:chExt cx="1457326" cy="947738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89238" y="1947863"/>
              <a:ext cx="858838" cy="366713"/>
            </a:xfrm>
            <a:custGeom>
              <a:avLst/>
              <a:gdLst/>
              <a:ahLst/>
              <a:cxnLst>
                <a:cxn ang="0">
                  <a:pos x="287" y="0"/>
                </a:cxn>
                <a:cxn ang="0">
                  <a:pos x="541" y="125"/>
                </a:cxn>
                <a:cxn ang="0">
                  <a:pos x="298" y="231"/>
                </a:cxn>
                <a:cxn ang="0">
                  <a:pos x="0" y="134"/>
                </a:cxn>
                <a:cxn ang="0">
                  <a:pos x="287" y="0"/>
                </a:cxn>
              </a:cxnLst>
              <a:rect l="0" t="0" r="r" b="b"/>
              <a:pathLst>
                <a:path w="541" h="231">
                  <a:moveTo>
                    <a:pt x="287" y="0"/>
                  </a:moveTo>
                  <a:lnTo>
                    <a:pt x="541" y="125"/>
                  </a:lnTo>
                  <a:lnTo>
                    <a:pt x="298" y="231"/>
                  </a:lnTo>
                  <a:lnTo>
                    <a:pt x="0" y="13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262313" y="2146301"/>
              <a:ext cx="681038" cy="749300"/>
            </a:xfrm>
            <a:custGeom>
              <a:avLst/>
              <a:gdLst/>
              <a:ahLst/>
              <a:cxnLst>
                <a:cxn ang="0">
                  <a:pos x="19" y="472"/>
                </a:cxn>
                <a:cxn ang="0">
                  <a:pos x="0" y="106"/>
                </a:cxn>
                <a:cxn ang="0">
                  <a:pos x="243" y="0"/>
                </a:cxn>
                <a:cxn ang="0">
                  <a:pos x="429" y="295"/>
                </a:cxn>
                <a:cxn ang="0">
                  <a:pos x="19" y="472"/>
                </a:cxn>
              </a:cxnLst>
              <a:rect l="0" t="0" r="r" b="b"/>
              <a:pathLst>
                <a:path w="429" h="472">
                  <a:moveTo>
                    <a:pt x="19" y="472"/>
                  </a:moveTo>
                  <a:lnTo>
                    <a:pt x="0" y="106"/>
                  </a:lnTo>
                  <a:lnTo>
                    <a:pt x="243" y="0"/>
                  </a:lnTo>
                  <a:lnTo>
                    <a:pt x="429" y="295"/>
                  </a:lnTo>
                  <a:lnTo>
                    <a:pt x="19" y="47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486025" y="2160588"/>
              <a:ext cx="806450" cy="735013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489" y="97"/>
                </a:cxn>
                <a:cxn ang="0">
                  <a:pos x="508" y="463"/>
                </a:cxn>
                <a:cxn ang="0">
                  <a:pos x="506" y="463"/>
                </a:cxn>
                <a:cxn ang="0">
                  <a:pos x="0" y="297"/>
                </a:cxn>
                <a:cxn ang="0">
                  <a:pos x="191" y="0"/>
                </a:cxn>
                <a:cxn ang="0">
                  <a:pos x="191" y="0"/>
                </a:cxn>
              </a:cxnLst>
              <a:rect l="0" t="0" r="r" b="b"/>
              <a:pathLst>
                <a:path w="508" h="463">
                  <a:moveTo>
                    <a:pt x="191" y="0"/>
                  </a:moveTo>
                  <a:lnTo>
                    <a:pt x="489" y="97"/>
                  </a:lnTo>
                  <a:lnTo>
                    <a:pt x="508" y="463"/>
                  </a:lnTo>
                  <a:lnTo>
                    <a:pt x="506" y="463"/>
                  </a:lnTo>
                  <a:lnTo>
                    <a:pt x="0" y="297"/>
                  </a:lnTo>
                  <a:lnTo>
                    <a:pt x="191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68"/>
          <p:cNvGrpSpPr/>
          <p:nvPr userDrawn="1"/>
        </p:nvGrpSpPr>
        <p:grpSpPr>
          <a:xfrm>
            <a:off x="3731905" y="2362200"/>
            <a:ext cx="712787" cy="687388"/>
            <a:chOff x="2862263" y="1481138"/>
            <a:chExt cx="712787" cy="687388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219450" y="1481138"/>
              <a:ext cx="355600" cy="687388"/>
            </a:xfrm>
            <a:custGeom>
              <a:avLst/>
              <a:gdLst/>
              <a:ahLst/>
              <a:cxnLst>
                <a:cxn ang="0">
                  <a:pos x="224" y="347"/>
                </a:cxn>
                <a:cxn ang="0">
                  <a:pos x="22" y="433"/>
                </a:cxn>
                <a:cxn ang="0">
                  <a:pos x="0" y="0"/>
                </a:cxn>
                <a:cxn ang="0">
                  <a:pos x="224" y="347"/>
                </a:cxn>
              </a:cxnLst>
              <a:rect l="0" t="0" r="r" b="b"/>
              <a:pathLst>
                <a:path w="224" h="433">
                  <a:moveTo>
                    <a:pt x="224" y="347"/>
                  </a:moveTo>
                  <a:lnTo>
                    <a:pt x="22" y="433"/>
                  </a:lnTo>
                  <a:lnTo>
                    <a:pt x="0" y="0"/>
                  </a:lnTo>
                  <a:lnTo>
                    <a:pt x="224" y="34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862263" y="1481138"/>
              <a:ext cx="392113" cy="687388"/>
            </a:xfrm>
            <a:custGeom>
              <a:avLst/>
              <a:gdLst/>
              <a:ahLst/>
              <a:cxnLst>
                <a:cxn ang="0">
                  <a:pos x="247" y="433"/>
                </a:cxn>
                <a:cxn ang="0">
                  <a:pos x="0" y="354"/>
                </a:cxn>
                <a:cxn ang="0">
                  <a:pos x="225" y="0"/>
                </a:cxn>
                <a:cxn ang="0">
                  <a:pos x="247" y="433"/>
                </a:cxn>
              </a:cxnLst>
              <a:rect l="0" t="0" r="r" b="b"/>
              <a:pathLst>
                <a:path w="247" h="433">
                  <a:moveTo>
                    <a:pt x="247" y="433"/>
                  </a:moveTo>
                  <a:lnTo>
                    <a:pt x="0" y="354"/>
                  </a:lnTo>
                  <a:lnTo>
                    <a:pt x="225" y="0"/>
                  </a:lnTo>
                  <a:lnTo>
                    <a:pt x="247" y="43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33" name="Straight Connector 79"/>
          <p:cNvCxnSpPr/>
          <p:nvPr userDrawn="1"/>
        </p:nvCxnSpPr>
        <p:spPr>
          <a:xfrm flipH="1">
            <a:off x="1736080" y="2703921"/>
            <a:ext cx="1922801" cy="0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84"/>
          <p:cNvCxnSpPr/>
          <p:nvPr userDrawn="1"/>
        </p:nvCxnSpPr>
        <p:spPr>
          <a:xfrm flipH="1">
            <a:off x="1736081" y="3268663"/>
            <a:ext cx="1619586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85"/>
          <p:cNvCxnSpPr/>
          <p:nvPr userDrawn="1"/>
        </p:nvCxnSpPr>
        <p:spPr>
          <a:xfrm flipH="1">
            <a:off x="1736081" y="3876173"/>
            <a:ext cx="1246524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86"/>
          <p:cNvCxnSpPr/>
          <p:nvPr userDrawn="1"/>
        </p:nvCxnSpPr>
        <p:spPr>
          <a:xfrm flipH="1">
            <a:off x="1736081" y="4495801"/>
            <a:ext cx="860761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1087926" y="2492896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1087926" y="3014951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1087926" y="3591015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06" hasCustomPrompt="1"/>
          </p:nvPr>
        </p:nvSpPr>
        <p:spPr bwMode="gray">
          <a:xfrm>
            <a:off x="1087926" y="4239087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4956492" y="2398526"/>
            <a:ext cx="2045042" cy="23989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107" hasCustomPrompt="1"/>
          </p:nvPr>
        </p:nvSpPr>
        <p:spPr bwMode="gray">
          <a:xfrm>
            <a:off x="4975230" y="2685045"/>
            <a:ext cx="2045042" cy="23989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une description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08" hasCustomPrompt="1"/>
          </p:nvPr>
        </p:nvSpPr>
        <p:spPr bwMode="gray">
          <a:xfrm>
            <a:off x="5316532" y="2974590"/>
            <a:ext cx="2045042" cy="23989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09" hasCustomPrompt="1"/>
          </p:nvPr>
        </p:nvSpPr>
        <p:spPr bwMode="gray">
          <a:xfrm>
            <a:off x="5335270" y="3261109"/>
            <a:ext cx="2045042" cy="23989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une description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10" hasCustomPrompt="1"/>
          </p:nvPr>
        </p:nvSpPr>
        <p:spPr bwMode="gray">
          <a:xfrm>
            <a:off x="5532556" y="3501008"/>
            <a:ext cx="2045042" cy="23989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11" hasCustomPrompt="1"/>
          </p:nvPr>
        </p:nvSpPr>
        <p:spPr bwMode="gray">
          <a:xfrm>
            <a:off x="5551294" y="3787527"/>
            <a:ext cx="2045042" cy="23989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une description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112" hasCustomPrompt="1"/>
          </p:nvPr>
        </p:nvSpPr>
        <p:spPr bwMode="gray">
          <a:xfrm>
            <a:off x="6084168" y="4077072"/>
            <a:ext cx="2045042" cy="23989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113" hasCustomPrompt="1"/>
          </p:nvPr>
        </p:nvSpPr>
        <p:spPr bwMode="gray">
          <a:xfrm>
            <a:off x="6102906" y="4363591"/>
            <a:ext cx="2045042" cy="23989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une description</a:t>
            </a:r>
          </a:p>
        </p:txBody>
      </p:sp>
      <p:sp>
        <p:nvSpPr>
          <p:cNvPr id="5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542DD41B-91E7-433B-A68E-576F1EC9DE2E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3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 rot="21578059">
            <a:off x="3080477" y="3537501"/>
            <a:ext cx="3000375" cy="96838"/>
          </a:xfrm>
          <a:custGeom>
            <a:avLst/>
            <a:gdLst/>
            <a:ahLst/>
            <a:cxnLst>
              <a:cxn ang="0">
                <a:pos x="675" y="3"/>
              </a:cxn>
              <a:cxn ang="0">
                <a:pos x="573" y="0"/>
              </a:cxn>
              <a:cxn ang="0">
                <a:pos x="555" y="0"/>
              </a:cxn>
              <a:cxn ang="0">
                <a:pos x="675" y="3"/>
              </a:cxn>
              <a:cxn ang="0">
                <a:pos x="957" y="31"/>
              </a:cxn>
              <a:cxn ang="0">
                <a:pos x="957" y="31"/>
              </a:cxn>
              <a:cxn ang="0">
                <a:pos x="950" y="30"/>
              </a:cxn>
              <a:cxn ang="0">
                <a:pos x="949" y="30"/>
              </a:cxn>
              <a:cxn ang="0">
                <a:pos x="957" y="31"/>
              </a:cxn>
              <a:cxn ang="0">
                <a:pos x="5" y="30"/>
              </a:cxn>
              <a:cxn ang="0">
                <a:pos x="4" y="30"/>
              </a:cxn>
              <a:cxn ang="0">
                <a:pos x="0" y="31"/>
              </a:cxn>
              <a:cxn ang="0">
                <a:pos x="5" y="30"/>
              </a:cxn>
            </a:cxnLst>
            <a:rect l="0" t="0" r="r" b="b"/>
            <a:pathLst>
              <a:path w="957" h="31">
                <a:moveTo>
                  <a:pt x="675" y="3"/>
                </a:moveTo>
                <a:cubicBezTo>
                  <a:pt x="573" y="0"/>
                  <a:pt x="573" y="0"/>
                  <a:pt x="573" y="0"/>
                </a:cubicBezTo>
                <a:cubicBezTo>
                  <a:pt x="567" y="0"/>
                  <a:pt x="561" y="0"/>
                  <a:pt x="555" y="0"/>
                </a:cubicBezTo>
                <a:cubicBezTo>
                  <a:pt x="597" y="0"/>
                  <a:pt x="637" y="1"/>
                  <a:pt x="675" y="3"/>
                </a:cubicBezTo>
                <a:close/>
                <a:moveTo>
                  <a:pt x="957" y="31"/>
                </a:moveTo>
                <a:cubicBezTo>
                  <a:pt x="957" y="31"/>
                  <a:pt x="957" y="31"/>
                  <a:pt x="957" y="31"/>
                </a:cubicBezTo>
                <a:cubicBezTo>
                  <a:pt x="954" y="31"/>
                  <a:pt x="952" y="30"/>
                  <a:pt x="950" y="30"/>
                </a:cubicBezTo>
                <a:cubicBezTo>
                  <a:pt x="949" y="30"/>
                  <a:pt x="949" y="30"/>
                  <a:pt x="949" y="30"/>
                </a:cubicBezTo>
                <a:cubicBezTo>
                  <a:pt x="952" y="30"/>
                  <a:pt x="954" y="31"/>
                  <a:pt x="957" y="31"/>
                </a:cubicBezTo>
                <a:close/>
                <a:moveTo>
                  <a:pt x="5" y="30"/>
                </a:moveTo>
                <a:cubicBezTo>
                  <a:pt x="5" y="30"/>
                  <a:pt x="4" y="30"/>
                  <a:pt x="4" y="30"/>
                </a:cubicBezTo>
                <a:cubicBezTo>
                  <a:pt x="3" y="30"/>
                  <a:pt x="2" y="30"/>
                  <a:pt x="0" y="31"/>
                </a:cubicBezTo>
                <a:cubicBezTo>
                  <a:pt x="2" y="30"/>
                  <a:pt x="3" y="30"/>
                  <a:pt x="5" y="30"/>
                </a:cubicBezTo>
                <a:close/>
              </a:path>
            </a:pathLst>
          </a:custGeom>
          <a:solidFill>
            <a:srgbClr val="BEBBB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 rot="21578059">
            <a:off x="3068412" y="3853443"/>
            <a:ext cx="3019425" cy="658813"/>
          </a:xfrm>
          <a:custGeom>
            <a:avLst/>
            <a:gdLst/>
            <a:ahLst/>
            <a:cxnLst>
              <a:cxn ang="0">
                <a:pos x="959" y="53"/>
              </a:cxn>
              <a:cxn ang="0">
                <a:pos x="925" y="175"/>
              </a:cxn>
              <a:cxn ang="0">
                <a:pos x="925" y="175"/>
              </a:cxn>
              <a:cxn ang="0">
                <a:pos x="925" y="175"/>
              </a:cxn>
              <a:cxn ang="0">
                <a:pos x="915" y="196"/>
              </a:cxn>
              <a:cxn ang="0">
                <a:pos x="482" y="210"/>
              </a:cxn>
              <a:cxn ang="0">
                <a:pos x="48" y="196"/>
              </a:cxn>
              <a:cxn ang="0">
                <a:pos x="38" y="175"/>
              </a:cxn>
              <a:cxn ang="0">
                <a:pos x="4" y="53"/>
              </a:cxn>
              <a:cxn ang="0">
                <a:pos x="3" y="40"/>
              </a:cxn>
              <a:cxn ang="0">
                <a:pos x="0" y="15"/>
              </a:cxn>
              <a:cxn ang="0">
                <a:pos x="482" y="0"/>
              </a:cxn>
              <a:cxn ang="0">
                <a:pos x="963" y="14"/>
              </a:cxn>
              <a:cxn ang="0">
                <a:pos x="960" y="40"/>
              </a:cxn>
              <a:cxn ang="0">
                <a:pos x="959" y="53"/>
              </a:cxn>
            </a:cxnLst>
            <a:rect l="0" t="0" r="r" b="b"/>
            <a:pathLst>
              <a:path w="963" h="210">
                <a:moveTo>
                  <a:pt x="959" y="53"/>
                </a:moveTo>
                <a:cubicBezTo>
                  <a:pt x="953" y="96"/>
                  <a:pt x="942" y="137"/>
                  <a:pt x="925" y="175"/>
                </a:cubicBezTo>
                <a:cubicBezTo>
                  <a:pt x="925" y="175"/>
                  <a:pt x="925" y="175"/>
                  <a:pt x="925" y="175"/>
                </a:cubicBezTo>
                <a:cubicBezTo>
                  <a:pt x="925" y="175"/>
                  <a:pt x="925" y="175"/>
                  <a:pt x="925" y="175"/>
                </a:cubicBezTo>
                <a:cubicBezTo>
                  <a:pt x="922" y="182"/>
                  <a:pt x="919" y="189"/>
                  <a:pt x="915" y="196"/>
                </a:cubicBezTo>
                <a:cubicBezTo>
                  <a:pt x="788" y="205"/>
                  <a:pt x="643" y="210"/>
                  <a:pt x="482" y="210"/>
                </a:cubicBezTo>
                <a:cubicBezTo>
                  <a:pt x="320" y="210"/>
                  <a:pt x="176" y="205"/>
                  <a:pt x="48" y="196"/>
                </a:cubicBezTo>
                <a:cubicBezTo>
                  <a:pt x="44" y="189"/>
                  <a:pt x="41" y="182"/>
                  <a:pt x="38" y="175"/>
                </a:cubicBezTo>
                <a:cubicBezTo>
                  <a:pt x="21" y="136"/>
                  <a:pt x="10" y="96"/>
                  <a:pt x="4" y="53"/>
                </a:cubicBezTo>
                <a:cubicBezTo>
                  <a:pt x="4" y="49"/>
                  <a:pt x="3" y="44"/>
                  <a:pt x="3" y="40"/>
                </a:cubicBezTo>
                <a:cubicBezTo>
                  <a:pt x="2" y="31"/>
                  <a:pt x="1" y="23"/>
                  <a:pt x="0" y="15"/>
                </a:cubicBezTo>
                <a:cubicBezTo>
                  <a:pt x="141" y="5"/>
                  <a:pt x="302" y="0"/>
                  <a:pt x="482" y="0"/>
                </a:cubicBezTo>
                <a:cubicBezTo>
                  <a:pt x="662" y="0"/>
                  <a:pt x="822" y="5"/>
                  <a:pt x="963" y="14"/>
                </a:cubicBezTo>
                <a:cubicBezTo>
                  <a:pt x="962" y="23"/>
                  <a:pt x="961" y="31"/>
                  <a:pt x="960" y="40"/>
                </a:cubicBezTo>
                <a:cubicBezTo>
                  <a:pt x="960" y="44"/>
                  <a:pt x="959" y="49"/>
                  <a:pt x="959" y="53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</a:schemeClr>
              </a:gs>
              <a:gs pos="50000">
                <a:schemeClr val="accent2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54"/>
          <p:cNvGrpSpPr/>
          <p:nvPr userDrawn="1"/>
        </p:nvGrpSpPr>
        <p:grpSpPr>
          <a:xfrm>
            <a:off x="3435734" y="2226310"/>
            <a:ext cx="2257425" cy="720729"/>
            <a:chOff x="3435734" y="1287280"/>
            <a:chExt cx="2257425" cy="720729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21578059">
              <a:off x="3440164" y="1287280"/>
              <a:ext cx="2247900" cy="517525"/>
            </a:xfrm>
            <a:custGeom>
              <a:avLst/>
              <a:gdLst/>
              <a:ahLst/>
              <a:cxnLst>
                <a:cxn ang="0">
                  <a:pos x="398" y="118"/>
                </a:cxn>
                <a:cxn ang="0">
                  <a:pos x="358" y="117"/>
                </a:cxn>
                <a:cxn ang="0">
                  <a:pos x="299" y="118"/>
                </a:cxn>
                <a:cxn ang="0">
                  <a:pos x="243" y="120"/>
                </a:cxn>
                <a:cxn ang="0">
                  <a:pos x="232" y="121"/>
                </a:cxn>
                <a:cxn ang="0">
                  <a:pos x="223" y="121"/>
                </a:cxn>
                <a:cxn ang="0">
                  <a:pos x="190" y="123"/>
                </a:cxn>
                <a:cxn ang="0">
                  <a:pos x="159" y="126"/>
                </a:cxn>
                <a:cxn ang="0">
                  <a:pos x="103" y="132"/>
                </a:cxn>
                <a:cxn ang="0">
                  <a:pos x="45" y="144"/>
                </a:cxn>
                <a:cxn ang="0">
                  <a:pos x="3" y="160"/>
                </a:cxn>
                <a:cxn ang="0">
                  <a:pos x="0" y="164"/>
                </a:cxn>
                <a:cxn ang="0">
                  <a:pos x="0" y="163"/>
                </a:cxn>
                <a:cxn ang="0">
                  <a:pos x="1" y="162"/>
                </a:cxn>
                <a:cxn ang="0">
                  <a:pos x="10" y="151"/>
                </a:cxn>
                <a:cxn ang="0">
                  <a:pos x="18" y="143"/>
                </a:cxn>
                <a:cxn ang="0">
                  <a:pos x="26" y="135"/>
                </a:cxn>
                <a:cxn ang="0">
                  <a:pos x="359" y="0"/>
                </a:cxn>
                <a:cxn ang="0">
                  <a:pos x="689" y="132"/>
                </a:cxn>
                <a:cxn ang="0">
                  <a:pos x="700" y="143"/>
                </a:cxn>
                <a:cxn ang="0">
                  <a:pos x="708" y="150"/>
                </a:cxn>
                <a:cxn ang="0">
                  <a:pos x="714" y="158"/>
                </a:cxn>
                <a:cxn ang="0">
                  <a:pos x="717" y="164"/>
                </a:cxn>
                <a:cxn ang="0">
                  <a:pos x="717" y="164"/>
                </a:cxn>
                <a:cxn ang="0">
                  <a:pos x="716" y="163"/>
                </a:cxn>
                <a:cxn ang="0">
                  <a:pos x="717" y="165"/>
                </a:cxn>
                <a:cxn ang="0">
                  <a:pos x="714" y="161"/>
                </a:cxn>
                <a:cxn ang="0">
                  <a:pos x="708" y="156"/>
                </a:cxn>
                <a:cxn ang="0">
                  <a:pos x="689" y="148"/>
                </a:cxn>
                <a:cxn ang="0">
                  <a:pos x="613" y="132"/>
                </a:cxn>
                <a:cxn ang="0">
                  <a:pos x="556" y="126"/>
                </a:cxn>
                <a:cxn ang="0">
                  <a:pos x="525" y="123"/>
                </a:cxn>
                <a:cxn ang="0">
                  <a:pos x="482" y="121"/>
                </a:cxn>
                <a:cxn ang="0">
                  <a:pos x="477" y="120"/>
                </a:cxn>
                <a:cxn ang="0">
                  <a:pos x="475" y="120"/>
                </a:cxn>
                <a:cxn ang="0">
                  <a:pos x="473" y="120"/>
                </a:cxn>
                <a:cxn ang="0">
                  <a:pos x="465" y="119"/>
                </a:cxn>
                <a:cxn ang="0">
                  <a:pos x="460" y="119"/>
                </a:cxn>
                <a:cxn ang="0">
                  <a:pos x="445" y="119"/>
                </a:cxn>
                <a:cxn ang="0">
                  <a:pos x="436" y="119"/>
                </a:cxn>
                <a:cxn ang="0">
                  <a:pos x="398" y="118"/>
                </a:cxn>
              </a:cxnLst>
              <a:rect l="0" t="0" r="r" b="b"/>
              <a:pathLst>
                <a:path w="717" h="165">
                  <a:moveTo>
                    <a:pt x="398" y="118"/>
                  </a:moveTo>
                  <a:cubicBezTo>
                    <a:pt x="385" y="118"/>
                    <a:pt x="372" y="117"/>
                    <a:pt x="358" y="117"/>
                  </a:cubicBezTo>
                  <a:cubicBezTo>
                    <a:pt x="338" y="117"/>
                    <a:pt x="318" y="118"/>
                    <a:pt x="299" y="118"/>
                  </a:cubicBezTo>
                  <a:cubicBezTo>
                    <a:pt x="243" y="120"/>
                    <a:pt x="243" y="120"/>
                    <a:pt x="243" y="120"/>
                  </a:cubicBezTo>
                  <a:cubicBezTo>
                    <a:pt x="239" y="120"/>
                    <a:pt x="236" y="120"/>
                    <a:pt x="232" y="121"/>
                  </a:cubicBezTo>
                  <a:cubicBezTo>
                    <a:pt x="229" y="121"/>
                    <a:pt x="226" y="121"/>
                    <a:pt x="223" y="121"/>
                  </a:cubicBezTo>
                  <a:cubicBezTo>
                    <a:pt x="212" y="122"/>
                    <a:pt x="201" y="122"/>
                    <a:pt x="190" y="123"/>
                  </a:cubicBezTo>
                  <a:cubicBezTo>
                    <a:pt x="179" y="124"/>
                    <a:pt x="169" y="125"/>
                    <a:pt x="159" y="126"/>
                  </a:cubicBezTo>
                  <a:cubicBezTo>
                    <a:pt x="140" y="128"/>
                    <a:pt x="121" y="130"/>
                    <a:pt x="103" y="132"/>
                  </a:cubicBezTo>
                  <a:cubicBezTo>
                    <a:pt x="80" y="136"/>
                    <a:pt x="60" y="140"/>
                    <a:pt x="45" y="144"/>
                  </a:cubicBezTo>
                  <a:cubicBezTo>
                    <a:pt x="23" y="149"/>
                    <a:pt x="10" y="154"/>
                    <a:pt x="3" y="160"/>
                  </a:cubicBezTo>
                  <a:cubicBezTo>
                    <a:pt x="2" y="161"/>
                    <a:pt x="1" y="162"/>
                    <a:pt x="0" y="164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3" y="159"/>
                    <a:pt x="6" y="156"/>
                    <a:pt x="10" y="151"/>
                  </a:cubicBezTo>
                  <a:cubicBezTo>
                    <a:pt x="13" y="149"/>
                    <a:pt x="16" y="146"/>
                    <a:pt x="18" y="143"/>
                  </a:cubicBezTo>
                  <a:cubicBezTo>
                    <a:pt x="21" y="140"/>
                    <a:pt x="23" y="138"/>
                    <a:pt x="26" y="135"/>
                  </a:cubicBezTo>
                  <a:cubicBezTo>
                    <a:pt x="119" y="45"/>
                    <a:pt x="230" y="0"/>
                    <a:pt x="359" y="0"/>
                  </a:cubicBezTo>
                  <a:cubicBezTo>
                    <a:pt x="487" y="0"/>
                    <a:pt x="597" y="44"/>
                    <a:pt x="689" y="132"/>
                  </a:cubicBezTo>
                  <a:cubicBezTo>
                    <a:pt x="693" y="135"/>
                    <a:pt x="697" y="139"/>
                    <a:pt x="700" y="143"/>
                  </a:cubicBezTo>
                  <a:cubicBezTo>
                    <a:pt x="703" y="146"/>
                    <a:pt x="705" y="148"/>
                    <a:pt x="708" y="150"/>
                  </a:cubicBezTo>
                  <a:cubicBezTo>
                    <a:pt x="710" y="152"/>
                    <a:pt x="712" y="155"/>
                    <a:pt x="714" y="158"/>
                  </a:cubicBezTo>
                  <a:cubicBezTo>
                    <a:pt x="716" y="160"/>
                    <a:pt x="717" y="162"/>
                    <a:pt x="717" y="164"/>
                  </a:cubicBezTo>
                  <a:cubicBezTo>
                    <a:pt x="717" y="164"/>
                    <a:pt x="717" y="164"/>
                    <a:pt x="717" y="164"/>
                  </a:cubicBezTo>
                  <a:cubicBezTo>
                    <a:pt x="716" y="164"/>
                    <a:pt x="716" y="163"/>
                    <a:pt x="716" y="163"/>
                  </a:cubicBezTo>
                  <a:cubicBezTo>
                    <a:pt x="717" y="165"/>
                    <a:pt x="717" y="165"/>
                    <a:pt x="717" y="165"/>
                  </a:cubicBezTo>
                  <a:cubicBezTo>
                    <a:pt x="716" y="163"/>
                    <a:pt x="715" y="161"/>
                    <a:pt x="714" y="161"/>
                  </a:cubicBezTo>
                  <a:cubicBezTo>
                    <a:pt x="713" y="159"/>
                    <a:pt x="710" y="157"/>
                    <a:pt x="708" y="156"/>
                  </a:cubicBezTo>
                  <a:cubicBezTo>
                    <a:pt x="703" y="153"/>
                    <a:pt x="697" y="151"/>
                    <a:pt x="689" y="148"/>
                  </a:cubicBezTo>
                  <a:cubicBezTo>
                    <a:pt x="671" y="142"/>
                    <a:pt x="646" y="137"/>
                    <a:pt x="613" y="132"/>
                  </a:cubicBezTo>
                  <a:cubicBezTo>
                    <a:pt x="595" y="130"/>
                    <a:pt x="576" y="128"/>
                    <a:pt x="556" y="126"/>
                  </a:cubicBezTo>
                  <a:cubicBezTo>
                    <a:pt x="546" y="125"/>
                    <a:pt x="536" y="124"/>
                    <a:pt x="525" y="123"/>
                  </a:cubicBezTo>
                  <a:cubicBezTo>
                    <a:pt x="511" y="122"/>
                    <a:pt x="497" y="121"/>
                    <a:pt x="482" y="121"/>
                  </a:cubicBezTo>
                  <a:cubicBezTo>
                    <a:pt x="480" y="120"/>
                    <a:pt x="479" y="120"/>
                    <a:pt x="477" y="120"/>
                  </a:cubicBezTo>
                  <a:cubicBezTo>
                    <a:pt x="477" y="120"/>
                    <a:pt x="476" y="120"/>
                    <a:pt x="475" y="120"/>
                  </a:cubicBezTo>
                  <a:cubicBezTo>
                    <a:pt x="474" y="120"/>
                    <a:pt x="474" y="120"/>
                    <a:pt x="473" y="120"/>
                  </a:cubicBezTo>
                  <a:cubicBezTo>
                    <a:pt x="470" y="119"/>
                    <a:pt x="467" y="119"/>
                    <a:pt x="465" y="119"/>
                  </a:cubicBezTo>
                  <a:cubicBezTo>
                    <a:pt x="463" y="119"/>
                    <a:pt x="461" y="119"/>
                    <a:pt x="460" y="119"/>
                  </a:cubicBezTo>
                  <a:cubicBezTo>
                    <a:pt x="445" y="119"/>
                    <a:pt x="445" y="119"/>
                    <a:pt x="445" y="119"/>
                  </a:cubicBezTo>
                  <a:cubicBezTo>
                    <a:pt x="442" y="119"/>
                    <a:pt x="439" y="119"/>
                    <a:pt x="436" y="119"/>
                  </a:cubicBezTo>
                  <a:lnTo>
                    <a:pt x="398" y="118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21578059">
              <a:off x="3435734" y="1685746"/>
              <a:ext cx="2257425" cy="322263"/>
            </a:xfrm>
            <a:custGeom>
              <a:avLst/>
              <a:gdLst/>
              <a:ahLst/>
              <a:cxnLst>
                <a:cxn ang="0">
                  <a:pos x="447" y="1"/>
                </a:cxn>
                <a:cxn ang="0">
                  <a:pos x="462" y="2"/>
                </a:cxn>
                <a:cxn ang="0">
                  <a:pos x="467" y="1"/>
                </a:cxn>
                <a:cxn ang="0">
                  <a:pos x="475" y="2"/>
                </a:cxn>
                <a:cxn ang="0">
                  <a:pos x="477" y="2"/>
                </a:cxn>
                <a:cxn ang="0">
                  <a:pos x="484" y="3"/>
                </a:cxn>
                <a:cxn ang="0">
                  <a:pos x="527" y="5"/>
                </a:cxn>
                <a:cxn ang="0">
                  <a:pos x="558" y="8"/>
                </a:cxn>
                <a:cxn ang="0">
                  <a:pos x="615" y="15"/>
                </a:cxn>
                <a:cxn ang="0">
                  <a:pos x="691" y="30"/>
                </a:cxn>
                <a:cxn ang="0">
                  <a:pos x="710" y="38"/>
                </a:cxn>
                <a:cxn ang="0">
                  <a:pos x="716" y="43"/>
                </a:cxn>
                <a:cxn ang="0">
                  <a:pos x="719" y="47"/>
                </a:cxn>
                <a:cxn ang="0">
                  <a:pos x="718" y="45"/>
                </a:cxn>
                <a:cxn ang="0">
                  <a:pos x="719" y="46"/>
                </a:cxn>
                <a:cxn ang="0">
                  <a:pos x="719" y="46"/>
                </a:cxn>
                <a:cxn ang="0">
                  <a:pos x="719" y="46"/>
                </a:cxn>
                <a:cxn ang="0">
                  <a:pos x="719" y="47"/>
                </a:cxn>
                <a:cxn ang="0">
                  <a:pos x="719" y="47"/>
                </a:cxn>
                <a:cxn ang="0">
                  <a:pos x="719" y="47"/>
                </a:cxn>
                <a:cxn ang="0">
                  <a:pos x="720" y="51"/>
                </a:cxn>
                <a:cxn ang="0">
                  <a:pos x="716" y="59"/>
                </a:cxn>
                <a:cxn ang="0">
                  <a:pos x="691" y="72"/>
                </a:cxn>
                <a:cxn ang="0">
                  <a:pos x="615" y="87"/>
                </a:cxn>
                <a:cxn ang="0">
                  <a:pos x="613" y="88"/>
                </a:cxn>
                <a:cxn ang="0">
                  <a:pos x="523" y="97"/>
                </a:cxn>
                <a:cxn ang="0">
                  <a:pos x="522" y="97"/>
                </a:cxn>
                <a:cxn ang="0">
                  <a:pos x="520" y="97"/>
                </a:cxn>
                <a:cxn ang="0">
                  <a:pos x="360" y="103"/>
                </a:cxn>
                <a:cxn ang="0">
                  <a:pos x="200" y="97"/>
                </a:cxn>
                <a:cxn ang="0">
                  <a:pos x="198" y="97"/>
                </a:cxn>
                <a:cxn ang="0">
                  <a:pos x="197" y="97"/>
                </a:cxn>
                <a:cxn ang="0">
                  <a:pos x="107" y="88"/>
                </a:cxn>
                <a:cxn ang="0">
                  <a:pos x="105" y="87"/>
                </a:cxn>
                <a:cxn ang="0">
                  <a:pos x="47" y="76"/>
                </a:cxn>
                <a:cxn ang="0">
                  <a:pos x="0" y="51"/>
                </a:cxn>
                <a:cxn ang="0">
                  <a:pos x="2" y="45"/>
                </a:cxn>
                <a:cxn ang="0">
                  <a:pos x="2" y="46"/>
                </a:cxn>
                <a:cxn ang="0">
                  <a:pos x="5" y="42"/>
                </a:cxn>
                <a:cxn ang="0">
                  <a:pos x="47" y="25"/>
                </a:cxn>
                <a:cxn ang="0">
                  <a:pos x="105" y="15"/>
                </a:cxn>
                <a:cxn ang="0">
                  <a:pos x="161" y="8"/>
                </a:cxn>
                <a:cxn ang="0">
                  <a:pos x="192" y="5"/>
                </a:cxn>
                <a:cxn ang="0">
                  <a:pos x="225" y="3"/>
                </a:cxn>
                <a:cxn ang="0">
                  <a:pos x="234" y="3"/>
                </a:cxn>
                <a:cxn ang="0">
                  <a:pos x="245" y="2"/>
                </a:cxn>
                <a:cxn ang="0">
                  <a:pos x="301" y="0"/>
                </a:cxn>
                <a:cxn ang="0">
                  <a:pos x="360" y="0"/>
                </a:cxn>
                <a:cxn ang="0">
                  <a:pos x="400" y="0"/>
                </a:cxn>
                <a:cxn ang="0">
                  <a:pos x="438" y="1"/>
                </a:cxn>
                <a:cxn ang="0">
                  <a:pos x="447" y="1"/>
                </a:cxn>
              </a:cxnLst>
              <a:rect l="0" t="0" r="r" b="b"/>
              <a:pathLst>
                <a:path w="720" h="103">
                  <a:moveTo>
                    <a:pt x="447" y="1"/>
                  </a:moveTo>
                  <a:cubicBezTo>
                    <a:pt x="462" y="2"/>
                    <a:pt x="462" y="2"/>
                    <a:pt x="462" y="2"/>
                  </a:cubicBezTo>
                  <a:cubicBezTo>
                    <a:pt x="463" y="1"/>
                    <a:pt x="465" y="1"/>
                    <a:pt x="467" y="1"/>
                  </a:cubicBezTo>
                  <a:cubicBezTo>
                    <a:pt x="469" y="1"/>
                    <a:pt x="472" y="2"/>
                    <a:pt x="475" y="2"/>
                  </a:cubicBezTo>
                  <a:cubicBezTo>
                    <a:pt x="476" y="2"/>
                    <a:pt x="476" y="2"/>
                    <a:pt x="477" y="2"/>
                  </a:cubicBezTo>
                  <a:cubicBezTo>
                    <a:pt x="480" y="2"/>
                    <a:pt x="482" y="3"/>
                    <a:pt x="484" y="3"/>
                  </a:cubicBezTo>
                  <a:cubicBezTo>
                    <a:pt x="499" y="3"/>
                    <a:pt x="513" y="4"/>
                    <a:pt x="527" y="5"/>
                  </a:cubicBezTo>
                  <a:cubicBezTo>
                    <a:pt x="538" y="6"/>
                    <a:pt x="548" y="7"/>
                    <a:pt x="558" y="8"/>
                  </a:cubicBezTo>
                  <a:cubicBezTo>
                    <a:pt x="578" y="10"/>
                    <a:pt x="597" y="12"/>
                    <a:pt x="615" y="15"/>
                  </a:cubicBezTo>
                  <a:cubicBezTo>
                    <a:pt x="648" y="19"/>
                    <a:pt x="673" y="24"/>
                    <a:pt x="691" y="30"/>
                  </a:cubicBezTo>
                  <a:cubicBezTo>
                    <a:pt x="699" y="33"/>
                    <a:pt x="705" y="35"/>
                    <a:pt x="710" y="38"/>
                  </a:cubicBezTo>
                  <a:cubicBezTo>
                    <a:pt x="712" y="40"/>
                    <a:pt x="715" y="41"/>
                    <a:pt x="716" y="43"/>
                  </a:cubicBezTo>
                  <a:cubicBezTo>
                    <a:pt x="717" y="43"/>
                    <a:pt x="718" y="45"/>
                    <a:pt x="719" y="47"/>
                  </a:cubicBezTo>
                  <a:cubicBezTo>
                    <a:pt x="718" y="45"/>
                    <a:pt x="718" y="45"/>
                    <a:pt x="718" y="45"/>
                  </a:cubicBezTo>
                  <a:cubicBezTo>
                    <a:pt x="718" y="45"/>
                    <a:pt x="718" y="45"/>
                    <a:pt x="719" y="46"/>
                  </a:cubicBezTo>
                  <a:cubicBezTo>
                    <a:pt x="719" y="46"/>
                    <a:pt x="719" y="46"/>
                    <a:pt x="719" y="46"/>
                  </a:cubicBezTo>
                  <a:cubicBezTo>
                    <a:pt x="719" y="46"/>
                    <a:pt x="719" y="46"/>
                    <a:pt x="719" y="46"/>
                  </a:cubicBezTo>
                  <a:cubicBezTo>
                    <a:pt x="719" y="47"/>
                    <a:pt x="719" y="47"/>
                    <a:pt x="719" y="47"/>
                  </a:cubicBezTo>
                  <a:cubicBezTo>
                    <a:pt x="719" y="47"/>
                    <a:pt x="719" y="47"/>
                    <a:pt x="719" y="47"/>
                  </a:cubicBezTo>
                  <a:cubicBezTo>
                    <a:pt x="719" y="47"/>
                    <a:pt x="719" y="47"/>
                    <a:pt x="719" y="47"/>
                  </a:cubicBezTo>
                  <a:cubicBezTo>
                    <a:pt x="720" y="48"/>
                    <a:pt x="720" y="50"/>
                    <a:pt x="720" y="51"/>
                  </a:cubicBezTo>
                  <a:cubicBezTo>
                    <a:pt x="720" y="53"/>
                    <a:pt x="719" y="56"/>
                    <a:pt x="716" y="59"/>
                  </a:cubicBezTo>
                  <a:cubicBezTo>
                    <a:pt x="712" y="63"/>
                    <a:pt x="703" y="67"/>
                    <a:pt x="691" y="72"/>
                  </a:cubicBezTo>
                  <a:cubicBezTo>
                    <a:pt x="673" y="77"/>
                    <a:pt x="648" y="83"/>
                    <a:pt x="615" y="87"/>
                  </a:cubicBezTo>
                  <a:cubicBezTo>
                    <a:pt x="614" y="87"/>
                    <a:pt x="614" y="88"/>
                    <a:pt x="613" y="88"/>
                  </a:cubicBezTo>
                  <a:cubicBezTo>
                    <a:pt x="585" y="92"/>
                    <a:pt x="555" y="95"/>
                    <a:pt x="523" y="97"/>
                  </a:cubicBezTo>
                  <a:cubicBezTo>
                    <a:pt x="523" y="97"/>
                    <a:pt x="522" y="97"/>
                    <a:pt x="522" y="97"/>
                  </a:cubicBezTo>
                  <a:cubicBezTo>
                    <a:pt x="521" y="97"/>
                    <a:pt x="521" y="97"/>
                    <a:pt x="520" y="97"/>
                  </a:cubicBezTo>
                  <a:cubicBezTo>
                    <a:pt x="472" y="101"/>
                    <a:pt x="419" y="103"/>
                    <a:pt x="360" y="103"/>
                  </a:cubicBezTo>
                  <a:cubicBezTo>
                    <a:pt x="301" y="103"/>
                    <a:pt x="248" y="101"/>
                    <a:pt x="200" y="97"/>
                  </a:cubicBezTo>
                  <a:cubicBezTo>
                    <a:pt x="199" y="97"/>
                    <a:pt x="199" y="97"/>
                    <a:pt x="198" y="97"/>
                  </a:cubicBezTo>
                  <a:cubicBezTo>
                    <a:pt x="198" y="97"/>
                    <a:pt x="197" y="97"/>
                    <a:pt x="197" y="97"/>
                  </a:cubicBezTo>
                  <a:cubicBezTo>
                    <a:pt x="165" y="95"/>
                    <a:pt x="135" y="92"/>
                    <a:pt x="107" y="88"/>
                  </a:cubicBezTo>
                  <a:cubicBezTo>
                    <a:pt x="106" y="88"/>
                    <a:pt x="106" y="87"/>
                    <a:pt x="105" y="87"/>
                  </a:cubicBezTo>
                  <a:cubicBezTo>
                    <a:pt x="82" y="84"/>
                    <a:pt x="62" y="80"/>
                    <a:pt x="47" y="76"/>
                  </a:cubicBezTo>
                  <a:cubicBezTo>
                    <a:pt x="16" y="69"/>
                    <a:pt x="0" y="60"/>
                    <a:pt x="0" y="51"/>
                  </a:cubicBezTo>
                  <a:cubicBezTo>
                    <a:pt x="0" y="49"/>
                    <a:pt x="1" y="47"/>
                    <a:pt x="2" y="45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4" y="43"/>
                    <a:pt x="5" y="42"/>
                  </a:cubicBezTo>
                  <a:cubicBezTo>
                    <a:pt x="12" y="36"/>
                    <a:pt x="25" y="31"/>
                    <a:pt x="47" y="25"/>
                  </a:cubicBezTo>
                  <a:cubicBezTo>
                    <a:pt x="62" y="22"/>
                    <a:pt x="82" y="18"/>
                    <a:pt x="105" y="15"/>
                  </a:cubicBezTo>
                  <a:cubicBezTo>
                    <a:pt x="123" y="12"/>
                    <a:pt x="142" y="10"/>
                    <a:pt x="161" y="8"/>
                  </a:cubicBezTo>
                  <a:cubicBezTo>
                    <a:pt x="171" y="7"/>
                    <a:pt x="181" y="6"/>
                    <a:pt x="192" y="5"/>
                  </a:cubicBezTo>
                  <a:cubicBezTo>
                    <a:pt x="203" y="5"/>
                    <a:pt x="214" y="4"/>
                    <a:pt x="225" y="3"/>
                  </a:cubicBezTo>
                  <a:cubicBezTo>
                    <a:pt x="228" y="3"/>
                    <a:pt x="231" y="3"/>
                    <a:pt x="234" y="3"/>
                  </a:cubicBezTo>
                  <a:cubicBezTo>
                    <a:pt x="238" y="2"/>
                    <a:pt x="241" y="2"/>
                    <a:pt x="245" y="2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20" y="0"/>
                    <a:pt x="340" y="0"/>
                    <a:pt x="360" y="0"/>
                  </a:cubicBezTo>
                  <a:cubicBezTo>
                    <a:pt x="373" y="0"/>
                    <a:pt x="387" y="0"/>
                    <a:pt x="400" y="0"/>
                  </a:cubicBezTo>
                  <a:cubicBezTo>
                    <a:pt x="438" y="1"/>
                    <a:pt x="438" y="1"/>
                    <a:pt x="438" y="1"/>
                  </a:cubicBezTo>
                  <a:cubicBezTo>
                    <a:pt x="441" y="1"/>
                    <a:pt x="444" y="1"/>
                    <a:pt x="447" y="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55"/>
          <p:cNvGrpSpPr/>
          <p:nvPr userDrawn="1"/>
        </p:nvGrpSpPr>
        <p:grpSpPr>
          <a:xfrm>
            <a:off x="3068860" y="2897775"/>
            <a:ext cx="3012473" cy="871530"/>
            <a:chOff x="3068860" y="1958745"/>
            <a:chExt cx="3012473" cy="871530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rot="21578059">
              <a:off x="3068860" y="1958745"/>
              <a:ext cx="3009900" cy="720725"/>
            </a:xfrm>
            <a:custGeom>
              <a:avLst/>
              <a:gdLst/>
              <a:ahLst/>
              <a:cxnLst>
                <a:cxn ang="0">
                  <a:pos x="319" y="5"/>
                </a:cxn>
                <a:cxn ang="0">
                  <a:pos x="322" y="5"/>
                </a:cxn>
                <a:cxn ang="0">
                  <a:pos x="479" y="0"/>
                </a:cxn>
                <a:cxn ang="0">
                  <a:pos x="641" y="5"/>
                </a:cxn>
                <a:cxn ang="0">
                  <a:pos x="641" y="5"/>
                </a:cxn>
                <a:cxn ang="0">
                  <a:pos x="643" y="5"/>
                </a:cxn>
                <a:cxn ang="0">
                  <a:pos x="836" y="27"/>
                </a:cxn>
                <a:cxn ang="0">
                  <a:pos x="903" y="43"/>
                </a:cxn>
                <a:cxn ang="0">
                  <a:pos x="925" y="86"/>
                </a:cxn>
                <a:cxn ang="0">
                  <a:pos x="941" y="132"/>
                </a:cxn>
                <a:cxn ang="0">
                  <a:pos x="942" y="134"/>
                </a:cxn>
                <a:cxn ang="0">
                  <a:pos x="960" y="230"/>
                </a:cxn>
                <a:cxn ang="0">
                  <a:pos x="820" y="209"/>
                </a:cxn>
                <a:cxn ang="0">
                  <a:pos x="754" y="205"/>
                </a:cxn>
                <a:cxn ang="0">
                  <a:pos x="687" y="202"/>
                </a:cxn>
                <a:cxn ang="0">
                  <a:pos x="678" y="202"/>
                </a:cxn>
                <a:cxn ang="0">
                  <a:pos x="558" y="198"/>
                </a:cxn>
                <a:cxn ang="0">
                  <a:pos x="395" y="198"/>
                </a:cxn>
                <a:cxn ang="0">
                  <a:pos x="284" y="202"/>
                </a:cxn>
                <a:cxn ang="0">
                  <a:pos x="272" y="202"/>
                </a:cxn>
                <a:cxn ang="0">
                  <a:pos x="205" y="205"/>
                </a:cxn>
                <a:cxn ang="0">
                  <a:pos x="140" y="209"/>
                </a:cxn>
                <a:cxn ang="0">
                  <a:pos x="3" y="229"/>
                </a:cxn>
                <a:cxn ang="0">
                  <a:pos x="3" y="229"/>
                </a:cxn>
                <a:cxn ang="0">
                  <a:pos x="0" y="230"/>
                </a:cxn>
                <a:cxn ang="0">
                  <a:pos x="17" y="135"/>
                </a:cxn>
                <a:cxn ang="0">
                  <a:pos x="18" y="133"/>
                </a:cxn>
                <a:cxn ang="0">
                  <a:pos x="35" y="86"/>
                </a:cxn>
                <a:cxn ang="0">
                  <a:pos x="56" y="42"/>
                </a:cxn>
                <a:cxn ang="0">
                  <a:pos x="122" y="27"/>
                </a:cxn>
                <a:cxn ang="0">
                  <a:pos x="318" y="5"/>
                </a:cxn>
                <a:cxn ang="0">
                  <a:pos x="319" y="5"/>
                </a:cxn>
              </a:cxnLst>
              <a:rect l="0" t="0" r="r" b="b"/>
              <a:pathLst>
                <a:path w="960" h="230">
                  <a:moveTo>
                    <a:pt x="319" y="5"/>
                  </a:moveTo>
                  <a:cubicBezTo>
                    <a:pt x="320" y="5"/>
                    <a:pt x="321" y="5"/>
                    <a:pt x="322" y="5"/>
                  </a:cubicBezTo>
                  <a:cubicBezTo>
                    <a:pt x="371" y="2"/>
                    <a:pt x="423" y="0"/>
                    <a:pt x="479" y="0"/>
                  </a:cubicBezTo>
                  <a:cubicBezTo>
                    <a:pt x="537" y="0"/>
                    <a:pt x="591" y="2"/>
                    <a:pt x="641" y="5"/>
                  </a:cubicBezTo>
                  <a:cubicBezTo>
                    <a:pt x="641" y="5"/>
                    <a:pt x="641" y="5"/>
                    <a:pt x="641" y="5"/>
                  </a:cubicBezTo>
                  <a:cubicBezTo>
                    <a:pt x="642" y="5"/>
                    <a:pt x="642" y="5"/>
                    <a:pt x="643" y="5"/>
                  </a:cubicBezTo>
                  <a:cubicBezTo>
                    <a:pt x="714" y="9"/>
                    <a:pt x="779" y="17"/>
                    <a:pt x="836" y="27"/>
                  </a:cubicBezTo>
                  <a:cubicBezTo>
                    <a:pt x="862" y="32"/>
                    <a:pt x="884" y="37"/>
                    <a:pt x="903" y="43"/>
                  </a:cubicBezTo>
                  <a:cubicBezTo>
                    <a:pt x="911" y="57"/>
                    <a:pt x="918" y="71"/>
                    <a:pt x="925" y="86"/>
                  </a:cubicBezTo>
                  <a:cubicBezTo>
                    <a:pt x="931" y="101"/>
                    <a:pt x="936" y="117"/>
                    <a:pt x="941" y="132"/>
                  </a:cubicBezTo>
                  <a:cubicBezTo>
                    <a:pt x="941" y="133"/>
                    <a:pt x="942" y="134"/>
                    <a:pt x="942" y="134"/>
                  </a:cubicBezTo>
                  <a:cubicBezTo>
                    <a:pt x="951" y="165"/>
                    <a:pt x="957" y="197"/>
                    <a:pt x="960" y="230"/>
                  </a:cubicBezTo>
                  <a:cubicBezTo>
                    <a:pt x="938" y="221"/>
                    <a:pt x="891" y="215"/>
                    <a:pt x="820" y="209"/>
                  </a:cubicBezTo>
                  <a:cubicBezTo>
                    <a:pt x="799" y="207"/>
                    <a:pt x="777" y="206"/>
                    <a:pt x="754" y="205"/>
                  </a:cubicBezTo>
                  <a:cubicBezTo>
                    <a:pt x="733" y="204"/>
                    <a:pt x="710" y="203"/>
                    <a:pt x="687" y="202"/>
                  </a:cubicBezTo>
                  <a:cubicBezTo>
                    <a:pt x="678" y="202"/>
                    <a:pt x="678" y="202"/>
                    <a:pt x="678" y="202"/>
                  </a:cubicBezTo>
                  <a:cubicBezTo>
                    <a:pt x="639" y="200"/>
                    <a:pt x="600" y="198"/>
                    <a:pt x="558" y="198"/>
                  </a:cubicBezTo>
                  <a:cubicBezTo>
                    <a:pt x="395" y="198"/>
                    <a:pt x="395" y="198"/>
                    <a:pt x="395" y="198"/>
                  </a:cubicBezTo>
                  <a:cubicBezTo>
                    <a:pt x="357" y="199"/>
                    <a:pt x="320" y="200"/>
                    <a:pt x="284" y="202"/>
                  </a:cubicBezTo>
                  <a:cubicBezTo>
                    <a:pt x="272" y="202"/>
                    <a:pt x="272" y="202"/>
                    <a:pt x="272" y="202"/>
                  </a:cubicBezTo>
                  <a:cubicBezTo>
                    <a:pt x="249" y="203"/>
                    <a:pt x="227" y="204"/>
                    <a:pt x="205" y="205"/>
                  </a:cubicBezTo>
                  <a:cubicBezTo>
                    <a:pt x="182" y="206"/>
                    <a:pt x="161" y="207"/>
                    <a:pt x="140" y="209"/>
                  </a:cubicBezTo>
                  <a:cubicBezTo>
                    <a:pt x="72" y="214"/>
                    <a:pt x="27" y="221"/>
                    <a:pt x="3" y="229"/>
                  </a:cubicBezTo>
                  <a:cubicBezTo>
                    <a:pt x="4" y="229"/>
                    <a:pt x="4" y="229"/>
                    <a:pt x="3" y="229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2" y="197"/>
                    <a:pt x="8" y="165"/>
                    <a:pt x="17" y="135"/>
                  </a:cubicBezTo>
                  <a:cubicBezTo>
                    <a:pt x="17" y="134"/>
                    <a:pt x="17" y="133"/>
                    <a:pt x="18" y="133"/>
                  </a:cubicBezTo>
                  <a:cubicBezTo>
                    <a:pt x="22" y="117"/>
                    <a:pt x="28" y="101"/>
                    <a:pt x="35" y="86"/>
                  </a:cubicBezTo>
                  <a:cubicBezTo>
                    <a:pt x="41" y="71"/>
                    <a:pt x="48" y="57"/>
                    <a:pt x="56" y="42"/>
                  </a:cubicBezTo>
                  <a:cubicBezTo>
                    <a:pt x="74" y="37"/>
                    <a:pt x="97" y="32"/>
                    <a:pt x="122" y="27"/>
                  </a:cubicBezTo>
                  <a:cubicBezTo>
                    <a:pt x="180" y="17"/>
                    <a:pt x="245" y="9"/>
                    <a:pt x="318" y="5"/>
                  </a:cubicBezTo>
                  <a:cubicBezTo>
                    <a:pt x="318" y="5"/>
                    <a:pt x="319" y="5"/>
                    <a:pt x="319" y="5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 rot="21578059">
              <a:off x="3071433" y="2614375"/>
              <a:ext cx="3009900" cy="215900"/>
            </a:xfrm>
            <a:custGeom>
              <a:avLst/>
              <a:gdLst/>
              <a:ahLst/>
              <a:cxnLst>
                <a:cxn ang="0">
                  <a:pos x="210" y="8"/>
                </a:cxn>
                <a:cxn ang="0">
                  <a:pos x="272" y="4"/>
                </a:cxn>
                <a:cxn ang="0">
                  <a:pos x="383" y="1"/>
                </a:cxn>
                <a:cxn ang="0">
                  <a:pos x="480" y="0"/>
                </a:cxn>
                <a:cxn ang="0">
                  <a:pos x="576" y="1"/>
                </a:cxn>
                <a:cxn ang="0">
                  <a:pos x="687" y="4"/>
                </a:cxn>
                <a:cxn ang="0">
                  <a:pos x="696" y="4"/>
                </a:cxn>
                <a:cxn ang="0">
                  <a:pos x="723" y="6"/>
                </a:cxn>
                <a:cxn ang="0">
                  <a:pos x="750" y="8"/>
                </a:cxn>
                <a:cxn ang="0">
                  <a:pos x="751" y="8"/>
                </a:cxn>
                <a:cxn ang="0">
                  <a:pos x="872" y="18"/>
                </a:cxn>
                <a:cxn ang="0">
                  <a:pos x="874" y="18"/>
                </a:cxn>
                <a:cxn ang="0">
                  <a:pos x="884" y="19"/>
                </a:cxn>
                <a:cxn ang="0">
                  <a:pos x="899" y="21"/>
                </a:cxn>
                <a:cxn ang="0">
                  <a:pos x="928" y="25"/>
                </a:cxn>
                <a:cxn ang="0">
                  <a:pos x="931" y="25"/>
                </a:cxn>
                <a:cxn ang="0">
                  <a:pos x="932" y="25"/>
                </a:cxn>
                <a:cxn ang="0">
                  <a:pos x="948" y="28"/>
                </a:cxn>
                <a:cxn ang="0">
                  <a:pos x="953" y="29"/>
                </a:cxn>
                <a:cxn ang="0">
                  <a:pos x="960" y="34"/>
                </a:cxn>
                <a:cxn ang="0">
                  <a:pos x="960" y="36"/>
                </a:cxn>
                <a:cxn ang="0">
                  <a:pos x="820" y="59"/>
                </a:cxn>
                <a:cxn ang="0">
                  <a:pos x="480" y="69"/>
                </a:cxn>
                <a:cxn ang="0">
                  <a:pos x="140" y="59"/>
                </a:cxn>
                <a:cxn ang="0">
                  <a:pos x="0" y="35"/>
                </a:cxn>
                <a:cxn ang="0">
                  <a:pos x="7" y="29"/>
                </a:cxn>
                <a:cxn ang="0">
                  <a:pos x="13" y="28"/>
                </a:cxn>
                <a:cxn ang="0">
                  <a:pos x="29" y="25"/>
                </a:cxn>
                <a:cxn ang="0">
                  <a:pos x="32" y="25"/>
                </a:cxn>
                <a:cxn ang="0">
                  <a:pos x="35" y="25"/>
                </a:cxn>
                <a:cxn ang="0">
                  <a:pos x="38" y="24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53" y="22"/>
                </a:cxn>
                <a:cxn ang="0">
                  <a:pos x="56" y="22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68" y="20"/>
                </a:cxn>
                <a:cxn ang="0">
                  <a:pos x="204" y="8"/>
                </a:cxn>
                <a:cxn ang="0">
                  <a:pos x="210" y="8"/>
                </a:cxn>
              </a:cxnLst>
              <a:rect l="0" t="0" r="r" b="b"/>
              <a:pathLst>
                <a:path w="960" h="69">
                  <a:moveTo>
                    <a:pt x="210" y="8"/>
                  </a:moveTo>
                  <a:cubicBezTo>
                    <a:pt x="230" y="6"/>
                    <a:pt x="251" y="5"/>
                    <a:pt x="272" y="4"/>
                  </a:cubicBezTo>
                  <a:cubicBezTo>
                    <a:pt x="383" y="1"/>
                    <a:pt x="383" y="1"/>
                    <a:pt x="383" y="1"/>
                  </a:cubicBezTo>
                  <a:cubicBezTo>
                    <a:pt x="414" y="1"/>
                    <a:pt x="446" y="0"/>
                    <a:pt x="480" y="0"/>
                  </a:cubicBezTo>
                  <a:cubicBezTo>
                    <a:pt x="513" y="0"/>
                    <a:pt x="545" y="1"/>
                    <a:pt x="576" y="1"/>
                  </a:cubicBezTo>
                  <a:cubicBezTo>
                    <a:pt x="687" y="4"/>
                    <a:pt x="687" y="4"/>
                    <a:pt x="687" y="4"/>
                  </a:cubicBezTo>
                  <a:cubicBezTo>
                    <a:pt x="690" y="4"/>
                    <a:pt x="693" y="4"/>
                    <a:pt x="696" y="4"/>
                  </a:cubicBezTo>
                  <a:cubicBezTo>
                    <a:pt x="723" y="6"/>
                    <a:pt x="723" y="6"/>
                    <a:pt x="723" y="6"/>
                  </a:cubicBezTo>
                  <a:cubicBezTo>
                    <a:pt x="732" y="6"/>
                    <a:pt x="741" y="7"/>
                    <a:pt x="750" y="8"/>
                  </a:cubicBezTo>
                  <a:cubicBezTo>
                    <a:pt x="750" y="8"/>
                    <a:pt x="751" y="8"/>
                    <a:pt x="751" y="8"/>
                  </a:cubicBezTo>
                  <a:cubicBezTo>
                    <a:pt x="872" y="18"/>
                    <a:pt x="872" y="18"/>
                    <a:pt x="872" y="18"/>
                  </a:cubicBezTo>
                  <a:cubicBezTo>
                    <a:pt x="872" y="18"/>
                    <a:pt x="873" y="18"/>
                    <a:pt x="874" y="18"/>
                  </a:cubicBezTo>
                  <a:cubicBezTo>
                    <a:pt x="877" y="19"/>
                    <a:pt x="880" y="19"/>
                    <a:pt x="884" y="19"/>
                  </a:cubicBezTo>
                  <a:cubicBezTo>
                    <a:pt x="889" y="20"/>
                    <a:pt x="894" y="20"/>
                    <a:pt x="899" y="21"/>
                  </a:cubicBezTo>
                  <a:cubicBezTo>
                    <a:pt x="909" y="22"/>
                    <a:pt x="918" y="24"/>
                    <a:pt x="928" y="25"/>
                  </a:cubicBezTo>
                  <a:cubicBezTo>
                    <a:pt x="929" y="25"/>
                    <a:pt x="930" y="25"/>
                    <a:pt x="931" y="25"/>
                  </a:cubicBezTo>
                  <a:cubicBezTo>
                    <a:pt x="931" y="25"/>
                    <a:pt x="931" y="25"/>
                    <a:pt x="932" y="25"/>
                  </a:cubicBezTo>
                  <a:cubicBezTo>
                    <a:pt x="948" y="28"/>
                    <a:pt x="948" y="28"/>
                    <a:pt x="948" y="28"/>
                  </a:cubicBezTo>
                  <a:cubicBezTo>
                    <a:pt x="949" y="28"/>
                    <a:pt x="951" y="28"/>
                    <a:pt x="953" y="29"/>
                  </a:cubicBezTo>
                  <a:cubicBezTo>
                    <a:pt x="957" y="30"/>
                    <a:pt x="959" y="32"/>
                    <a:pt x="960" y="34"/>
                  </a:cubicBezTo>
                  <a:cubicBezTo>
                    <a:pt x="960" y="34"/>
                    <a:pt x="960" y="35"/>
                    <a:pt x="960" y="36"/>
                  </a:cubicBezTo>
                  <a:cubicBezTo>
                    <a:pt x="957" y="45"/>
                    <a:pt x="910" y="53"/>
                    <a:pt x="820" y="59"/>
                  </a:cubicBezTo>
                  <a:cubicBezTo>
                    <a:pt x="726" y="66"/>
                    <a:pt x="613" y="69"/>
                    <a:pt x="480" y="69"/>
                  </a:cubicBezTo>
                  <a:cubicBezTo>
                    <a:pt x="347" y="69"/>
                    <a:pt x="234" y="66"/>
                    <a:pt x="140" y="59"/>
                  </a:cubicBezTo>
                  <a:cubicBezTo>
                    <a:pt x="47" y="52"/>
                    <a:pt x="0" y="44"/>
                    <a:pt x="0" y="35"/>
                  </a:cubicBezTo>
                  <a:cubicBezTo>
                    <a:pt x="0" y="33"/>
                    <a:pt x="2" y="31"/>
                    <a:pt x="7" y="29"/>
                  </a:cubicBezTo>
                  <a:cubicBezTo>
                    <a:pt x="9" y="28"/>
                    <a:pt x="11" y="28"/>
                    <a:pt x="13" y="28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5"/>
                    <a:pt x="31" y="25"/>
                    <a:pt x="32" y="25"/>
                  </a:cubicBezTo>
                  <a:cubicBezTo>
                    <a:pt x="33" y="25"/>
                    <a:pt x="34" y="25"/>
                    <a:pt x="35" y="25"/>
                  </a:cubicBezTo>
                  <a:cubicBezTo>
                    <a:pt x="36" y="24"/>
                    <a:pt x="37" y="24"/>
                    <a:pt x="38" y="24"/>
                  </a:cubicBezTo>
                  <a:cubicBezTo>
                    <a:pt x="39" y="24"/>
                    <a:pt x="40" y="24"/>
                    <a:pt x="41" y="24"/>
                  </a:cubicBezTo>
                  <a:cubicBezTo>
                    <a:pt x="41" y="24"/>
                    <a:pt x="42" y="23"/>
                    <a:pt x="43" y="23"/>
                  </a:cubicBezTo>
                  <a:cubicBezTo>
                    <a:pt x="46" y="23"/>
                    <a:pt x="50" y="23"/>
                    <a:pt x="53" y="22"/>
                  </a:cubicBezTo>
                  <a:cubicBezTo>
                    <a:pt x="54" y="22"/>
                    <a:pt x="55" y="22"/>
                    <a:pt x="56" y="22"/>
                  </a:cubicBezTo>
                  <a:cubicBezTo>
                    <a:pt x="58" y="21"/>
                    <a:pt x="60" y="21"/>
                    <a:pt x="63" y="21"/>
                  </a:cubicBezTo>
                  <a:cubicBezTo>
                    <a:pt x="64" y="21"/>
                    <a:pt x="65" y="21"/>
                    <a:pt x="65" y="21"/>
                  </a:cubicBezTo>
                  <a:cubicBezTo>
                    <a:pt x="66" y="20"/>
                    <a:pt x="67" y="20"/>
                    <a:pt x="68" y="20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6" y="8"/>
                    <a:pt x="208" y="8"/>
                    <a:pt x="210" y="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56"/>
          <p:cNvGrpSpPr/>
          <p:nvPr userDrawn="1"/>
        </p:nvGrpSpPr>
        <p:grpSpPr>
          <a:xfrm>
            <a:off x="3410125" y="4569084"/>
            <a:ext cx="2439988" cy="777868"/>
            <a:chOff x="3410125" y="3630054"/>
            <a:chExt cx="2439988" cy="777868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 rot="21578059">
              <a:off x="3415372" y="3849122"/>
              <a:ext cx="2433638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10" y="9"/>
                </a:cxn>
                <a:cxn ang="0">
                  <a:pos x="18" y="13"/>
                </a:cxn>
                <a:cxn ang="0">
                  <a:pos x="30" y="18"/>
                </a:cxn>
                <a:cxn ang="0">
                  <a:pos x="113" y="35"/>
                </a:cxn>
                <a:cxn ang="0">
                  <a:pos x="174" y="42"/>
                </a:cxn>
                <a:cxn ang="0">
                  <a:pos x="208" y="45"/>
                </a:cxn>
                <a:cxn ang="0">
                  <a:pos x="254" y="48"/>
                </a:cxn>
                <a:cxn ang="0">
                  <a:pos x="260" y="48"/>
                </a:cxn>
                <a:cxn ang="0">
                  <a:pos x="262" y="48"/>
                </a:cxn>
                <a:cxn ang="0">
                  <a:pos x="264" y="48"/>
                </a:cxn>
                <a:cxn ang="0">
                  <a:pos x="273" y="49"/>
                </a:cxn>
                <a:cxn ang="0">
                  <a:pos x="278" y="49"/>
                </a:cxn>
                <a:cxn ang="0">
                  <a:pos x="294" y="49"/>
                </a:cxn>
                <a:cxn ang="0">
                  <a:pos x="304" y="50"/>
                </a:cxn>
                <a:cxn ang="0">
                  <a:pos x="345" y="50"/>
                </a:cxn>
                <a:cxn ang="0">
                  <a:pos x="388" y="51"/>
                </a:cxn>
                <a:cxn ang="0">
                  <a:pos x="452" y="50"/>
                </a:cxn>
                <a:cxn ang="0">
                  <a:pos x="513" y="48"/>
                </a:cxn>
                <a:cxn ang="0">
                  <a:pos x="524" y="48"/>
                </a:cxn>
                <a:cxn ang="0">
                  <a:pos x="535" y="47"/>
                </a:cxn>
                <a:cxn ang="0">
                  <a:pos x="570" y="45"/>
                </a:cxn>
                <a:cxn ang="0">
                  <a:pos x="603" y="42"/>
                </a:cxn>
                <a:cxn ang="0">
                  <a:pos x="664" y="35"/>
                </a:cxn>
                <a:cxn ang="0">
                  <a:pos x="714" y="26"/>
                </a:cxn>
                <a:cxn ang="0">
                  <a:pos x="728" y="23"/>
                </a:cxn>
                <a:cxn ang="0">
                  <a:pos x="773" y="5"/>
                </a:cxn>
                <a:cxn ang="0">
                  <a:pos x="776" y="1"/>
                </a:cxn>
                <a:cxn ang="0">
                  <a:pos x="775" y="2"/>
                </a:cxn>
                <a:cxn ang="0">
                  <a:pos x="775" y="3"/>
                </a:cxn>
                <a:cxn ang="0">
                  <a:pos x="765" y="14"/>
                </a:cxn>
                <a:cxn ang="0">
                  <a:pos x="756" y="23"/>
                </a:cxn>
                <a:cxn ang="0">
                  <a:pos x="748" y="32"/>
                </a:cxn>
                <a:cxn ang="0">
                  <a:pos x="387" y="178"/>
                </a:cxn>
                <a:cxn ang="0">
                  <a:pos x="30" y="36"/>
                </a:cxn>
                <a:cxn ang="0">
                  <a:pos x="18" y="23"/>
                </a:cxn>
                <a:cxn ang="0">
                  <a:pos x="10" y="16"/>
                </a:cxn>
                <a:cxn ang="0">
                  <a:pos x="3" y="7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776" h="178">
                  <a:moveTo>
                    <a:pt x="0" y="0"/>
                  </a:moveTo>
                  <a:cubicBezTo>
                    <a:pt x="2" y="2"/>
                    <a:pt x="3" y="4"/>
                    <a:pt x="3" y="4"/>
                  </a:cubicBezTo>
                  <a:cubicBezTo>
                    <a:pt x="5" y="6"/>
                    <a:pt x="7" y="8"/>
                    <a:pt x="10" y="9"/>
                  </a:cubicBezTo>
                  <a:cubicBezTo>
                    <a:pt x="13" y="11"/>
                    <a:pt x="15" y="12"/>
                    <a:pt x="18" y="13"/>
                  </a:cubicBezTo>
                  <a:cubicBezTo>
                    <a:pt x="22" y="15"/>
                    <a:pt x="26" y="16"/>
                    <a:pt x="30" y="18"/>
                  </a:cubicBezTo>
                  <a:cubicBezTo>
                    <a:pt x="49" y="24"/>
                    <a:pt x="77" y="30"/>
                    <a:pt x="113" y="35"/>
                  </a:cubicBezTo>
                  <a:cubicBezTo>
                    <a:pt x="132" y="38"/>
                    <a:pt x="152" y="40"/>
                    <a:pt x="174" y="42"/>
                  </a:cubicBezTo>
                  <a:cubicBezTo>
                    <a:pt x="185" y="43"/>
                    <a:pt x="196" y="44"/>
                    <a:pt x="208" y="45"/>
                  </a:cubicBezTo>
                  <a:cubicBezTo>
                    <a:pt x="223" y="46"/>
                    <a:pt x="238" y="47"/>
                    <a:pt x="254" y="48"/>
                  </a:cubicBezTo>
                  <a:cubicBezTo>
                    <a:pt x="256" y="48"/>
                    <a:pt x="258" y="48"/>
                    <a:pt x="260" y="48"/>
                  </a:cubicBezTo>
                  <a:cubicBezTo>
                    <a:pt x="260" y="48"/>
                    <a:pt x="261" y="48"/>
                    <a:pt x="262" y="48"/>
                  </a:cubicBezTo>
                  <a:cubicBezTo>
                    <a:pt x="263" y="48"/>
                    <a:pt x="263" y="48"/>
                    <a:pt x="264" y="48"/>
                  </a:cubicBezTo>
                  <a:cubicBezTo>
                    <a:pt x="268" y="49"/>
                    <a:pt x="271" y="49"/>
                    <a:pt x="273" y="49"/>
                  </a:cubicBezTo>
                  <a:cubicBezTo>
                    <a:pt x="275" y="49"/>
                    <a:pt x="277" y="49"/>
                    <a:pt x="278" y="49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7" y="49"/>
                    <a:pt x="301" y="50"/>
                    <a:pt x="304" y="50"/>
                  </a:cubicBezTo>
                  <a:cubicBezTo>
                    <a:pt x="345" y="50"/>
                    <a:pt x="345" y="50"/>
                    <a:pt x="345" y="50"/>
                  </a:cubicBezTo>
                  <a:cubicBezTo>
                    <a:pt x="359" y="51"/>
                    <a:pt x="374" y="51"/>
                    <a:pt x="388" y="51"/>
                  </a:cubicBezTo>
                  <a:cubicBezTo>
                    <a:pt x="410" y="51"/>
                    <a:pt x="431" y="51"/>
                    <a:pt x="452" y="50"/>
                  </a:cubicBezTo>
                  <a:cubicBezTo>
                    <a:pt x="513" y="48"/>
                    <a:pt x="513" y="48"/>
                    <a:pt x="513" y="48"/>
                  </a:cubicBezTo>
                  <a:cubicBezTo>
                    <a:pt x="517" y="48"/>
                    <a:pt x="521" y="48"/>
                    <a:pt x="524" y="48"/>
                  </a:cubicBezTo>
                  <a:cubicBezTo>
                    <a:pt x="528" y="47"/>
                    <a:pt x="531" y="47"/>
                    <a:pt x="535" y="47"/>
                  </a:cubicBezTo>
                  <a:cubicBezTo>
                    <a:pt x="547" y="46"/>
                    <a:pt x="559" y="46"/>
                    <a:pt x="570" y="45"/>
                  </a:cubicBezTo>
                  <a:cubicBezTo>
                    <a:pt x="582" y="44"/>
                    <a:pt x="592" y="43"/>
                    <a:pt x="603" y="42"/>
                  </a:cubicBezTo>
                  <a:cubicBezTo>
                    <a:pt x="624" y="40"/>
                    <a:pt x="645" y="37"/>
                    <a:pt x="664" y="35"/>
                  </a:cubicBezTo>
                  <a:cubicBezTo>
                    <a:pt x="683" y="32"/>
                    <a:pt x="700" y="29"/>
                    <a:pt x="714" y="26"/>
                  </a:cubicBezTo>
                  <a:cubicBezTo>
                    <a:pt x="719" y="25"/>
                    <a:pt x="723" y="24"/>
                    <a:pt x="728" y="23"/>
                  </a:cubicBezTo>
                  <a:cubicBezTo>
                    <a:pt x="750" y="17"/>
                    <a:pt x="765" y="11"/>
                    <a:pt x="773" y="5"/>
                  </a:cubicBezTo>
                  <a:cubicBezTo>
                    <a:pt x="774" y="4"/>
                    <a:pt x="775" y="2"/>
                    <a:pt x="776" y="1"/>
                  </a:cubicBezTo>
                  <a:cubicBezTo>
                    <a:pt x="775" y="2"/>
                    <a:pt x="775" y="2"/>
                    <a:pt x="775" y="2"/>
                  </a:cubicBezTo>
                  <a:cubicBezTo>
                    <a:pt x="775" y="3"/>
                    <a:pt x="775" y="3"/>
                    <a:pt x="775" y="3"/>
                  </a:cubicBezTo>
                  <a:cubicBezTo>
                    <a:pt x="773" y="6"/>
                    <a:pt x="769" y="9"/>
                    <a:pt x="765" y="14"/>
                  </a:cubicBezTo>
                  <a:cubicBezTo>
                    <a:pt x="762" y="17"/>
                    <a:pt x="759" y="20"/>
                    <a:pt x="756" y="23"/>
                  </a:cubicBezTo>
                  <a:cubicBezTo>
                    <a:pt x="753" y="26"/>
                    <a:pt x="750" y="29"/>
                    <a:pt x="748" y="32"/>
                  </a:cubicBezTo>
                  <a:cubicBezTo>
                    <a:pt x="647" y="129"/>
                    <a:pt x="527" y="178"/>
                    <a:pt x="387" y="178"/>
                  </a:cubicBezTo>
                  <a:cubicBezTo>
                    <a:pt x="249" y="178"/>
                    <a:pt x="130" y="131"/>
                    <a:pt x="30" y="36"/>
                  </a:cubicBezTo>
                  <a:cubicBezTo>
                    <a:pt x="26" y="32"/>
                    <a:pt x="22" y="28"/>
                    <a:pt x="18" y="23"/>
                  </a:cubicBezTo>
                  <a:cubicBezTo>
                    <a:pt x="15" y="21"/>
                    <a:pt x="13" y="18"/>
                    <a:pt x="10" y="16"/>
                  </a:cubicBezTo>
                  <a:cubicBezTo>
                    <a:pt x="8" y="13"/>
                    <a:pt x="6" y="11"/>
                    <a:pt x="3" y="7"/>
                  </a:cubicBezTo>
                  <a:cubicBezTo>
                    <a:pt x="1" y="5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rot="21578059">
              <a:off x="3410125" y="3630054"/>
              <a:ext cx="2439988" cy="347663"/>
            </a:xfrm>
            <a:custGeom>
              <a:avLst/>
              <a:gdLst/>
              <a:ahLst/>
              <a:cxnLst>
                <a:cxn ang="0">
                  <a:pos x="1" y="60"/>
                </a:cxn>
                <a:cxn ang="0">
                  <a:pos x="2" y="61"/>
                </a:cxn>
                <a:cxn ang="0">
                  <a:pos x="1" y="61"/>
                </a:cxn>
                <a:cxn ang="0">
                  <a:pos x="1" y="60"/>
                </a:cxn>
                <a:cxn ang="0">
                  <a:pos x="1" y="60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0" y="56"/>
                </a:cxn>
                <a:cxn ang="0">
                  <a:pos x="4" y="47"/>
                </a:cxn>
                <a:cxn ang="0">
                  <a:pos x="32" y="33"/>
                </a:cxn>
                <a:cxn ang="0">
                  <a:pos x="114" y="16"/>
                </a:cxn>
                <a:cxn ang="0">
                  <a:pos x="116" y="16"/>
                </a:cxn>
                <a:cxn ang="0">
                  <a:pos x="213" y="5"/>
                </a:cxn>
                <a:cxn ang="0">
                  <a:pos x="214" y="5"/>
                </a:cxn>
                <a:cxn ang="0">
                  <a:pos x="216" y="5"/>
                </a:cxn>
                <a:cxn ang="0">
                  <a:pos x="389" y="0"/>
                </a:cxn>
                <a:cxn ang="0">
                  <a:pos x="563" y="5"/>
                </a:cxn>
                <a:cxn ang="0">
                  <a:pos x="564" y="6"/>
                </a:cxn>
                <a:cxn ang="0">
                  <a:pos x="566" y="6"/>
                </a:cxn>
                <a:cxn ang="0">
                  <a:pos x="663" y="16"/>
                </a:cxn>
                <a:cxn ang="0">
                  <a:pos x="665" y="16"/>
                </a:cxn>
                <a:cxn ang="0">
                  <a:pos x="729" y="28"/>
                </a:cxn>
                <a:cxn ang="0">
                  <a:pos x="778" y="56"/>
                </a:cxn>
                <a:cxn ang="0">
                  <a:pos x="776" y="62"/>
                </a:cxn>
                <a:cxn ang="0">
                  <a:pos x="777" y="61"/>
                </a:cxn>
                <a:cxn ang="0">
                  <a:pos x="774" y="65"/>
                </a:cxn>
                <a:cxn ang="0">
                  <a:pos x="729" y="83"/>
                </a:cxn>
                <a:cxn ang="0">
                  <a:pos x="665" y="95"/>
                </a:cxn>
                <a:cxn ang="0">
                  <a:pos x="604" y="102"/>
                </a:cxn>
                <a:cxn ang="0">
                  <a:pos x="571" y="105"/>
                </a:cxn>
                <a:cxn ang="0">
                  <a:pos x="536" y="107"/>
                </a:cxn>
                <a:cxn ang="0">
                  <a:pos x="526" y="108"/>
                </a:cxn>
                <a:cxn ang="0">
                  <a:pos x="514" y="108"/>
                </a:cxn>
                <a:cxn ang="0">
                  <a:pos x="453" y="110"/>
                </a:cxn>
                <a:cxn ang="0">
                  <a:pos x="389" y="111"/>
                </a:cxn>
                <a:cxn ang="0">
                  <a:pos x="346" y="111"/>
                </a:cxn>
                <a:cxn ang="0">
                  <a:pos x="305" y="110"/>
                </a:cxn>
                <a:cxn ang="0">
                  <a:pos x="295" y="110"/>
                </a:cxn>
                <a:cxn ang="0">
                  <a:pos x="279" y="109"/>
                </a:cxn>
                <a:cxn ang="0">
                  <a:pos x="274" y="109"/>
                </a:cxn>
                <a:cxn ang="0">
                  <a:pos x="265" y="108"/>
                </a:cxn>
                <a:cxn ang="0">
                  <a:pos x="263" y="108"/>
                </a:cxn>
                <a:cxn ang="0">
                  <a:pos x="255" y="108"/>
                </a:cxn>
                <a:cxn ang="0">
                  <a:pos x="209" y="105"/>
                </a:cxn>
                <a:cxn ang="0">
                  <a:pos x="175" y="102"/>
                </a:cxn>
                <a:cxn ang="0">
                  <a:pos x="114" y="95"/>
                </a:cxn>
                <a:cxn ang="0">
                  <a:pos x="32" y="78"/>
                </a:cxn>
                <a:cxn ang="0">
                  <a:pos x="11" y="70"/>
                </a:cxn>
                <a:cxn ang="0">
                  <a:pos x="4" y="64"/>
                </a:cxn>
                <a:cxn ang="0">
                  <a:pos x="1" y="60"/>
                </a:cxn>
              </a:cxnLst>
              <a:rect l="0" t="0" r="r" b="b"/>
              <a:pathLst>
                <a:path w="778" h="111">
                  <a:moveTo>
                    <a:pt x="1" y="60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58"/>
                    <a:pt x="0" y="57"/>
                    <a:pt x="0" y="56"/>
                  </a:cubicBezTo>
                  <a:cubicBezTo>
                    <a:pt x="0" y="53"/>
                    <a:pt x="1" y="50"/>
                    <a:pt x="4" y="47"/>
                  </a:cubicBezTo>
                  <a:cubicBezTo>
                    <a:pt x="9" y="42"/>
                    <a:pt x="18" y="38"/>
                    <a:pt x="32" y="33"/>
                  </a:cubicBezTo>
                  <a:cubicBezTo>
                    <a:pt x="51" y="27"/>
                    <a:pt x="78" y="21"/>
                    <a:pt x="114" y="16"/>
                  </a:cubicBezTo>
                  <a:cubicBezTo>
                    <a:pt x="115" y="16"/>
                    <a:pt x="115" y="16"/>
                    <a:pt x="116" y="16"/>
                  </a:cubicBezTo>
                  <a:cubicBezTo>
                    <a:pt x="146" y="11"/>
                    <a:pt x="178" y="8"/>
                    <a:pt x="213" y="5"/>
                  </a:cubicBezTo>
                  <a:cubicBezTo>
                    <a:pt x="213" y="5"/>
                    <a:pt x="214" y="5"/>
                    <a:pt x="214" y="5"/>
                  </a:cubicBezTo>
                  <a:cubicBezTo>
                    <a:pt x="215" y="5"/>
                    <a:pt x="215" y="5"/>
                    <a:pt x="216" y="5"/>
                  </a:cubicBezTo>
                  <a:cubicBezTo>
                    <a:pt x="268" y="2"/>
                    <a:pt x="326" y="0"/>
                    <a:pt x="389" y="0"/>
                  </a:cubicBezTo>
                  <a:cubicBezTo>
                    <a:pt x="453" y="0"/>
                    <a:pt x="511" y="2"/>
                    <a:pt x="563" y="5"/>
                  </a:cubicBezTo>
                  <a:cubicBezTo>
                    <a:pt x="563" y="6"/>
                    <a:pt x="564" y="6"/>
                    <a:pt x="564" y="6"/>
                  </a:cubicBezTo>
                  <a:cubicBezTo>
                    <a:pt x="565" y="6"/>
                    <a:pt x="565" y="6"/>
                    <a:pt x="566" y="6"/>
                  </a:cubicBezTo>
                  <a:cubicBezTo>
                    <a:pt x="601" y="8"/>
                    <a:pt x="633" y="12"/>
                    <a:pt x="663" y="16"/>
                  </a:cubicBezTo>
                  <a:cubicBezTo>
                    <a:pt x="664" y="16"/>
                    <a:pt x="664" y="16"/>
                    <a:pt x="665" y="16"/>
                  </a:cubicBezTo>
                  <a:cubicBezTo>
                    <a:pt x="690" y="20"/>
                    <a:pt x="712" y="24"/>
                    <a:pt x="729" y="28"/>
                  </a:cubicBezTo>
                  <a:cubicBezTo>
                    <a:pt x="762" y="36"/>
                    <a:pt x="778" y="46"/>
                    <a:pt x="778" y="56"/>
                  </a:cubicBezTo>
                  <a:cubicBezTo>
                    <a:pt x="778" y="57"/>
                    <a:pt x="778" y="60"/>
                    <a:pt x="776" y="62"/>
                  </a:cubicBezTo>
                  <a:cubicBezTo>
                    <a:pt x="777" y="61"/>
                    <a:pt x="777" y="61"/>
                    <a:pt x="777" y="61"/>
                  </a:cubicBezTo>
                  <a:cubicBezTo>
                    <a:pt x="776" y="62"/>
                    <a:pt x="775" y="64"/>
                    <a:pt x="774" y="65"/>
                  </a:cubicBezTo>
                  <a:cubicBezTo>
                    <a:pt x="766" y="71"/>
                    <a:pt x="751" y="78"/>
                    <a:pt x="729" y="83"/>
                  </a:cubicBezTo>
                  <a:cubicBezTo>
                    <a:pt x="712" y="87"/>
                    <a:pt x="690" y="91"/>
                    <a:pt x="665" y="95"/>
                  </a:cubicBezTo>
                  <a:cubicBezTo>
                    <a:pt x="646" y="98"/>
                    <a:pt x="625" y="100"/>
                    <a:pt x="604" y="102"/>
                  </a:cubicBezTo>
                  <a:cubicBezTo>
                    <a:pt x="594" y="103"/>
                    <a:pt x="583" y="104"/>
                    <a:pt x="571" y="105"/>
                  </a:cubicBezTo>
                  <a:cubicBezTo>
                    <a:pt x="560" y="106"/>
                    <a:pt x="548" y="107"/>
                    <a:pt x="536" y="107"/>
                  </a:cubicBezTo>
                  <a:cubicBezTo>
                    <a:pt x="532" y="108"/>
                    <a:pt x="529" y="108"/>
                    <a:pt x="526" y="108"/>
                  </a:cubicBezTo>
                  <a:cubicBezTo>
                    <a:pt x="522" y="108"/>
                    <a:pt x="518" y="108"/>
                    <a:pt x="514" y="108"/>
                  </a:cubicBezTo>
                  <a:cubicBezTo>
                    <a:pt x="453" y="110"/>
                    <a:pt x="453" y="110"/>
                    <a:pt x="453" y="110"/>
                  </a:cubicBezTo>
                  <a:cubicBezTo>
                    <a:pt x="432" y="111"/>
                    <a:pt x="411" y="111"/>
                    <a:pt x="389" y="111"/>
                  </a:cubicBezTo>
                  <a:cubicBezTo>
                    <a:pt x="375" y="111"/>
                    <a:pt x="360" y="111"/>
                    <a:pt x="346" y="111"/>
                  </a:cubicBezTo>
                  <a:cubicBezTo>
                    <a:pt x="305" y="110"/>
                    <a:pt x="305" y="110"/>
                    <a:pt x="305" y="110"/>
                  </a:cubicBezTo>
                  <a:cubicBezTo>
                    <a:pt x="302" y="110"/>
                    <a:pt x="298" y="110"/>
                    <a:pt x="295" y="110"/>
                  </a:cubicBezTo>
                  <a:cubicBezTo>
                    <a:pt x="279" y="109"/>
                    <a:pt x="279" y="109"/>
                    <a:pt x="279" y="109"/>
                  </a:cubicBezTo>
                  <a:cubicBezTo>
                    <a:pt x="278" y="109"/>
                    <a:pt x="276" y="109"/>
                    <a:pt x="274" y="109"/>
                  </a:cubicBezTo>
                  <a:cubicBezTo>
                    <a:pt x="272" y="109"/>
                    <a:pt x="269" y="109"/>
                    <a:pt x="265" y="108"/>
                  </a:cubicBezTo>
                  <a:cubicBezTo>
                    <a:pt x="264" y="108"/>
                    <a:pt x="264" y="108"/>
                    <a:pt x="263" y="108"/>
                  </a:cubicBezTo>
                  <a:cubicBezTo>
                    <a:pt x="260" y="108"/>
                    <a:pt x="257" y="108"/>
                    <a:pt x="255" y="108"/>
                  </a:cubicBezTo>
                  <a:cubicBezTo>
                    <a:pt x="239" y="107"/>
                    <a:pt x="224" y="106"/>
                    <a:pt x="209" y="105"/>
                  </a:cubicBezTo>
                  <a:cubicBezTo>
                    <a:pt x="197" y="104"/>
                    <a:pt x="186" y="103"/>
                    <a:pt x="175" y="102"/>
                  </a:cubicBezTo>
                  <a:cubicBezTo>
                    <a:pt x="153" y="100"/>
                    <a:pt x="133" y="98"/>
                    <a:pt x="114" y="95"/>
                  </a:cubicBezTo>
                  <a:cubicBezTo>
                    <a:pt x="78" y="90"/>
                    <a:pt x="51" y="84"/>
                    <a:pt x="32" y="78"/>
                  </a:cubicBezTo>
                  <a:cubicBezTo>
                    <a:pt x="23" y="75"/>
                    <a:pt x="16" y="72"/>
                    <a:pt x="11" y="70"/>
                  </a:cubicBezTo>
                  <a:cubicBezTo>
                    <a:pt x="8" y="68"/>
                    <a:pt x="6" y="66"/>
                    <a:pt x="4" y="64"/>
                  </a:cubicBezTo>
                  <a:cubicBezTo>
                    <a:pt x="4" y="64"/>
                    <a:pt x="3" y="62"/>
                    <a:pt x="1" y="6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81"/>
          <p:cNvGrpSpPr/>
          <p:nvPr userDrawn="1"/>
        </p:nvGrpSpPr>
        <p:grpSpPr>
          <a:xfrm flipH="1" flipV="1">
            <a:off x="5623142" y="5059423"/>
            <a:ext cx="455253" cy="217757"/>
            <a:chOff x="3376482" y="1459073"/>
            <a:chExt cx="455253" cy="221445"/>
          </a:xfrm>
        </p:grpSpPr>
        <p:cxnSp>
          <p:nvCxnSpPr>
            <p:cNvPr id="30" name="Straight Connector 8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0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88"/>
          <p:cNvGrpSpPr/>
          <p:nvPr userDrawn="1"/>
        </p:nvGrpSpPr>
        <p:grpSpPr>
          <a:xfrm>
            <a:off x="6103020" y="3154039"/>
            <a:ext cx="2426184" cy="68814"/>
            <a:chOff x="6103020" y="2215009"/>
            <a:chExt cx="2426184" cy="68814"/>
          </a:xfrm>
        </p:grpSpPr>
        <p:cxnSp>
          <p:nvCxnSpPr>
            <p:cNvPr id="33" name="Straight Connector 102"/>
            <p:cNvCxnSpPr/>
            <p:nvPr/>
          </p:nvCxnSpPr>
          <p:spPr>
            <a:xfrm flipH="1">
              <a:off x="6295224" y="2215009"/>
              <a:ext cx="2233980" cy="894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03"/>
            <p:cNvCxnSpPr/>
            <p:nvPr/>
          </p:nvCxnSpPr>
          <p:spPr>
            <a:xfrm rot="8427800">
              <a:off x="6103020" y="2283823"/>
              <a:ext cx="216200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81"/>
          <p:cNvGrpSpPr/>
          <p:nvPr userDrawn="1"/>
        </p:nvGrpSpPr>
        <p:grpSpPr>
          <a:xfrm>
            <a:off x="3260621" y="2215720"/>
            <a:ext cx="455253" cy="217757"/>
            <a:chOff x="3376482" y="1459073"/>
            <a:chExt cx="455253" cy="221445"/>
          </a:xfrm>
        </p:grpSpPr>
        <p:cxnSp>
          <p:nvCxnSpPr>
            <p:cNvPr id="36" name="Straight Connector 10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06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89"/>
          <p:cNvGrpSpPr/>
          <p:nvPr userDrawn="1"/>
        </p:nvGrpSpPr>
        <p:grpSpPr>
          <a:xfrm rot="10800000">
            <a:off x="561640" y="4440306"/>
            <a:ext cx="2426184" cy="68814"/>
            <a:chOff x="6103020" y="2215009"/>
            <a:chExt cx="2426184" cy="68814"/>
          </a:xfrm>
        </p:grpSpPr>
        <p:cxnSp>
          <p:nvCxnSpPr>
            <p:cNvPr id="39" name="Straight Connector 108"/>
            <p:cNvCxnSpPr/>
            <p:nvPr/>
          </p:nvCxnSpPr>
          <p:spPr>
            <a:xfrm flipH="1">
              <a:off x="6295224" y="2215009"/>
              <a:ext cx="2233980" cy="894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09"/>
            <p:cNvCxnSpPr/>
            <p:nvPr/>
          </p:nvCxnSpPr>
          <p:spPr>
            <a:xfrm rot="8427800">
              <a:off x="6103020" y="2283823"/>
              <a:ext cx="216200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712331" y="2726919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7944710" y="3230812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710595" y="4527119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106" hasCustomPrompt="1"/>
          </p:nvPr>
        </p:nvSpPr>
        <p:spPr bwMode="gray">
          <a:xfrm>
            <a:off x="7944710" y="4481576"/>
            <a:ext cx="459738" cy="34204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2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85" hasCustomPrompt="1"/>
          </p:nvPr>
        </p:nvSpPr>
        <p:spPr bwMode="gray">
          <a:xfrm>
            <a:off x="6156176" y="5301209"/>
            <a:ext cx="2520280" cy="7136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86" hasCustomPrompt="1"/>
          </p:nvPr>
        </p:nvSpPr>
        <p:spPr bwMode="gray">
          <a:xfrm>
            <a:off x="6156176" y="5013176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107" hasCustomPrompt="1"/>
          </p:nvPr>
        </p:nvSpPr>
        <p:spPr bwMode="gray">
          <a:xfrm>
            <a:off x="6156176" y="2132857"/>
            <a:ext cx="2520280" cy="7136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108" hasCustomPrompt="1"/>
          </p:nvPr>
        </p:nvSpPr>
        <p:spPr bwMode="gray">
          <a:xfrm>
            <a:off x="6156176" y="1844824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109" hasCustomPrompt="1"/>
          </p:nvPr>
        </p:nvSpPr>
        <p:spPr bwMode="gray">
          <a:xfrm>
            <a:off x="539552" y="1988841"/>
            <a:ext cx="2520280" cy="7136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110" hasCustomPrompt="1"/>
          </p:nvPr>
        </p:nvSpPr>
        <p:spPr bwMode="gray">
          <a:xfrm>
            <a:off x="539552" y="1700808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111" hasCustomPrompt="1"/>
          </p:nvPr>
        </p:nvSpPr>
        <p:spPr bwMode="gray">
          <a:xfrm>
            <a:off x="395536" y="3651424"/>
            <a:ext cx="2520280" cy="7136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112" hasCustomPrompt="1"/>
          </p:nvPr>
        </p:nvSpPr>
        <p:spPr bwMode="gray">
          <a:xfrm>
            <a:off x="395536" y="3363391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36BEDC2C-936B-4DC2-8CD5-25C597748B15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3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423E333-4CAD-4F26-93B1-5F494C6830C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Freeform 78"/>
          <p:cNvSpPr>
            <a:spLocks/>
          </p:cNvSpPr>
          <p:nvPr userDrawn="1"/>
        </p:nvSpPr>
        <p:spPr bwMode="auto">
          <a:xfrm>
            <a:off x="2863850" y="3328987"/>
            <a:ext cx="1708150" cy="1706563"/>
          </a:xfrm>
          <a:custGeom>
            <a:avLst/>
            <a:gdLst/>
            <a:ahLst/>
            <a:cxnLst>
              <a:cxn ang="0">
                <a:pos x="399" y="216"/>
              </a:cxn>
              <a:cxn ang="0">
                <a:pos x="472" y="181"/>
              </a:cxn>
              <a:cxn ang="0">
                <a:pos x="433" y="88"/>
              </a:cxn>
              <a:cxn ang="0">
                <a:pos x="601" y="88"/>
              </a:cxn>
              <a:cxn ang="0">
                <a:pos x="563" y="181"/>
              </a:cxn>
              <a:cxn ang="0">
                <a:pos x="636" y="216"/>
              </a:cxn>
              <a:cxn ang="0">
                <a:pos x="819" y="216"/>
              </a:cxn>
              <a:cxn ang="0">
                <a:pos x="819" y="399"/>
              </a:cxn>
              <a:cxn ang="0">
                <a:pos x="784" y="472"/>
              </a:cxn>
              <a:cxn ang="0">
                <a:pos x="691" y="434"/>
              </a:cxn>
              <a:cxn ang="0">
                <a:pos x="691" y="602"/>
              </a:cxn>
              <a:cxn ang="0">
                <a:pos x="784" y="563"/>
              </a:cxn>
              <a:cxn ang="0">
                <a:pos x="819" y="636"/>
              </a:cxn>
              <a:cxn ang="0">
                <a:pos x="819" y="819"/>
              </a:cxn>
              <a:cxn ang="0">
                <a:pos x="636" y="819"/>
              </a:cxn>
              <a:cxn ang="0">
                <a:pos x="563" y="784"/>
              </a:cxn>
              <a:cxn ang="0">
                <a:pos x="601" y="691"/>
              </a:cxn>
              <a:cxn ang="0">
                <a:pos x="433" y="691"/>
              </a:cxn>
              <a:cxn ang="0">
                <a:pos x="472" y="784"/>
              </a:cxn>
              <a:cxn ang="0">
                <a:pos x="399" y="819"/>
              </a:cxn>
              <a:cxn ang="0">
                <a:pos x="216" y="819"/>
              </a:cxn>
              <a:cxn ang="0">
                <a:pos x="216" y="636"/>
              </a:cxn>
              <a:cxn ang="0">
                <a:pos x="180" y="563"/>
              </a:cxn>
              <a:cxn ang="0">
                <a:pos x="88" y="602"/>
              </a:cxn>
              <a:cxn ang="0">
                <a:pos x="88" y="434"/>
              </a:cxn>
              <a:cxn ang="0">
                <a:pos x="180" y="472"/>
              </a:cxn>
              <a:cxn ang="0">
                <a:pos x="216" y="399"/>
              </a:cxn>
              <a:cxn ang="0">
                <a:pos x="216" y="216"/>
              </a:cxn>
              <a:cxn ang="0">
                <a:pos x="399" y="216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76"/>
          <p:cNvSpPr>
            <a:spLocks/>
          </p:cNvSpPr>
          <p:nvPr userDrawn="1"/>
        </p:nvSpPr>
        <p:spPr bwMode="auto">
          <a:xfrm>
            <a:off x="4572000" y="2522537"/>
            <a:ext cx="1708150" cy="1706563"/>
          </a:xfrm>
          <a:custGeom>
            <a:avLst/>
            <a:gd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77"/>
          <p:cNvSpPr>
            <a:spLocks/>
          </p:cNvSpPr>
          <p:nvPr userDrawn="1"/>
        </p:nvSpPr>
        <p:spPr bwMode="auto">
          <a:xfrm>
            <a:off x="3314700" y="2071687"/>
            <a:ext cx="1708150" cy="1706563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9"/>
          <p:cNvSpPr>
            <a:spLocks/>
          </p:cNvSpPr>
          <p:nvPr userDrawn="1"/>
        </p:nvSpPr>
        <p:spPr bwMode="auto">
          <a:xfrm>
            <a:off x="4121150" y="3778250"/>
            <a:ext cx="1708150" cy="1708150"/>
          </a:xfrm>
          <a:custGeom>
            <a:avLst/>
            <a:gdLst/>
            <a:ahLst/>
            <a:cxnLst>
              <a:cxn ang="0">
                <a:pos x="216" y="420"/>
              </a:cxn>
              <a:cxn ang="0">
                <a:pos x="181" y="347"/>
              </a:cxn>
              <a:cxn ang="0">
                <a:pos x="88" y="386"/>
              </a:cxn>
              <a:cxn ang="0">
                <a:pos x="88" y="218"/>
              </a:cxn>
              <a:cxn ang="0">
                <a:pos x="181" y="256"/>
              </a:cxn>
              <a:cxn ang="0">
                <a:pos x="216" y="183"/>
              </a:cxn>
              <a:cxn ang="0">
                <a:pos x="216" y="0"/>
              </a:cxn>
              <a:cxn ang="0">
                <a:pos x="399" y="0"/>
              </a:cxn>
              <a:cxn ang="0">
                <a:pos x="472" y="35"/>
              </a:cxn>
              <a:cxn ang="0">
                <a:pos x="434" y="128"/>
              </a:cxn>
              <a:cxn ang="0">
                <a:pos x="602" y="128"/>
              </a:cxn>
              <a:cxn ang="0">
                <a:pos x="563" y="35"/>
              </a:cxn>
              <a:cxn ang="0">
                <a:pos x="636" y="0"/>
              </a:cxn>
              <a:cxn ang="0">
                <a:pos x="819" y="0"/>
              </a:cxn>
              <a:cxn ang="0">
                <a:pos x="819" y="183"/>
              </a:cxn>
              <a:cxn ang="0">
                <a:pos x="784" y="256"/>
              </a:cxn>
              <a:cxn ang="0">
                <a:pos x="691" y="218"/>
              </a:cxn>
              <a:cxn ang="0">
                <a:pos x="691" y="386"/>
              </a:cxn>
              <a:cxn ang="0">
                <a:pos x="784" y="347"/>
              </a:cxn>
              <a:cxn ang="0">
                <a:pos x="819" y="420"/>
              </a:cxn>
              <a:cxn ang="0">
                <a:pos x="819" y="603"/>
              </a:cxn>
              <a:cxn ang="0">
                <a:pos x="636" y="603"/>
              </a:cxn>
              <a:cxn ang="0">
                <a:pos x="563" y="639"/>
              </a:cxn>
              <a:cxn ang="0">
                <a:pos x="602" y="731"/>
              </a:cxn>
              <a:cxn ang="0">
                <a:pos x="434" y="731"/>
              </a:cxn>
              <a:cxn ang="0">
                <a:pos x="472" y="639"/>
              </a:cxn>
              <a:cxn ang="0">
                <a:pos x="399" y="603"/>
              </a:cxn>
              <a:cxn ang="0">
                <a:pos x="216" y="603"/>
              </a:cxn>
              <a:cxn ang="0">
                <a:pos x="216" y="420"/>
              </a:cxn>
            </a:cxnLst>
            <a:rect l="0" t="0" r="r" b="b"/>
            <a:pathLst>
              <a:path w="819" h="819">
                <a:moveTo>
                  <a:pt x="216" y="420"/>
                </a:moveTo>
                <a:cubicBezTo>
                  <a:pt x="216" y="354"/>
                  <a:pt x="200" y="339"/>
                  <a:pt x="181" y="347"/>
                </a:cubicBezTo>
                <a:cubicBezTo>
                  <a:pt x="144" y="364"/>
                  <a:pt x="139" y="394"/>
                  <a:pt x="88" y="386"/>
                </a:cubicBezTo>
                <a:cubicBezTo>
                  <a:pt x="0" y="372"/>
                  <a:pt x="0" y="231"/>
                  <a:pt x="88" y="218"/>
                </a:cubicBezTo>
                <a:cubicBezTo>
                  <a:pt x="139" y="210"/>
                  <a:pt x="144" y="239"/>
                  <a:pt x="181" y="256"/>
                </a:cubicBezTo>
                <a:cubicBezTo>
                  <a:pt x="200" y="265"/>
                  <a:pt x="216" y="249"/>
                  <a:pt x="216" y="183"/>
                </a:cubicBezTo>
                <a:cubicBezTo>
                  <a:pt x="216" y="0"/>
                  <a:pt x="216" y="0"/>
                  <a:pt x="21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65" y="0"/>
                  <a:pt x="481" y="16"/>
                  <a:pt x="472" y="35"/>
                </a:cubicBezTo>
                <a:cubicBezTo>
                  <a:pt x="455" y="72"/>
                  <a:pt x="426" y="77"/>
                  <a:pt x="434" y="128"/>
                </a:cubicBezTo>
                <a:cubicBezTo>
                  <a:pt x="447" y="216"/>
                  <a:pt x="588" y="216"/>
                  <a:pt x="602" y="128"/>
                </a:cubicBezTo>
                <a:cubicBezTo>
                  <a:pt x="610" y="77"/>
                  <a:pt x="580" y="72"/>
                  <a:pt x="563" y="35"/>
                </a:cubicBezTo>
                <a:cubicBezTo>
                  <a:pt x="555" y="16"/>
                  <a:pt x="570" y="0"/>
                  <a:pt x="63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19" y="183"/>
                  <a:pt x="819" y="183"/>
                  <a:pt x="819" y="183"/>
                </a:cubicBezTo>
                <a:cubicBezTo>
                  <a:pt x="819" y="249"/>
                  <a:pt x="803" y="265"/>
                  <a:pt x="784" y="256"/>
                </a:cubicBezTo>
                <a:cubicBezTo>
                  <a:pt x="747" y="239"/>
                  <a:pt x="743" y="210"/>
                  <a:pt x="691" y="218"/>
                </a:cubicBezTo>
                <a:cubicBezTo>
                  <a:pt x="603" y="231"/>
                  <a:pt x="603" y="372"/>
                  <a:pt x="691" y="386"/>
                </a:cubicBezTo>
                <a:cubicBezTo>
                  <a:pt x="743" y="394"/>
                  <a:pt x="747" y="364"/>
                  <a:pt x="784" y="347"/>
                </a:cubicBezTo>
                <a:cubicBezTo>
                  <a:pt x="803" y="339"/>
                  <a:pt x="819" y="354"/>
                  <a:pt x="819" y="420"/>
                </a:cubicBezTo>
                <a:cubicBezTo>
                  <a:pt x="819" y="603"/>
                  <a:pt x="819" y="603"/>
                  <a:pt x="819" y="603"/>
                </a:cubicBezTo>
                <a:cubicBezTo>
                  <a:pt x="636" y="603"/>
                  <a:pt x="636" y="603"/>
                  <a:pt x="636" y="603"/>
                </a:cubicBezTo>
                <a:cubicBezTo>
                  <a:pt x="570" y="603"/>
                  <a:pt x="555" y="619"/>
                  <a:pt x="563" y="639"/>
                </a:cubicBezTo>
                <a:cubicBezTo>
                  <a:pt x="580" y="675"/>
                  <a:pt x="610" y="680"/>
                  <a:pt x="602" y="731"/>
                </a:cubicBezTo>
                <a:cubicBezTo>
                  <a:pt x="588" y="819"/>
                  <a:pt x="447" y="819"/>
                  <a:pt x="434" y="731"/>
                </a:cubicBezTo>
                <a:cubicBezTo>
                  <a:pt x="426" y="680"/>
                  <a:pt x="455" y="675"/>
                  <a:pt x="472" y="639"/>
                </a:cubicBezTo>
                <a:cubicBezTo>
                  <a:pt x="481" y="619"/>
                  <a:pt x="465" y="603"/>
                  <a:pt x="399" y="603"/>
                </a:cubicBezTo>
                <a:cubicBezTo>
                  <a:pt x="216" y="603"/>
                  <a:pt x="216" y="603"/>
                  <a:pt x="216" y="603"/>
                </a:cubicBezTo>
                <a:lnTo>
                  <a:pt x="216" y="420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3795518" y="2949382"/>
            <a:ext cx="34304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01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3785614" y="4157316"/>
            <a:ext cx="34304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03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4995164" y="4249383"/>
            <a:ext cx="34304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04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5045729" y="3010893"/>
            <a:ext cx="34304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02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109" hasCustomPrompt="1"/>
          </p:nvPr>
        </p:nvSpPr>
        <p:spPr bwMode="gray">
          <a:xfrm>
            <a:off x="6228184" y="4155480"/>
            <a:ext cx="2520280" cy="88007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110" hasCustomPrompt="1"/>
          </p:nvPr>
        </p:nvSpPr>
        <p:spPr bwMode="gray">
          <a:xfrm>
            <a:off x="6228184" y="3867447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11" hasCustomPrompt="1"/>
          </p:nvPr>
        </p:nvSpPr>
        <p:spPr bwMode="gray">
          <a:xfrm>
            <a:off x="6228184" y="2836962"/>
            <a:ext cx="2520280" cy="88007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12" hasCustomPrompt="1"/>
          </p:nvPr>
        </p:nvSpPr>
        <p:spPr bwMode="gray">
          <a:xfrm>
            <a:off x="6228184" y="2548929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13" hasCustomPrompt="1"/>
          </p:nvPr>
        </p:nvSpPr>
        <p:spPr bwMode="gray">
          <a:xfrm>
            <a:off x="395536" y="4171455"/>
            <a:ext cx="2520280" cy="88007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14" hasCustomPrompt="1"/>
          </p:nvPr>
        </p:nvSpPr>
        <p:spPr bwMode="gray">
          <a:xfrm>
            <a:off x="395536" y="3883422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115" hasCustomPrompt="1"/>
          </p:nvPr>
        </p:nvSpPr>
        <p:spPr bwMode="gray">
          <a:xfrm>
            <a:off x="395536" y="2852937"/>
            <a:ext cx="2520280" cy="88007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5" name="Espace réservé du texte 8"/>
          <p:cNvSpPr>
            <a:spLocks noGrp="1"/>
          </p:cNvSpPr>
          <p:nvPr>
            <p:ph type="body" sz="quarter" idx="116" hasCustomPrompt="1"/>
          </p:nvPr>
        </p:nvSpPr>
        <p:spPr bwMode="gray">
          <a:xfrm>
            <a:off x="395536" y="2564904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B1ACC520-FECA-4A8D-BB2A-9444D867B271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9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Freeform 76"/>
          <p:cNvSpPr>
            <a:spLocks/>
          </p:cNvSpPr>
          <p:nvPr userDrawn="1"/>
        </p:nvSpPr>
        <p:spPr bwMode="auto">
          <a:xfrm>
            <a:off x="4977024" y="3268285"/>
            <a:ext cx="1708150" cy="1706563"/>
          </a:xfrm>
          <a:custGeom>
            <a:avLst/>
            <a:gd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77"/>
          <p:cNvSpPr>
            <a:spLocks/>
          </p:cNvSpPr>
          <p:nvPr userDrawn="1"/>
        </p:nvSpPr>
        <p:spPr bwMode="auto">
          <a:xfrm>
            <a:off x="6234104" y="2817435"/>
            <a:ext cx="1708150" cy="1706563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76"/>
          <p:cNvSpPr>
            <a:spLocks/>
          </p:cNvSpPr>
          <p:nvPr userDrawn="1"/>
        </p:nvSpPr>
        <p:spPr bwMode="auto">
          <a:xfrm>
            <a:off x="2459047" y="3268285"/>
            <a:ext cx="1708150" cy="1706563"/>
          </a:xfrm>
          <a:custGeom>
            <a:avLst/>
            <a:gd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7"/>
          <p:cNvSpPr>
            <a:spLocks/>
          </p:cNvSpPr>
          <p:nvPr userDrawn="1"/>
        </p:nvSpPr>
        <p:spPr bwMode="auto">
          <a:xfrm>
            <a:off x="1201747" y="2817435"/>
            <a:ext cx="1708150" cy="1706563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1682565" y="3704753"/>
            <a:ext cx="34304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01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2932776" y="3704753"/>
            <a:ext cx="34304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02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reeform 77"/>
          <p:cNvSpPr>
            <a:spLocks/>
          </p:cNvSpPr>
          <p:nvPr userDrawn="1"/>
        </p:nvSpPr>
        <p:spPr bwMode="auto">
          <a:xfrm>
            <a:off x="3719944" y="2817435"/>
            <a:ext cx="1708150" cy="1706563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4197311" y="3704753"/>
            <a:ext cx="34304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03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3"/>
          <p:cNvSpPr txBox="1">
            <a:spLocks/>
          </p:cNvSpPr>
          <p:nvPr userDrawn="1"/>
        </p:nvSpPr>
        <p:spPr>
          <a:xfrm>
            <a:off x="5477359" y="3704753"/>
            <a:ext cx="34304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04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3"/>
          <p:cNvSpPr txBox="1">
            <a:spLocks/>
          </p:cNvSpPr>
          <p:nvPr userDrawn="1"/>
        </p:nvSpPr>
        <p:spPr>
          <a:xfrm>
            <a:off x="6685174" y="3727076"/>
            <a:ext cx="343043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05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971600" y="2060849"/>
            <a:ext cx="1512168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971600" y="1772816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3635896" y="2060849"/>
            <a:ext cx="1512168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3635896" y="1772816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5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6156176" y="2060849"/>
            <a:ext cx="1512168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6156176" y="1772816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5220072" y="5013176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2411760" y="5013176"/>
            <a:ext cx="1512168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2411760" y="5339537"/>
            <a:ext cx="1512168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5220072" y="5336710"/>
            <a:ext cx="1512168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7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7A02CC86-46BE-43B0-A65D-C0F8D6341DA3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53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/>
      <p:bldP spid="15" grpId="0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DDE-A7FB-4A66-AD15-EC2AE8DDCAA2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Freeform 78"/>
          <p:cNvSpPr>
            <a:spLocks/>
          </p:cNvSpPr>
          <p:nvPr userDrawn="1"/>
        </p:nvSpPr>
        <p:spPr bwMode="auto">
          <a:xfrm rot="19278684">
            <a:off x="3492444" y="4117645"/>
            <a:ext cx="1328920" cy="1327686"/>
          </a:xfrm>
          <a:custGeom>
            <a:avLst/>
            <a:gdLst/>
            <a:ahLst/>
            <a:cxnLst>
              <a:cxn ang="0">
                <a:pos x="399" y="216"/>
              </a:cxn>
              <a:cxn ang="0">
                <a:pos x="472" y="181"/>
              </a:cxn>
              <a:cxn ang="0">
                <a:pos x="433" y="88"/>
              </a:cxn>
              <a:cxn ang="0">
                <a:pos x="601" y="88"/>
              </a:cxn>
              <a:cxn ang="0">
                <a:pos x="563" y="181"/>
              </a:cxn>
              <a:cxn ang="0">
                <a:pos x="636" y="216"/>
              </a:cxn>
              <a:cxn ang="0">
                <a:pos x="819" y="216"/>
              </a:cxn>
              <a:cxn ang="0">
                <a:pos x="819" y="399"/>
              </a:cxn>
              <a:cxn ang="0">
                <a:pos x="784" y="472"/>
              </a:cxn>
              <a:cxn ang="0">
                <a:pos x="691" y="434"/>
              </a:cxn>
              <a:cxn ang="0">
                <a:pos x="691" y="602"/>
              </a:cxn>
              <a:cxn ang="0">
                <a:pos x="784" y="563"/>
              </a:cxn>
              <a:cxn ang="0">
                <a:pos x="819" y="636"/>
              </a:cxn>
              <a:cxn ang="0">
                <a:pos x="819" y="819"/>
              </a:cxn>
              <a:cxn ang="0">
                <a:pos x="636" y="819"/>
              </a:cxn>
              <a:cxn ang="0">
                <a:pos x="563" y="784"/>
              </a:cxn>
              <a:cxn ang="0">
                <a:pos x="601" y="691"/>
              </a:cxn>
              <a:cxn ang="0">
                <a:pos x="433" y="691"/>
              </a:cxn>
              <a:cxn ang="0">
                <a:pos x="472" y="784"/>
              </a:cxn>
              <a:cxn ang="0">
                <a:pos x="399" y="819"/>
              </a:cxn>
              <a:cxn ang="0">
                <a:pos x="216" y="819"/>
              </a:cxn>
              <a:cxn ang="0">
                <a:pos x="216" y="636"/>
              </a:cxn>
              <a:cxn ang="0">
                <a:pos x="180" y="563"/>
              </a:cxn>
              <a:cxn ang="0">
                <a:pos x="88" y="602"/>
              </a:cxn>
              <a:cxn ang="0">
                <a:pos x="88" y="434"/>
              </a:cxn>
              <a:cxn ang="0">
                <a:pos x="180" y="472"/>
              </a:cxn>
              <a:cxn ang="0">
                <a:pos x="216" y="399"/>
              </a:cxn>
              <a:cxn ang="0">
                <a:pos x="216" y="216"/>
              </a:cxn>
              <a:cxn ang="0">
                <a:pos x="399" y="216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76"/>
          <p:cNvSpPr>
            <a:spLocks/>
          </p:cNvSpPr>
          <p:nvPr userDrawn="1"/>
        </p:nvSpPr>
        <p:spPr bwMode="auto">
          <a:xfrm rot="19278684">
            <a:off x="4202863" y="2275737"/>
            <a:ext cx="1328920" cy="1327686"/>
          </a:xfrm>
          <a:custGeom>
            <a:avLst/>
            <a:gd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77"/>
          <p:cNvSpPr>
            <a:spLocks/>
          </p:cNvSpPr>
          <p:nvPr userDrawn="1"/>
        </p:nvSpPr>
        <p:spPr bwMode="auto">
          <a:xfrm rot="19278684">
            <a:off x="2909141" y="2862413"/>
            <a:ext cx="1328920" cy="1327686"/>
          </a:xfrm>
          <a:custGeom>
            <a:avLst/>
            <a:gd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79"/>
          <p:cNvSpPr>
            <a:spLocks/>
          </p:cNvSpPr>
          <p:nvPr userDrawn="1"/>
        </p:nvSpPr>
        <p:spPr bwMode="auto">
          <a:xfrm rot="19278684">
            <a:off x="4811248" y="3541195"/>
            <a:ext cx="1328920" cy="1328920"/>
          </a:xfrm>
          <a:custGeom>
            <a:avLst/>
            <a:gdLst/>
            <a:ahLst/>
            <a:cxnLst>
              <a:cxn ang="0">
                <a:pos x="216" y="420"/>
              </a:cxn>
              <a:cxn ang="0">
                <a:pos x="181" y="347"/>
              </a:cxn>
              <a:cxn ang="0">
                <a:pos x="88" y="386"/>
              </a:cxn>
              <a:cxn ang="0">
                <a:pos x="88" y="218"/>
              </a:cxn>
              <a:cxn ang="0">
                <a:pos x="181" y="256"/>
              </a:cxn>
              <a:cxn ang="0">
                <a:pos x="216" y="183"/>
              </a:cxn>
              <a:cxn ang="0">
                <a:pos x="216" y="0"/>
              </a:cxn>
              <a:cxn ang="0">
                <a:pos x="399" y="0"/>
              </a:cxn>
              <a:cxn ang="0">
                <a:pos x="472" y="35"/>
              </a:cxn>
              <a:cxn ang="0">
                <a:pos x="434" y="128"/>
              </a:cxn>
              <a:cxn ang="0">
                <a:pos x="602" y="128"/>
              </a:cxn>
              <a:cxn ang="0">
                <a:pos x="563" y="35"/>
              </a:cxn>
              <a:cxn ang="0">
                <a:pos x="636" y="0"/>
              </a:cxn>
              <a:cxn ang="0">
                <a:pos x="819" y="0"/>
              </a:cxn>
              <a:cxn ang="0">
                <a:pos x="819" y="183"/>
              </a:cxn>
              <a:cxn ang="0">
                <a:pos x="784" y="256"/>
              </a:cxn>
              <a:cxn ang="0">
                <a:pos x="691" y="218"/>
              </a:cxn>
              <a:cxn ang="0">
                <a:pos x="691" y="386"/>
              </a:cxn>
              <a:cxn ang="0">
                <a:pos x="784" y="347"/>
              </a:cxn>
              <a:cxn ang="0">
                <a:pos x="819" y="420"/>
              </a:cxn>
              <a:cxn ang="0">
                <a:pos x="819" y="603"/>
              </a:cxn>
              <a:cxn ang="0">
                <a:pos x="636" y="603"/>
              </a:cxn>
              <a:cxn ang="0">
                <a:pos x="563" y="639"/>
              </a:cxn>
              <a:cxn ang="0">
                <a:pos x="602" y="731"/>
              </a:cxn>
              <a:cxn ang="0">
                <a:pos x="434" y="731"/>
              </a:cxn>
              <a:cxn ang="0">
                <a:pos x="472" y="639"/>
              </a:cxn>
              <a:cxn ang="0">
                <a:pos x="399" y="603"/>
              </a:cxn>
              <a:cxn ang="0">
                <a:pos x="216" y="603"/>
              </a:cxn>
              <a:cxn ang="0">
                <a:pos x="216" y="420"/>
              </a:cxn>
            </a:cxnLst>
            <a:rect l="0" t="0" r="r" b="b"/>
            <a:pathLst>
              <a:path w="819" h="819">
                <a:moveTo>
                  <a:pt x="216" y="420"/>
                </a:moveTo>
                <a:cubicBezTo>
                  <a:pt x="216" y="354"/>
                  <a:pt x="200" y="339"/>
                  <a:pt x="181" y="347"/>
                </a:cubicBezTo>
                <a:cubicBezTo>
                  <a:pt x="144" y="364"/>
                  <a:pt x="139" y="394"/>
                  <a:pt x="88" y="386"/>
                </a:cubicBezTo>
                <a:cubicBezTo>
                  <a:pt x="0" y="372"/>
                  <a:pt x="0" y="231"/>
                  <a:pt x="88" y="218"/>
                </a:cubicBezTo>
                <a:cubicBezTo>
                  <a:pt x="139" y="210"/>
                  <a:pt x="144" y="239"/>
                  <a:pt x="181" y="256"/>
                </a:cubicBezTo>
                <a:cubicBezTo>
                  <a:pt x="200" y="265"/>
                  <a:pt x="216" y="249"/>
                  <a:pt x="216" y="183"/>
                </a:cubicBezTo>
                <a:cubicBezTo>
                  <a:pt x="216" y="0"/>
                  <a:pt x="216" y="0"/>
                  <a:pt x="21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65" y="0"/>
                  <a:pt x="481" y="16"/>
                  <a:pt x="472" y="35"/>
                </a:cubicBezTo>
                <a:cubicBezTo>
                  <a:pt x="455" y="72"/>
                  <a:pt x="426" y="77"/>
                  <a:pt x="434" y="128"/>
                </a:cubicBezTo>
                <a:cubicBezTo>
                  <a:pt x="447" y="216"/>
                  <a:pt x="588" y="216"/>
                  <a:pt x="602" y="128"/>
                </a:cubicBezTo>
                <a:cubicBezTo>
                  <a:pt x="610" y="77"/>
                  <a:pt x="580" y="72"/>
                  <a:pt x="563" y="35"/>
                </a:cubicBezTo>
                <a:cubicBezTo>
                  <a:pt x="555" y="16"/>
                  <a:pt x="570" y="0"/>
                  <a:pt x="63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19" y="183"/>
                  <a:pt x="819" y="183"/>
                  <a:pt x="819" y="183"/>
                </a:cubicBezTo>
                <a:cubicBezTo>
                  <a:pt x="819" y="249"/>
                  <a:pt x="803" y="265"/>
                  <a:pt x="784" y="256"/>
                </a:cubicBezTo>
                <a:cubicBezTo>
                  <a:pt x="747" y="239"/>
                  <a:pt x="743" y="210"/>
                  <a:pt x="691" y="218"/>
                </a:cubicBezTo>
                <a:cubicBezTo>
                  <a:pt x="603" y="231"/>
                  <a:pt x="603" y="372"/>
                  <a:pt x="691" y="386"/>
                </a:cubicBezTo>
                <a:cubicBezTo>
                  <a:pt x="743" y="394"/>
                  <a:pt x="747" y="364"/>
                  <a:pt x="784" y="347"/>
                </a:cubicBezTo>
                <a:cubicBezTo>
                  <a:pt x="803" y="339"/>
                  <a:pt x="819" y="354"/>
                  <a:pt x="819" y="420"/>
                </a:cubicBezTo>
                <a:cubicBezTo>
                  <a:pt x="819" y="603"/>
                  <a:pt x="819" y="603"/>
                  <a:pt x="819" y="603"/>
                </a:cubicBezTo>
                <a:cubicBezTo>
                  <a:pt x="636" y="603"/>
                  <a:pt x="636" y="603"/>
                  <a:pt x="636" y="603"/>
                </a:cubicBezTo>
                <a:cubicBezTo>
                  <a:pt x="570" y="603"/>
                  <a:pt x="555" y="619"/>
                  <a:pt x="563" y="639"/>
                </a:cubicBezTo>
                <a:cubicBezTo>
                  <a:pt x="580" y="675"/>
                  <a:pt x="610" y="680"/>
                  <a:pt x="602" y="731"/>
                </a:cubicBezTo>
                <a:cubicBezTo>
                  <a:pt x="588" y="819"/>
                  <a:pt x="447" y="819"/>
                  <a:pt x="434" y="731"/>
                </a:cubicBezTo>
                <a:cubicBezTo>
                  <a:pt x="426" y="680"/>
                  <a:pt x="455" y="675"/>
                  <a:pt x="472" y="639"/>
                </a:cubicBezTo>
                <a:cubicBezTo>
                  <a:pt x="481" y="619"/>
                  <a:pt x="465" y="603"/>
                  <a:pt x="399" y="603"/>
                </a:cubicBezTo>
                <a:cubicBezTo>
                  <a:pt x="216" y="603"/>
                  <a:pt x="216" y="603"/>
                  <a:pt x="216" y="603"/>
                </a:cubicBezTo>
                <a:lnTo>
                  <a:pt x="216" y="4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1043056" y="2203320"/>
            <a:ext cx="936656" cy="47212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36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1043608" y="5117113"/>
            <a:ext cx="936656" cy="47212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36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7091728" y="5117113"/>
            <a:ext cx="936656" cy="47212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36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25" name="Espace réservé du texte 8"/>
          <p:cNvSpPr>
            <a:spLocks noGrp="1"/>
          </p:cNvSpPr>
          <p:nvPr>
            <p:ph type="body" sz="quarter" idx="106" hasCustomPrompt="1"/>
          </p:nvPr>
        </p:nvSpPr>
        <p:spPr bwMode="gray">
          <a:xfrm>
            <a:off x="7092280" y="2236793"/>
            <a:ext cx="936656" cy="47212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36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…%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1043608" y="3032454"/>
            <a:ext cx="1786534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1043608" y="2744421"/>
            <a:ext cx="178653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107" hasCustomPrompt="1"/>
          </p:nvPr>
        </p:nvSpPr>
        <p:spPr bwMode="gray">
          <a:xfrm>
            <a:off x="1043608" y="4256590"/>
            <a:ext cx="1786534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108" hasCustomPrompt="1"/>
          </p:nvPr>
        </p:nvSpPr>
        <p:spPr bwMode="gray">
          <a:xfrm>
            <a:off x="1043608" y="3968557"/>
            <a:ext cx="178653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109" hasCustomPrompt="1"/>
          </p:nvPr>
        </p:nvSpPr>
        <p:spPr bwMode="gray">
          <a:xfrm>
            <a:off x="6241850" y="3032454"/>
            <a:ext cx="1786534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110" hasCustomPrompt="1"/>
          </p:nvPr>
        </p:nvSpPr>
        <p:spPr bwMode="gray">
          <a:xfrm>
            <a:off x="6241850" y="2744421"/>
            <a:ext cx="178653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111" hasCustomPrompt="1"/>
          </p:nvPr>
        </p:nvSpPr>
        <p:spPr bwMode="gray">
          <a:xfrm>
            <a:off x="6241850" y="4256590"/>
            <a:ext cx="1786534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112" hasCustomPrompt="1"/>
          </p:nvPr>
        </p:nvSpPr>
        <p:spPr bwMode="gray">
          <a:xfrm>
            <a:off x="6241850" y="3968557"/>
            <a:ext cx="178653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19436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962F-3366-400A-9E53-AD8907361908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Freeform 58"/>
          <p:cNvSpPr/>
          <p:nvPr userDrawn="1"/>
        </p:nvSpPr>
        <p:spPr>
          <a:xfrm rot="2539609">
            <a:off x="5104214" y="4349870"/>
            <a:ext cx="480923" cy="801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chemeClr val="accent6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59"/>
          <p:cNvSpPr/>
          <p:nvPr userDrawn="1"/>
        </p:nvSpPr>
        <p:spPr>
          <a:xfrm>
            <a:off x="5237205" y="3750905"/>
            <a:ext cx="526420" cy="801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>
            <a:solidFill>
              <a:schemeClr val="accent5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60"/>
          <p:cNvSpPr/>
          <p:nvPr userDrawn="1"/>
        </p:nvSpPr>
        <p:spPr>
          <a:xfrm rot="19060391">
            <a:off x="5104214" y="3151940"/>
            <a:ext cx="480923" cy="801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chemeClr val="accent4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61"/>
          <p:cNvSpPr/>
          <p:nvPr userDrawn="1"/>
        </p:nvSpPr>
        <p:spPr>
          <a:xfrm>
            <a:off x="5405283" y="2341825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4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10" name="Freeform 62"/>
          <p:cNvSpPr/>
          <p:nvPr userDrawn="1"/>
        </p:nvSpPr>
        <p:spPr>
          <a:xfrm>
            <a:off x="5712368" y="3379664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11" name="Freeform 63"/>
          <p:cNvSpPr/>
          <p:nvPr userDrawn="1"/>
        </p:nvSpPr>
        <p:spPr>
          <a:xfrm>
            <a:off x="5405283" y="4435187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6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>
              <a:solidFill>
                <a:schemeClr val="bg1"/>
              </a:solidFill>
            </a:endParaRPr>
          </a:p>
        </p:txBody>
      </p:sp>
      <p:sp>
        <p:nvSpPr>
          <p:cNvPr id="12" name="Freeform 64"/>
          <p:cNvSpPr/>
          <p:nvPr userDrawn="1"/>
        </p:nvSpPr>
        <p:spPr>
          <a:xfrm>
            <a:off x="3901427" y="3150914"/>
            <a:ext cx="1287880" cy="1287875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sp>
        <p:nvSpPr>
          <p:cNvPr id="13" name="Freeform 65"/>
          <p:cNvSpPr/>
          <p:nvPr userDrawn="1"/>
        </p:nvSpPr>
        <p:spPr>
          <a:xfrm rot="19060391" flipH="1">
            <a:off x="3462284" y="4349870"/>
            <a:ext cx="480923" cy="801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chemeClr val="accent3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66"/>
          <p:cNvSpPr/>
          <p:nvPr userDrawn="1"/>
        </p:nvSpPr>
        <p:spPr>
          <a:xfrm flipH="1">
            <a:off x="3315999" y="3750905"/>
            <a:ext cx="526420" cy="801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>
            <a:solidFill>
              <a:schemeClr val="accent2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67"/>
          <p:cNvSpPr/>
          <p:nvPr userDrawn="1"/>
        </p:nvSpPr>
        <p:spPr>
          <a:xfrm rot="2539609" flipH="1">
            <a:off x="3462284" y="3151940"/>
            <a:ext cx="480923" cy="801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68"/>
          <p:cNvSpPr/>
          <p:nvPr userDrawn="1"/>
        </p:nvSpPr>
        <p:spPr>
          <a:xfrm>
            <a:off x="2796853" y="2341825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1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17" name="Freeform 69"/>
          <p:cNvSpPr/>
          <p:nvPr userDrawn="1"/>
        </p:nvSpPr>
        <p:spPr>
          <a:xfrm>
            <a:off x="2524933" y="3379664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2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kern="1200" dirty="0"/>
          </a:p>
        </p:txBody>
      </p:sp>
      <p:sp>
        <p:nvSpPr>
          <p:cNvPr id="18" name="Freeform 70"/>
          <p:cNvSpPr/>
          <p:nvPr userDrawn="1"/>
        </p:nvSpPr>
        <p:spPr>
          <a:xfrm>
            <a:off x="2812968" y="4435187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3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kern="1200" dirty="0">
              <a:solidFill>
                <a:schemeClr val="bg1"/>
              </a:solidFill>
            </a:endParaRP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611560" y="2348881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611560" y="2060848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107" hasCustomPrompt="1"/>
          </p:nvPr>
        </p:nvSpPr>
        <p:spPr bwMode="gray">
          <a:xfrm>
            <a:off x="611560" y="4760646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08" hasCustomPrompt="1"/>
          </p:nvPr>
        </p:nvSpPr>
        <p:spPr bwMode="gray">
          <a:xfrm>
            <a:off x="611560" y="4472613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09" hasCustomPrompt="1"/>
          </p:nvPr>
        </p:nvSpPr>
        <p:spPr bwMode="gray">
          <a:xfrm>
            <a:off x="251520" y="3573017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10" hasCustomPrompt="1"/>
          </p:nvPr>
        </p:nvSpPr>
        <p:spPr bwMode="gray">
          <a:xfrm>
            <a:off x="251520" y="3284984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11" hasCustomPrompt="1"/>
          </p:nvPr>
        </p:nvSpPr>
        <p:spPr bwMode="gray">
          <a:xfrm>
            <a:off x="6343416" y="2348881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112" hasCustomPrompt="1"/>
          </p:nvPr>
        </p:nvSpPr>
        <p:spPr bwMode="gray">
          <a:xfrm>
            <a:off x="6343416" y="2060848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113" hasCustomPrompt="1"/>
          </p:nvPr>
        </p:nvSpPr>
        <p:spPr bwMode="gray">
          <a:xfrm>
            <a:off x="6343416" y="4760646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114" hasCustomPrompt="1"/>
          </p:nvPr>
        </p:nvSpPr>
        <p:spPr bwMode="gray">
          <a:xfrm>
            <a:off x="6343416" y="4472613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115" hasCustomPrompt="1"/>
          </p:nvPr>
        </p:nvSpPr>
        <p:spPr bwMode="gray">
          <a:xfrm>
            <a:off x="6631448" y="3573017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116" hasCustomPrompt="1"/>
          </p:nvPr>
        </p:nvSpPr>
        <p:spPr bwMode="gray">
          <a:xfrm>
            <a:off x="6631448" y="3284984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41407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CE49-179B-4947-A232-84C365F05AC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Hexagon 58"/>
          <p:cNvSpPr/>
          <p:nvPr userDrawn="1"/>
        </p:nvSpPr>
        <p:spPr>
          <a:xfrm rot="5400000">
            <a:off x="3083535" y="2300585"/>
            <a:ext cx="2976931" cy="2805524"/>
          </a:xfrm>
          <a:prstGeom prst="hexagon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84"/>
          <p:cNvSpPr/>
          <p:nvPr/>
        </p:nvSpPr>
        <p:spPr>
          <a:xfrm>
            <a:off x="4160694" y="1904104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2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26" name="Freeform 90"/>
          <p:cNvSpPr/>
          <p:nvPr/>
        </p:nvSpPr>
        <p:spPr>
          <a:xfrm>
            <a:off x="2728576" y="2481940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1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kern="1200" dirty="0"/>
          </a:p>
        </p:txBody>
      </p:sp>
      <p:sp>
        <p:nvSpPr>
          <p:cNvPr id="29" name="Freeform 93"/>
          <p:cNvSpPr/>
          <p:nvPr userDrawn="1"/>
        </p:nvSpPr>
        <p:spPr>
          <a:xfrm>
            <a:off x="2728576" y="4143557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6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kern="1200" dirty="0">
              <a:solidFill>
                <a:schemeClr val="bg1"/>
              </a:solidFill>
            </a:endParaRPr>
          </a:p>
        </p:txBody>
      </p:sp>
      <p:sp>
        <p:nvSpPr>
          <p:cNvPr id="32" name="Freeform 96"/>
          <p:cNvSpPr/>
          <p:nvPr/>
        </p:nvSpPr>
        <p:spPr>
          <a:xfrm>
            <a:off x="5573678" y="2481940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3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35" name="Freeform 99"/>
          <p:cNvSpPr/>
          <p:nvPr/>
        </p:nvSpPr>
        <p:spPr>
          <a:xfrm>
            <a:off x="5573678" y="4143557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4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38" name="Freeform 102"/>
          <p:cNvSpPr/>
          <p:nvPr/>
        </p:nvSpPr>
        <p:spPr>
          <a:xfrm>
            <a:off x="4160694" y="4674845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>
              <a:solidFill>
                <a:schemeClr val="bg1"/>
              </a:solidFill>
            </a:endParaRPr>
          </a:p>
        </p:txBody>
      </p:sp>
      <p:sp>
        <p:nvSpPr>
          <p:cNvPr id="41" name="Freeform 105"/>
          <p:cNvSpPr/>
          <p:nvPr/>
        </p:nvSpPr>
        <p:spPr>
          <a:xfrm>
            <a:off x="4069334" y="3200684"/>
            <a:ext cx="1005332" cy="1005328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cxnSp>
        <p:nvCxnSpPr>
          <p:cNvPr id="43" name="Straight Connector 107"/>
          <p:cNvCxnSpPr/>
          <p:nvPr userDrawn="1"/>
        </p:nvCxnSpPr>
        <p:spPr>
          <a:xfrm flipH="1">
            <a:off x="4572000" y="2793399"/>
            <a:ext cx="2" cy="330304"/>
          </a:xfrm>
          <a:prstGeom prst="line">
            <a:avLst/>
          </a:prstGeom>
          <a:ln w="127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8"/>
          <p:cNvCxnSpPr/>
          <p:nvPr userDrawn="1"/>
        </p:nvCxnSpPr>
        <p:spPr>
          <a:xfrm flipH="1">
            <a:off x="4572000" y="4278423"/>
            <a:ext cx="2" cy="330304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10"/>
          <p:cNvCxnSpPr/>
          <p:nvPr userDrawn="1"/>
        </p:nvCxnSpPr>
        <p:spPr>
          <a:xfrm rot="10800000" flipV="1">
            <a:off x="5072008" y="3123703"/>
            <a:ext cx="501670" cy="290336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11"/>
          <p:cNvCxnSpPr/>
          <p:nvPr userDrawn="1"/>
        </p:nvCxnSpPr>
        <p:spPr>
          <a:xfrm rot="10800000" flipV="1">
            <a:off x="3551190" y="3991401"/>
            <a:ext cx="520803" cy="287022"/>
          </a:xfrm>
          <a:prstGeom prst="line">
            <a:avLst/>
          </a:prstGeom>
          <a:ln w="1270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12"/>
          <p:cNvCxnSpPr/>
          <p:nvPr userDrawn="1"/>
        </p:nvCxnSpPr>
        <p:spPr>
          <a:xfrm rot="14400000" flipV="1">
            <a:off x="5075659" y="4035116"/>
            <a:ext cx="501670" cy="290336"/>
          </a:xfrm>
          <a:prstGeom prst="line">
            <a:avLst/>
          </a:prstGeom>
          <a:ln w="12700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13"/>
          <p:cNvCxnSpPr/>
          <p:nvPr userDrawn="1"/>
        </p:nvCxnSpPr>
        <p:spPr>
          <a:xfrm rot="14400000" flipV="1">
            <a:off x="3545213" y="3145771"/>
            <a:ext cx="520803" cy="2870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420615" y="2813706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420615" y="2525673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107" hasCustomPrompt="1"/>
          </p:nvPr>
        </p:nvSpPr>
        <p:spPr bwMode="gray">
          <a:xfrm>
            <a:off x="6487432" y="4293097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108" hasCustomPrompt="1"/>
          </p:nvPr>
        </p:nvSpPr>
        <p:spPr bwMode="gray">
          <a:xfrm>
            <a:off x="6487432" y="4005064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109" hasCustomPrompt="1"/>
          </p:nvPr>
        </p:nvSpPr>
        <p:spPr bwMode="gray">
          <a:xfrm>
            <a:off x="1979712" y="1556793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110" hasCustomPrompt="1"/>
          </p:nvPr>
        </p:nvSpPr>
        <p:spPr bwMode="gray">
          <a:xfrm>
            <a:off x="1979712" y="1268760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111" hasCustomPrompt="1"/>
          </p:nvPr>
        </p:nvSpPr>
        <p:spPr bwMode="gray">
          <a:xfrm>
            <a:off x="6487432" y="2817436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112" hasCustomPrompt="1"/>
          </p:nvPr>
        </p:nvSpPr>
        <p:spPr bwMode="gray">
          <a:xfrm>
            <a:off x="6487432" y="2529403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113" hasCustomPrompt="1"/>
          </p:nvPr>
        </p:nvSpPr>
        <p:spPr bwMode="gray">
          <a:xfrm>
            <a:off x="438760" y="4293097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114" hasCustomPrompt="1"/>
          </p:nvPr>
        </p:nvSpPr>
        <p:spPr bwMode="gray">
          <a:xfrm>
            <a:off x="438760" y="4005064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115" hasCustomPrompt="1"/>
          </p:nvPr>
        </p:nvSpPr>
        <p:spPr bwMode="gray">
          <a:xfrm>
            <a:off x="5047272" y="5445225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116" hasCustomPrompt="1"/>
          </p:nvPr>
        </p:nvSpPr>
        <p:spPr bwMode="gray">
          <a:xfrm>
            <a:off x="5047272" y="5157192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7677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8969-EEE5-4EFC-BF25-9ED3A19830DE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Freeform 51"/>
          <p:cNvSpPr/>
          <p:nvPr/>
        </p:nvSpPr>
        <p:spPr>
          <a:xfrm>
            <a:off x="3090665" y="2142219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1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10" name="Freeform 56"/>
          <p:cNvSpPr/>
          <p:nvPr/>
        </p:nvSpPr>
        <p:spPr>
          <a:xfrm>
            <a:off x="3090665" y="3298240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2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kern="1200" dirty="0"/>
          </a:p>
        </p:txBody>
      </p:sp>
      <p:sp>
        <p:nvSpPr>
          <p:cNvPr id="13" name="Freeform 60"/>
          <p:cNvSpPr/>
          <p:nvPr/>
        </p:nvSpPr>
        <p:spPr>
          <a:xfrm>
            <a:off x="3090665" y="4389886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3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kern="1200" dirty="0">
              <a:solidFill>
                <a:schemeClr val="bg1"/>
              </a:solidFill>
            </a:endParaRPr>
          </a:p>
        </p:txBody>
      </p:sp>
      <p:sp>
        <p:nvSpPr>
          <p:cNvPr id="16" name="Freeform 64"/>
          <p:cNvSpPr/>
          <p:nvPr/>
        </p:nvSpPr>
        <p:spPr>
          <a:xfrm>
            <a:off x="5192979" y="2132856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4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19" name="Freeform 76"/>
          <p:cNvSpPr/>
          <p:nvPr/>
        </p:nvSpPr>
        <p:spPr>
          <a:xfrm>
            <a:off x="5221554" y="3294358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5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/>
          </a:p>
        </p:txBody>
      </p:sp>
      <p:sp>
        <p:nvSpPr>
          <p:cNvPr id="22" name="Freeform 81"/>
          <p:cNvSpPr/>
          <p:nvPr/>
        </p:nvSpPr>
        <p:spPr>
          <a:xfrm>
            <a:off x="5221554" y="4389886"/>
            <a:ext cx="822613" cy="822613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6"/>
          </a:solidFill>
          <a:ln w="12700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>
              <a:solidFill>
                <a:schemeClr val="bg1"/>
              </a:solidFill>
            </a:endParaRPr>
          </a:p>
        </p:txBody>
      </p:sp>
      <p:sp>
        <p:nvSpPr>
          <p:cNvPr id="25" name="Freeform 84"/>
          <p:cNvSpPr/>
          <p:nvPr/>
        </p:nvSpPr>
        <p:spPr>
          <a:xfrm>
            <a:off x="1191408" y="3225715"/>
            <a:ext cx="967666" cy="967662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cxnSp>
        <p:nvCxnSpPr>
          <p:cNvPr id="27" name="Straight Connector 88"/>
          <p:cNvCxnSpPr/>
          <p:nvPr userDrawn="1"/>
        </p:nvCxnSpPr>
        <p:spPr>
          <a:xfrm>
            <a:off x="2235274" y="3684849"/>
            <a:ext cx="746760" cy="1588"/>
          </a:xfrm>
          <a:prstGeom prst="line">
            <a:avLst/>
          </a:prstGeom>
          <a:ln w="1905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90"/>
          <p:cNvCxnSpPr/>
          <p:nvPr userDrawn="1"/>
        </p:nvCxnSpPr>
        <p:spPr>
          <a:xfrm flipV="1">
            <a:off x="2128594" y="2780627"/>
            <a:ext cx="914400" cy="557302"/>
          </a:xfrm>
          <a:prstGeom prst="line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91"/>
          <p:cNvCxnSpPr/>
          <p:nvPr userDrawn="1"/>
        </p:nvCxnSpPr>
        <p:spPr>
          <a:xfrm>
            <a:off x="2128594" y="4033357"/>
            <a:ext cx="914400" cy="557302"/>
          </a:xfrm>
          <a:prstGeom prst="line">
            <a:avLst/>
          </a:prstGeom>
          <a:ln w="1905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92"/>
          <p:cNvCxnSpPr/>
          <p:nvPr userDrawn="1"/>
        </p:nvCxnSpPr>
        <p:spPr>
          <a:xfrm flipH="1">
            <a:off x="6167194" y="3684849"/>
            <a:ext cx="746760" cy="1588"/>
          </a:xfrm>
          <a:prstGeom prst="line">
            <a:avLst/>
          </a:prstGeom>
          <a:ln w="190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93"/>
          <p:cNvCxnSpPr/>
          <p:nvPr userDrawn="1"/>
        </p:nvCxnSpPr>
        <p:spPr>
          <a:xfrm flipH="1" flipV="1">
            <a:off x="6106234" y="2780627"/>
            <a:ext cx="914400" cy="557302"/>
          </a:xfrm>
          <a:prstGeom prst="line">
            <a:avLst/>
          </a:prstGeom>
          <a:ln w="19050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94"/>
          <p:cNvCxnSpPr/>
          <p:nvPr userDrawn="1"/>
        </p:nvCxnSpPr>
        <p:spPr>
          <a:xfrm flipH="1">
            <a:off x="6106234" y="4033357"/>
            <a:ext cx="914400" cy="557302"/>
          </a:xfrm>
          <a:prstGeom prst="line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96"/>
          <p:cNvSpPr/>
          <p:nvPr/>
        </p:nvSpPr>
        <p:spPr>
          <a:xfrm>
            <a:off x="7020634" y="3225715"/>
            <a:ext cx="967666" cy="967662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379" tIns="106379" rIns="106379" bIns="10637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grpSp>
        <p:nvGrpSpPr>
          <p:cNvPr id="36" name="Group 70"/>
          <p:cNvGrpSpPr/>
          <p:nvPr userDrawn="1"/>
        </p:nvGrpSpPr>
        <p:grpSpPr>
          <a:xfrm>
            <a:off x="4267421" y="2299948"/>
            <a:ext cx="616408" cy="616408"/>
            <a:chOff x="2786183" y="1189182"/>
            <a:chExt cx="921712" cy="921712"/>
          </a:xfrm>
        </p:grpSpPr>
        <p:sp>
          <p:nvSpPr>
            <p:cNvPr id="37" name="Oval 99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Oval 100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</a:rPr>
                <a:t>01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73"/>
          <p:cNvGrpSpPr/>
          <p:nvPr userDrawn="1"/>
        </p:nvGrpSpPr>
        <p:grpSpPr>
          <a:xfrm>
            <a:off x="4267421" y="3397730"/>
            <a:ext cx="616408" cy="616408"/>
            <a:chOff x="2786183" y="1189182"/>
            <a:chExt cx="921712" cy="921712"/>
          </a:xfrm>
        </p:grpSpPr>
        <p:sp>
          <p:nvSpPr>
            <p:cNvPr id="40" name="Oval 102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Oval 103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2"/>
                  </a:solidFill>
                </a:rPr>
                <a:t>02</a:t>
              </a:r>
              <a:endParaRPr lang="en-US" sz="12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2" name="Group 76"/>
          <p:cNvGrpSpPr/>
          <p:nvPr userDrawn="1"/>
        </p:nvGrpSpPr>
        <p:grpSpPr>
          <a:xfrm>
            <a:off x="4267421" y="4495512"/>
            <a:ext cx="616408" cy="616408"/>
            <a:chOff x="2786183" y="1189182"/>
            <a:chExt cx="921712" cy="921712"/>
          </a:xfrm>
        </p:grpSpPr>
        <p:sp>
          <p:nvSpPr>
            <p:cNvPr id="43" name="Oval 105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" name="Oval 106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</a:rPr>
                <a:t>03</a:t>
              </a:r>
              <a:endParaRPr lang="en-US" sz="12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62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F72D-B296-4DD6-B38F-A2882695B383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Oval 50"/>
          <p:cNvSpPr/>
          <p:nvPr userDrawn="1"/>
        </p:nvSpPr>
        <p:spPr>
          <a:xfrm>
            <a:off x="3103741" y="2236649"/>
            <a:ext cx="2936519" cy="293651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55"/>
          <p:cNvSpPr>
            <a:spLocks noChangeAspect="1"/>
          </p:cNvSpPr>
          <p:nvPr/>
        </p:nvSpPr>
        <p:spPr>
          <a:xfrm>
            <a:off x="2728576" y="3283031"/>
            <a:ext cx="843049" cy="84375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Oval 56"/>
          <p:cNvSpPr>
            <a:spLocks noChangeAspect="1"/>
          </p:cNvSpPr>
          <p:nvPr/>
        </p:nvSpPr>
        <p:spPr>
          <a:xfrm>
            <a:off x="2825851" y="3380388"/>
            <a:ext cx="648499" cy="649042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11" name="Oval 58"/>
          <p:cNvSpPr>
            <a:spLocks noChangeAspect="1"/>
          </p:cNvSpPr>
          <p:nvPr/>
        </p:nvSpPr>
        <p:spPr>
          <a:xfrm>
            <a:off x="3268095" y="4493512"/>
            <a:ext cx="843049" cy="84375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val 59"/>
          <p:cNvSpPr>
            <a:spLocks noChangeAspect="1"/>
          </p:cNvSpPr>
          <p:nvPr/>
        </p:nvSpPr>
        <p:spPr>
          <a:xfrm>
            <a:off x="3365370" y="4590869"/>
            <a:ext cx="648499" cy="649042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</a:endParaRPr>
          </a:p>
        </p:txBody>
      </p:sp>
      <p:sp>
        <p:nvSpPr>
          <p:cNvPr id="14" name="Oval 62"/>
          <p:cNvSpPr>
            <a:spLocks noChangeAspect="1"/>
          </p:cNvSpPr>
          <p:nvPr/>
        </p:nvSpPr>
        <p:spPr>
          <a:xfrm>
            <a:off x="5090463" y="2226489"/>
            <a:ext cx="843049" cy="8437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Oval 63"/>
          <p:cNvSpPr>
            <a:spLocks noChangeAspect="1"/>
          </p:cNvSpPr>
          <p:nvPr/>
        </p:nvSpPr>
        <p:spPr>
          <a:xfrm>
            <a:off x="5187738" y="2323846"/>
            <a:ext cx="648499" cy="649042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</a:endParaRPr>
          </a:p>
        </p:txBody>
      </p:sp>
      <p:sp>
        <p:nvSpPr>
          <p:cNvPr id="17" name="Oval 65"/>
          <p:cNvSpPr>
            <a:spLocks noChangeAspect="1"/>
          </p:cNvSpPr>
          <p:nvPr/>
        </p:nvSpPr>
        <p:spPr>
          <a:xfrm>
            <a:off x="5551319" y="3283031"/>
            <a:ext cx="843049" cy="8437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Oval 67"/>
          <p:cNvSpPr>
            <a:spLocks noChangeAspect="1"/>
          </p:cNvSpPr>
          <p:nvPr/>
        </p:nvSpPr>
        <p:spPr>
          <a:xfrm>
            <a:off x="5648594" y="3380388"/>
            <a:ext cx="648499" cy="649042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</a:endParaRPr>
          </a:p>
        </p:txBody>
      </p:sp>
      <p:sp>
        <p:nvSpPr>
          <p:cNvPr id="20" name="Oval 69"/>
          <p:cNvSpPr>
            <a:spLocks noChangeAspect="1"/>
          </p:cNvSpPr>
          <p:nvPr/>
        </p:nvSpPr>
        <p:spPr>
          <a:xfrm>
            <a:off x="5090463" y="4493512"/>
            <a:ext cx="843049" cy="84375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val 70"/>
          <p:cNvSpPr>
            <a:spLocks noChangeAspect="1"/>
          </p:cNvSpPr>
          <p:nvPr/>
        </p:nvSpPr>
        <p:spPr>
          <a:xfrm>
            <a:off x="5187738" y="4590869"/>
            <a:ext cx="648499" cy="649042"/>
          </a:xfrm>
          <a:prstGeom prst="ellipse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</a:endParaRPr>
          </a:p>
        </p:txBody>
      </p:sp>
      <p:sp>
        <p:nvSpPr>
          <p:cNvPr id="23" name="Oval 73"/>
          <p:cNvSpPr>
            <a:spLocks noChangeAspect="1"/>
          </p:cNvSpPr>
          <p:nvPr userDrawn="1"/>
        </p:nvSpPr>
        <p:spPr>
          <a:xfrm>
            <a:off x="3210488" y="2237919"/>
            <a:ext cx="843049" cy="8437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Oval 74"/>
          <p:cNvSpPr>
            <a:spLocks noChangeAspect="1"/>
          </p:cNvSpPr>
          <p:nvPr userDrawn="1"/>
        </p:nvSpPr>
        <p:spPr>
          <a:xfrm>
            <a:off x="3307763" y="2335276"/>
            <a:ext cx="648499" cy="649042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Espace réservé du texte 8"/>
          <p:cNvSpPr>
            <a:spLocks noGrp="1"/>
          </p:cNvSpPr>
          <p:nvPr userDrawn="1">
            <p:ph type="body" sz="quarter" idx="91" hasCustomPrompt="1"/>
          </p:nvPr>
        </p:nvSpPr>
        <p:spPr bwMode="gray">
          <a:xfrm>
            <a:off x="611560" y="2348881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0" name="Espace réservé du texte 8"/>
          <p:cNvSpPr>
            <a:spLocks noGrp="1"/>
          </p:cNvSpPr>
          <p:nvPr userDrawn="1">
            <p:ph type="body" sz="quarter" idx="92" hasCustomPrompt="1"/>
          </p:nvPr>
        </p:nvSpPr>
        <p:spPr bwMode="gray">
          <a:xfrm>
            <a:off x="611560" y="2060848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1" name="Espace réservé du texte 8"/>
          <p:cNvSpPr>
            <a:spLocks noGrp="1"/>
          </p:cNvSpPr>
          <p:nvPr userDrawn="1">
            <p:ph type="body" sz="quarter" idx="107" hasCustomPrompt="1"/>
          </p:nvPr>
        </p:nvSpPr>
        <p:spPr bwMode="gray">
          <a:xfrm>
            <a:off x="611560" y="4760646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2" name="Espace réservé du texte 8"/>
          <p:cNvSpPr>
            <a:spLocks noGrp="1"/>
          </p:cNvSpPr>
          <p:nvPr userDrawn="1">
            <p:ph type="body" sz="quarter" idx="108" hasCustomPrompt="1"/>
          </p:nvPr>
        </p:nvSpPr>
        <p:spPr bwMode="gray">
          <a:xfrm>
            <a:off x="611560" y="4472613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3" name="Espace réservé du texte 8"/>
          <p:cNvSpPr>
            <a:spLocks noGrp="1"/>
          </p:cNvSpPr>
          <p:nvPr userDrawn="1">
            <p:ph type="body" sz="quarter" idx="109" hasCustomPrompt="1"/>
          </p:nvPr>
        </p:nvSpPr>
        <p:spPr bwMode="gray">
          <a:xfrm>
            <a:off x="251520" y="3573017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4" name="Espace réservé du texte 8"/>
          <p:cNvSpPr>
            <a:spLocks noGrp="1"/>
          </p:cNvSpPr>
          <p:nvPr userDrawn="1">
            <p:ph type="body" sz="quarter" idx="110" hasCustomPrompt="1"/>
          </p:nvPr>
        </p:nvSpPr>
        <p:spPr bwMode="gray">
          <a:xfrm>
            <a:off x="251520" y="3284984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5" name="Espace réservé du texte 8"/>
          <p:cNvSpPr>
            <a:spLocks noGrp="1"/>
          </p:cNvSpPr>
          <p:nvPr userDrawn="1">
            <p:ph type="body" sz="quarter" idx="111" hasCustomPrompt="1"/>
          </p:nvPr>
        </p:nvSpPr>
        <p:spPr bwMode="gray">
          <a:xfrm>
            <a:off x="6343416" y="2348881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6" name="Espace réservé du texte 8"/>
          <p:cNvSpPr>
            <a:spLocks noGrp="1"/>
          </p:cNvSpPr>
          <p:nvPr userDrawn="1">
            <p:ph type="body" sz="quarter" idx="112" hasCustomPrompt="1"/>
          </p:nvPr>
        </p:nvSpPr>
        <p:spPr bwMode="gray">
          <a:xfrm>
            <a:off x="6343416" y="2060848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7" name="Espace réservé du texte 8"/>
          <p:cNvSpPr>
            <a:spLocks noGrp="1"/>
          </p:cNvSpPr>
          <p:nvPr userDrawn="1">
            <p:ph type="body" sz="quarter" idx="113" hasCustomPrompt="1"/>
          </p:nvPr>
        </p:nvSpPr>
        <p:spPr bwMode="gray">
          <a:xfrm>
            <a:off x="6343416" y="4760646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8" name="Espace réservé du texte 8"/>
          <p:cNvSpPr>
            <a:spLocks noGrp="1"/>
          </p:cNvSpPr>
          <p:nvPr userDrawn="1">
            <p:ph type="body" sz="quarter" idx="114" hasCustomPrompt="1"/>
          </p:nvPr>
        </p:nvSpPr>
        <p:spPr bwMode="gray">
          <a:xfrm>
            <a:off x="6343416" y="4472613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9" name="Espace réservé du texte 8"/>
          <p:cNvSpPr>
            <a:spLocks noGrp="1"/>
          </p:cNvSpPr>
          <p:nvPr userDrawn="1">
            <p:ph type="body" sz="quarter" idx="115" hasCustomPrompt="1"/>
          </p:nvPr>
        </p:nvSpPr>
        <p:spPr bwMode="gray">
          <a:xfrm>
            <a:off x="6631448" y="3573017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0" name="Espace réservé du texte 8"/>
          <p:cNvSpPr>
            <a:spLocks noGrp="1"/>
          </p:cNvSpPr>
          <p:nvPr userDrawn="1">
            <p:ph type="body" sz="quarter" idx="116" hasCustomPrompt="1"/>
          </p:nvPr>
        </p:nvSpPr>
        <p:spPr bwMode="gray">
          <a:xfrm>
            <a:off x="6631448" y="3284984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2433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836-73E3-4656-8087-397B16659CA2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Arc 5"/>
          <p:cNvSpPr/>
          <p:nvPr userDrawn="1"/>
        </p:nvSpPr>
        <p:spPr>
          <a:xfrm>
            <a:off x="3217420" y="2476990"/>
            <a:ext cx="2754880" cy="2754880"/>
          </a:xfrm>
          <a:prstGeom prst="arc">
            <a:avLst>
              <a:gd name="adj1" fmla="val 21578092"/>
              <a:gd name="adj2" fmla="val 21526726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3696017" y="3305594"/>
            <a:ext cx="1797687" cy="1097673"/>
          </a:xfrm>
          <a:custGeom>
            <a:avLst/>
            <a:gdLst/>
            <a:ahLst/>
            <a:cxnLst>
              <a:cxn ang="0">
                <a:pos x="564" y="563"/>
              </a:cxn>
              <a:cxn ang="0">
                <a:pos x="534" y="561"/>
              </a:cxn>
              <a:cxn ang="0">
                <a:pos x="410" y="490"/>
              </a:cxn>
              <a:cxn ang="0">
                <a:pos x="311" y="537"/>
              </a:cxn>
              <a:cxn ang="0">
                <a:pos x="288" y="535"/>
              </a:cxn>
              <a:cxn ang="0">
                <a:pos x="202" y="453"/>
              </a:cxn>
              <a:cxn ang="0">
                <a:pos x="153" y="459"/>
              </a:cxn>
              <a:cxn ang="0">
                <a:pos x="24" y="388"/>
              </a:cxn>
              <a:cxn ang="0">
                <a:pos x="27" y="250"/>
              </a:cxn>
              <a:cxn ang="0">
                <a:pos x="120" y="191"/>
              </a:cxn>
              <a:cxn ang="0">
                <a:pos x="131" y="191"/>
              </a:cxn>
              <a:cxn ang="0">
                <a:pos x="219" y="126"/>
              </a:cxn>
              <a:cxn ang="0">
                <a:pos x="246" y="129"/>
              </a:cxn>
              <a:cxn ang="0">
                <a:pos x="399" y="0"/>
              </a:cxn>
              <a:cxn ang="0">
                <a:pos x="408" y="0"/>
              </a:cxn>
              <a:cxn ang="0">
                <a:pos x="557" y="78"/>
              </a:cxn>
              <a:cxn ang="0">
                <a:pos x="626" y="64"/>
              </a:cxn>
              <a:cxn ang="0">
                <a:pos x="712" y="96"/>
              </a:cxn>
              <a:cxn ang="0">
                <a:pos x="761" y="209"/>
              </a:cxn>
              <a:cxn ang="0">
                <a:pos x="779" y="208"/>
              </a:cxn>
              <a:cxn ang="0">
                <a:pos x="898" y="261"/>
              </a:cxn>
              <a:cxn ang="0">
                <a:pos x="903" y="383"/>
              </a:cxn>
              <a:cxn ang="0">
                <a:pos x="817" y="445"/>
              </a:cxn>
              <a:cxn ang="0">
                <a:pos x="739" y="487"/>
              </a:cxn>
              <a:cxn ang="0">
                <a:pos x="699" y="481"/>
              </a:cxn>
              <a:cxn ang="0">
                <a:pos x="564" y="563"/>
              </a:cxn>
            </a:cxnLst>
            <a:rect l="0" t="0" r="r" b="b"/>
            <a:pathLst>
              <a:path w="924" h="563">
                <a:moveTo>
                  <a:pt x="564" y="563"/>
                </a:moveTo>
                <a:cubicBezTo>
                  <a:pt x="554" y="563"/>
                  <a:pt x="544" y="563"/>
                  <a:pt x="534" y="561"/>
                </a:cubicBezTo>
                <a:cubicBezTo>
                  <a:pt x="444" y="548"/>
                  <a:pt x="418" y="511"/>
                  <a:pt x="410" y="490"/>
                </a:cubicBezTo>
                <a:cubicBezTo>
                  <a:pt x="395" y="507"/>
                  <a:pt x="361" y="537"/>
                  <a:pt x="311" y="537"/>
                </a:cubicBezTo>
                <a:cubicBezTo>
                  <a:pt x="304" y="537"/>
                  <a:pt x="296" y="536"/>
                  <a:pt x="288" y="535"/>
                </a:cubicBezTo>
                <a:cubicBezTo>
                  <a:pt x="221" y="523"/>
                  <a:pt x="205" y="473"/>
                  <a:pt x="202" y="453"/>
                </a:cubicBezTo>
                <a:cubicBezTo>
                  <a:pt x="192" y="455"/>
                  <a:pt x="174" y="459"/>
                  <a:pt x="153" y="459"/>
                </a:cubicBezTo>
                <a:cubicBezTo>
                  <a:pt x="112" y="459"/>
                  <a:pt x="56" y="446"/>
                  <a:pt x="24" y="388"/>
                </a:cubicBezTo>
                <a:cubicBezTo>
                  <a:pt x="0" y="345"/>
                  <a:pt x="2" y="294"/>
                  <a:pt x="27" y="250"/>
                </a:cubicBezTo>
                <a:cubicBezTo>
                  <a:pt x="49" y="214"/>
                  <a:pt x="85" y="191"/>
                  <a:pt x="120" y="191"/>
                </a:cubicBezTo>
                <a:cubicBezTo>
                  <a:pt x="124" y="191"/>
                  <a:pt x="127" y="191"/>
                  <a:pt x="131" y="191"/>
                </a:cubicBezTo>
                <a:cubicBezTo>
                  <a:pt x="136" y="174"/>
                  <a:pt x="157" y="126"/>
                  <a:pt x="219" y="126"/>
                </a:cubicBezTo>
                <a:cubicBezTo>
                  <a:pt x="227" y="126"/>
                  <a:pt x="236" y="127"/>
                  <a:pt x="246" y="129"/>
                </a:cubicBezTo>
                <a:cubicBezTo>
                  <a:pt x="251" y="101"/>
                  <a:pt x="278" y="4"/>
                  <a:pt x="399" y="0"/>
                </a:cubicBezTo>
                <a:cubicBezTo>
                  <a:pt x="402" y="0"/>
                  <a:pt x="405" y="0"/>
                  <a:pt x="408" y="0"/>
                </a:cubicBezTo>
                <a:cubicBezTo>
                  <a:pt x="508" y="0"/>
                  <a:pt x="546" y="59"/>
                  <a:pt x="557" y="78"/>
                </a:cubicBezTo>
                <a:cubicBezTo>
                  <a:pt x="568" y="74"/>
                  <a:pt x="595" y="64"/>
                  <a:pt x="626" y="64"/>
                </a:cubicBezTo>
                <a:cubicBezTo>
                  <a:pt x="659" y="64"/>
                  <a:pt x="688" y="75"/>
                  <a:pt x="712" y="96"/>
                </a:cubicBezTo>
                <a:cubicBezTo>
                  <a:pt x="763" y="143"/>
                  <a:pt x="764" y="189"/>
                  <a:pt x="761" y="209"/>
                </a:cubicBezTo>
                <a:cubicBezTo>
                  <a:pt x="766" y="209"/>
                  <a:pt x="772" y="208"/>
                  <a:pt x="779" y="208"/>
                </a:cubicBezTo>
                <a:cubicBezTo>
                  <a:pt x="809" y="208"/>
                  <a:pt x="864" y="215"/>
                  <a:pt x="898" y="261"/>
                </a:cubicBezTo>
                <a:cubicBezTo>
                  <a:pt x="922" y="293"/>
                  <a:pt x="924" y="340"/>
                  <a:pt x="903" y="383"/>
                </a:cubicBezTo>
                <a:cubicBezTo>
                  <a:pt x="884" y="421"/>
                  <a:pt x="851" y="444"/>
                  <a:pt x="817" y="445"/>
                </a:cubicBezTo>
                <a:cubicBezTo>
                  <a:pt x="810" y="456"/>
                  <a:pt x="787" y="487"/>
                  <a:pt x="739" y="487"/>
                </a:cubicBezTo>
                <a:cubicBezTo>
                  <a:pt x="726" y="487"/>
                  <a:pt x="713" y="485"/>
                  <a:pt x="699" y="481"/>
                </a:cubicBezTo>
                <a:cubicBezTo>
                  <a:pt x="689" y="501"/>
                  <a:pt x="651" y="563"/>
                  <a:pt x="564" y="56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" name="Group 14"/>
          <p:cNvGrpSpPr/>
          <p:nvPr userDrawn="1"/>
        </p:nvGrpSpPr>
        <p:grpSpPr>
          <a:xfrm>
            <a:off x="3323671" y="2438770"/>
            <a:ext cx="770510" cy="770510"/>
            <a:chOff x="2786183" y="1189182"/>
            <a:chExt cx="921712" cy="921712"/>
          </a:xfrm>
        </p:grpSpPr>
        <p:sp>
          <p:nvSpPr>
            <p:cNvPr id="10" name="Oval 68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71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7"/>
          <p:cNvGrpSpPr/>
          <p:nvPr userDrawn="1"/>
        </p:nvGrpSpPr>
        <p:grpSpPr>
          <a:xfrm>
            <a:off x="5057319" y="2438770"/>
            <a:ext cx="770510" cy="770510"/>
            <a:chOff x="2786183" y="1189182"/>
            <a:chExt cx="921712" cy="921712"/>
          </a:xfrm>
        </p:grpSpPr>
        <p:sp>
          <p:nvSpPr>
            <p:cNvPr id="13" name="Oval 75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78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20"/>
          <p:cNvGrpSpPr/>
          <p:nvPr userDrawn="1"/>
        </p:nvGrpSpPr>
        <p:grpSpPr>
          <a:xfrm>
            <a:off x="3323671" y="4560372"/>
            <a:ext cx="770510" cy="770510"/>
            <a:chOff x="2786183" y="1189182"/>
            <a:chExt cx="921712" cy="921712"/>
          </a:xfrm>
        </p:grpSpPr>
        <p:sp>
          <p:nvSpPr>
            <p:cNvPr id="16" name="Oval 84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87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23"/>
          <p:cNvGrpSpPr/>
          <p:nvPr userDrawn="1"/>
        </p:nvGrpSpPr>
        <p:grpSpPr>
          <a:xfrm>
            <a:off x="5057319" y="4560372"/>
            <a:ext cx="770510" cy="770510"/>
            <a:chOff x="2786183" y="1189182"/>
            <a:chExt cx="921712" cy="921712"/>
          </a:xfrm>
        </p:grpSpPr>
        <p:sp>
          <p:nvSpPr>
            <p:cNvPr id="19" name="Oval 99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00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6"/>
          <p:cNvGrpSpPr/>
          <p:nvPr userDrawn="1"/>
        </p:nvGrpSpPr>
        <p:grpSpPr>
          <a:xfrm>
            <a:off x="5587045" y="3491285"/>
            <a:ext cx="770510" cy="770510"/>
            <a:chOff x="2786183" y="1189182"/>
            <a:chExt cx="921712" cy="921712"/>
          </a:xfrm>
        </p:grpSpPr>
        <p:sp>
          <p:nvSpPr>
            <p:cNvPr id="22" name="Oval 102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103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9"/>
          <p:cNvGrpSpPr/>
          <p:nvPr userDrawn="1"/>
        </p:nvGrpSpPr>
        <p:grpSpPr>
          <a:xfrm>
            <a:off x="2832165" y="3491285"/>
            <a:ext cx="770510" cy="770510"/>
            <a:chOff x="2786183" y="1189182"/>
            <a:chExt cx="921712" cy="921712"/>
          </a:xfrm>
        </p:grpSpPr>
        <p:sp>
          <p:nvSpPr>
            <p:cNvPr id="25" name="Oval 105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106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611560" y="2348881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611560" y="2060848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107" hasCustomPrompt="1"/>
          </p:nvPr>
        </p:nvSpPr>
        <p:spPr bwMode="gray">
          <a:xfrm>
            <a:off x="6474438" y="3546869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08" hasCustomPrompt="1"/>
          </p:nvPr>
        </p:nvSpPr>
        <p:spPr bwMode="gray">
          <a:xfrm>
            <a:off x="6474438" y="3258836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09" hasCustomPrompt="1"/>
          </p:nvPr>
        </p:nvSpPr>
        <p:spPr bwMode="gray">
          <a:xfrm>
            <a:off x="6461144" y="2308944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110" hasCustomPrompt="1"/>
          </p:nvPr>
        </p:nvSpPr>
        <p:spPr bwMode="gray">
          <a:xfrm>
            <a:off x="6461144" y="2020911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11" hasCustomPrompt="1"/>
          </p:nvPr>
        </p:nvSpPr>
        <p:spPr bwMode="gray">
          <a:xfrm>
            <a:off x="6498450" y="4880522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12" hasCustomPrompt="1"/>
          </p:nvPr>
        </p:nvSpPr>
        <p:spPr bwMode="gray">
          <a:xfrm>
            <a:off x="6498450" y="4592489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13" hasCustomPrompt="1"/>
          </p:nvPr>
        </p:nvSpPr>
        <p:spPr bwMode="gray">
          <a:xfrm>
            <a:off x="601886" y="3546869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14" hasCustomPrompt="1"/>
          </p:nvPr>
        </p:nvSpPr>
        <p:spPr bwMode="gray">
          <a:xfrm>
            <a:off x="601886" y="3258836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115" hasCustomPrompt="1"/>
          </p:nvPr>
        </p:nvSpPr>
        <p:spPr bwMode="gray">
          <a:xfrm>
            <a:off x="620575" y="4880522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116" hasCustomPrompt="1"/>
          </p:nvPr>
        </p:nvSpPr>
        <p:spPr bwMode="gray">
          <a:xfrm>
            <a:off x="620575" y="4592489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62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Oval 67"/>
          <p:cNvSpPr/>
          <p:nvPr/>
        </p:nvSpPr>
        <p:spPr>
          <a:xfrm>
            <a:off x="4166531" y="2133600"/>
            <a:ext cx="770510" cy="7705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69"/>
          <p:cNvSpPr/>
          <p:nvPr/>
        </p:nvSpPr>
        <p:spPr>
          <a:xfrm>
            <a:off x="4243582" y="2210651"/>
            <a:ext cx="616408" cy="6164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72"/>
          <p:cNvSpPr/>
          <p:nvPr/>
        </p:nvSpPr>
        <p:spPr>
          <a:xfrm>
            <a:off x="2314518" y="3419058"/>
            <a:ext cx="770510" cy="7705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73"/>
          <p:cNvSpPr/>
          <p:nvPr/>
        </p:nvSpPr>
        <p:spPr>
          <a:xfrm>
            <a:off x="2391569" y="3496109"/>
            <a:ext cx="616408" cy="6164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76"/>
          <p:cNvSpPr/>
          <p:nvPr/>
        </p:nvSpPr>
        <p:spPr>
          <a:xfrm>
            <a:off x="3236230" y="3445257"/>
            <a:ext cx="770510" cy="7705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77"/>
          <p:cNvSpPr/>
          <p:nvPr/>
        </p:nvSpPr>
        <p:spPr>
          <a:xfrm>
            <a:off x="3313281" y="3522308"/>
            <a:ext cx="616408" cy="6164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80"/>
          <p:cNvSpPr/>
          <p:nvPr/>
        </p:nvSpPr>
        <p:spPr>
          <a:xfrm>
            <a:off x="6058973" y="3458561"/>
            <a:ext cx="770510" cy="7705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7" name="Oval 81"/>
          <p:cNvSpPr/>
          <p:nvPr userDrawn="1"/>
        </p:nvSpPr>
        <p:spPr>
          <a:xfrm>
            <a:off x="6136024" y="3535612"/>
            <a:ext cx="616408" cy="6164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9" name="Oval 83"/>
          <p:cNvSpPr/>
          <p:nvPr/>
        </p:nvSpPr>
        <p:spPr>
          <a:xfrm>
            <a:off x="5093080" y="3458561"/>
            <a:ext cx="770510" cy="770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85"/>
          <p:cNvSpPr/>
          <p:nvPr userDrawn="1"/>
        </p:nvSpPr>
        <p:spPr>
          <a:xfrm>
            <a:off x="5170131" y="3535612"/>
            <a:ext cx="616408" cy="6164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88"/>
          <p:cNvSpPr/>
          <p:nvPr/>
        </p:nvSpPr>
        <p:spPr>
          <a:xfrm>
            <a:off x="4166531" y="3436942"/>
            <a:ext cx="770510" cy="7705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89"/>
          <p:cNvSpPr/>
          <p:nvPr/>
        </p:nvSpPr>
        <p:spPr>
          <a:xfrm>
            <a:off x="4243582" y="3513993"/>
            <a:ext cx="616408" cy="6164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26"/>
          <p:cNvSpPr>
            <a:spLocks noEditPoints="1"/>
          </p:cNvSpPr>
          <p:nvPr/>
        </p:nvSpPr>
        <p:spPr bwMode="auto">
          <a:xfrm>
            <a:off x="6496236" y="3718267"/>
            <a:ext cx="14468" cy="6430"/>
          </a:xfrm>
          <a:custGeom>
            <a:avLst/>
            <a:gdLst/>
            <a:ahLst/>
            <a:cxnLst>
              <a:cxn ang="0">
                <a:pos x="15" y="3"/>
              </a:cxn>
              <a:cxn ang="0">
                <a:pos x="7" y="7"/>
              </a:cxn>
              <a:cxn ang="0">
                <a:pos x="0" y="3"/>
              </a:cxn>
              <a:cxn ang="0">
                <a:pos x="7" y="0"/>
              </a:cxn>
              <a:cxn ang="0">
                <a:pos x="15" y="3"/>
              </a:cxn>
              <a:cxn ang="0">
                <a:pos x="15" y="3"/>
              </a:cxn>
              <a:cxn ang="0">
                <a:pos x="15" y="3"/>
              </a:cxn>
            </a:cxnLst>
            <a:rect l="0" t="0" r="r" b="b"/>
            <a:pathLst>
              <a:path w="15" h="7">
                <a:moveTo>
                  <a:pt x="15" y="3"/>
                </a:moveTo>
                <a:cubicBezTo>
                  <a:pt x="15" y="5"/>
                  <a:pt x="11" y="7"/>
                  <a:pt x="7" y="7"/>
                </a:cubicBezTo>
                <a:cubicBezTo>
                  <a:pt x="3" y="7"/>
                  <a:pt x="0" y="5"/>
                  <a:pt x="0" y="3"/>
                </a:cubicBezTo>
                <a:cubicBezTo>
                  <a:pt x="0" y="1"/>
                  <a:pt x="3" y="0"/>
                  <a:pt x="7" y="0"/>
                </a:cubicBezTo>
                <a:cubicBezTo>
                  <a:pt x="11" y="0"/>
                  <a:pt x="15" y="1"/>
                  <a:pt x="15" y="3"/>
                </a:cubicBezTo>
                <a:close/>
                <a:moveTo>
                  <a:pt x="15" y="3"/>
                </a:moveTo>
                <a:cubicBezTo>
                  <a:pt x="15" y="3"/>
                  <a:pt x="15" y="3"/>
                  <a:pt x="15" y="3"/>
                </a:cubicBezTo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39" name="Oval 127"/>
          <p:cNvSpPr/>
          <p:nvPr/>
        </p:nvSpPr>
        <p:spPr>
          <a:xfrm>
            <a:off x="4166531" y="4835963"/>
            <a:ext cx="770510" cy="7705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130"/>
          <p:cNvSpPr/>
          <p:nvPr/>
        </p:nvSpPr>
        <p:spPr>
          <a:xfrm>
            <a:off x="4243582" y="4913014"/>
            <a:ext cx="616408" cy="6164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136"/>
          <p:cNvCxnSpPr/>
          <p:nvPr userDrawn="1"/>
        </p:nvCxnSpPr>
        <p:spPr>
          <a:xfrm flipH="1">
            <a:off x="2699773" y="2479242"/>
            <a:ext cx="1464538" cy="9398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39"/>
          <p:cNvCxnSpPr/>
          <p:nvPr userDrawn="1"/>
        </p:nvCxnSpPr>
        <p:spPr>
          <a:xfrm>
            <a:off x="4937041" y="2518855"/>
            <a:ext cx="1507187" cy="93970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40"/>
          <p:cNvCxnSpPr/>
          <p:nvPr userDrawn="1"/>
        </p:nvCxnSpPr>
        <p:spPr>
          <a:xfrm flipH="1">
            <a:off x="3621485" y="2791272"/>
            <a:ext cx="657885" cy="65398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41"/>
          <p:cNvCxnSpPr/>
          <p:nvPr userDrawn="1"/>
        </p:nvCxnSpPr>
        <p:spPr>
          <a:xfrm>
            <a:off x="4824202" y="2791272"/>
            <a:ext cx="654133" cy="66728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42"/>
          <p:cNvCxnSpPr/>
          <p:nvPr userDrawn="1"/>
        </p:nvCxnSpPr>
        <p:spPr>
          <a:xfrm flipH="1">
            <a:off x="4549566" y="2904110"/>
            <a:ext cx="4440" cy="53283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43"/>
          <p:cNvCxnSpPr/>
          <p:nvPr userDrawn="1"/>
        </p:nvCxnSpPr>
        <p:spPr>
          <a:xfrm flipH="1" flipV="1">
            <a:off x="2699773" y="4189568"/>
            <a:ext cx="1466758" cy="10316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44"/>
          <p:cNvCxnSpPr/>
          <p:nvPr userDrawn="1"/>
        </p:nvCxnSpPr>
        <p:spPr>
          <a:xfrm flipH="1" flipV="1">
            <a:off x="3621485" y="4215767"/>
            <a:ext cx="657885" cy="73303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5"/>
          <p:cNvCxnSpPr/>
          <p:nvPr userDrawn="1"/>
        </p:nvCxnSpPr>
        <p:spPr>
          <a:xfrm flipH="1" flipV="1">
            <a:off x="4549566" y="4207452"/>
            <a:ext cx="4440" cy="62851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46"/>
          <p:cNvCxnSpPr/>
          <p:nvPr userDrawn="1"/>
        </p:nvCxnSpPr>
        <p:spPr>
          <a:xfrm flipV="1">
            <a:off x="4824202" y="4229071"/>
            <a:ext cx="654133" cy="71973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47"/>
          <p:cNvCxnSpPr/>
          <p:nvPr userDrawn="1"/>
        </p:nvCxnSpPr>
        <p:spPr>
          <a:xfrm flipV="1">
            <a:off x="4937041" y="4229071"/>
            <a:ext cx="1507187" cy="99214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space réservé du texte 8"/>
          <p:cNvSpPr>
            <a:spLocks noGrp="1"/>
          </p:cNvSpPr>
          <p:nvPr userDrawn="1">
            <p:ph type="body" sz="quarter" idx="91" hasCustomPrompt="1"/>
          </p:nvPr>
        </p:nvSpPr>
        <p:spPr bwMode="gray">
          <a:xfrm>
            <a:off x="107504" y="3608518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71" name="Espace réservé du texte 8"/>
          <p:cNvSpPr>
            <a:spLocks noGrp="1"/>
          </p:cNvSpPr>
          <p:nvPr userDrawn="1">
            <p:ph type="body" sz="quarter" idx="92" hasCustomPrompt="1"/>
          </p:nvPr>
        </p:nvSpPr>
        <p:spPr bwMode="gray">
          <a:xfrm>
            <a:off x="107504" y="3320485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2" name="Espace réservé du texte 8"/>
          <p:cNvSpPr>
            <a:spLocks noGrp="1"/>
          </p:cNvSpPr>
          <p:nvPr userDrawn="1">
            <p:ph type="body" sz="quarter" idx="93" hasCustomPrompt="1"/>
          </p:nvPr>
        </p:nvSpPr>
        <p:spPr bwMode="gray">
          <a:xfrm>
            <a:off x="1014824" y="2204865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73" name="Espace réservé du texte 8"/>
          <p:cNvSpPr>
            <a:spLocks noGrp="1"/>
          </p:cNvSpPr>
          <p:nvPr userDrawn="1">
            <p:ph type="body" sz="quarter" idx="94" hasCustomPrompt="1"/>
          </p:nvPr>
        </p:nvSpPr>
        <p:spPr bwMode="gray">
          <a:xfrm>
            <a:off x="1014824" y="1916832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4" name="Espace réservé du texte 8"/>
          <p:cNvSpPr>
            <a:spLocks noGrp="1"/>
          </p:cNvSpPr>
          <p:nvPr userDrawn="1">
            <p:ph type="body" sz="quarter" idx="95" hasCustomPrompt="1"/>
          </p:nvPr>
        </p:nvSpPr>
        <p:spPr bwMode="gray">
          <a:xfrm>
            <a:off x="1014824" y="4976670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75" name="Espace réservé du texte 8"/>
          <p:cNvSpPr>
            <a:spLocks noGrp="1"/>
          </p:cNvSpPr>
          <p:nvPr userDrawn="1">
            <p:ph type="body" sz="quarter" idx="96" hasCustomPrompt="1"/>
          </p:nvPr>
        </p:nvSpPr>
        <p:spPr bwMode="gray">
          <a:xfrm>
            <a:off x="1014824" y="4688637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6" name="Espace réservé du texte 8"/>
          <p:cNvSpPr>
            <a:spLocks noGrp="1"/>
          </p:cNvSpPr>
          <p:nvPr userDrawn="1">
            <p:ph type="body" sz="quarter" idx="97" hasCustomPrompt="1"/>
          </p:nvPr>
        </p:nvSpPr>
        <p:spPr bwMode="gray">
          <a:xfrm>
            <a:off x="6012160" y="5013177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77" name="Espace réservé du texte 8"/>
          <p:cNvSpPr>
            <a:spLocks noGrp="1"/>
          </p:cNvSpPr>
          <p:nvPr userDrawn="1">
            <p:ph type="body" sz="quarter" idx="98" hasCustomPrompt="1"/>
          </p:nvPr>
        </p:nvSpPr>
        <p:spPr bwMode="gray">
          <a:xfrm>
            <a:off x="6012160" y="4725144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8" name="Espace réservé du texte 8"/>
          <p:cNvSpPr>
            <a:spLocks noGrp="1"/>
          </p:cNvSpPr>
          <p:nvPr userDrawn="1">
            <p:ph type="body" sz="quarter" idx="99" hasCustomPrompt="1"/>
          </p:nvPr>
        </p:nvSpPr>
        <p:spPr bwMode="gray">
          <a:xfrm>
            <a:off x="6919480" y="3608518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79" name="Espace réservé du texte 8"/>
          <p:cNvSpPr>
            <a:spLocks noGrp="1"/>
          </p:cNvSpPr>
          <p:nvPr userDrawn="1">
            <p:ph type="body" sz="quarter" idx="100" hasCustomPrompt="1"/>
          </p:nvPr>
        </p:nvSpPr>
        <p:spPr bwMode="gray">
          <a:xfrm>
            <a:off x="6919480" y="3320485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80" name="Espace réservé du texte 8"/>
          <p:cNvSpPr>
            <a:spLocks noGrp="1"/>
          </p:cNvSpPr>
          <p:nvPr userDrawn="1">
            <p:ph type="body" sz="quarter" idx="101" hasCustomPrompt="1"/>
          </p:nvPr>
        </p:nvSpPr>
        <p:spPr bwMode="gray">
          <a:xfrm>
            <a:off x="6012160" y="2204865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81" name="Espace réservé du texte 8"/>
          <p:cNvSpPr>
            <a:spLocks noGrp="1"/>
          </p:cNvSpPr>
          <p:nvPr userDrawn="1">
            <p:ph type="body" sz="quarter" idx="102" hasCustomPrompt="1"/>
          </p:nvPr>
        </p:nvSpPr>
        <p:spPr bwMode="gray">
          <a:xfrm>
            <a:off x="6012160" y="1916832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4B777FB-7838-48B4-878A-60933C080526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8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Arc 5"/>
          <p:cNvSpPr/>
          <p:nvPr userDrawn="1"/>
        </p:nvSpPr>
        <p:spPr>
          <a:xfrm>
            <a:off x="2514600" y="1628800"/>
            <a:ext cx="4114800" cy="4114800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 userDrawn="1"/>
        </p:nvSpPr>
        <p:spPr>
          <a:xfrm>
            <a:off x="4572000" y="2669488"/>
            <a:ext cx="2042052" cy="2042052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 userDrawn="1"/>
        </p:nvSpPr>
        <p:spPr>
          <a:xfrm>
            <a:off x="2529948" y="2669488"/>
            <a:ext cx="2042052" cy="2042052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 userDrawn="1"/>
        </p:nvSpPr>
        <p:spPr>
          <a:xfrm>
            <a:off x="3550974" y="2669488"/>
            <a:ext cx="2042052" cy="2042052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02"/>
          <p:cNvSpPr/>
          <p:nvPr userDrawn="1"/>
        </p:nvSpPr>
        <p:spPr>
          <a:xfrm>
            <a:off x="2399386" y="3539356"/>
            <a:ext cx="230428" cy="23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03"/>
          <p:cNvSpPr/>
          <p:nvPr userDrawn="1"/>
        </p:nvSpPr>
        <p:spPr>
          <a:xfrm>
            <a:off x="3435760" y="3539356"/>
            <a:ext cx="230428" cy="23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04"/>
          <p:cNvSpPr/>
          <p:nvPr userDrawn="1"/>
        </p:nvSpPr>
        <p:spPr>
          <a:xfrm>
            <a:off x="4456786" y="3539356"/>
            <a:ext cx="230428" cy="2304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05"/>
          <p:cNvSpPr/>
          <p:nvPr userDrawn="1"/>
        </p:nvSpPr>
        <p:spPr>
          <a:xfrm>
            <a:off x="5477812" y="3539356"/>
            <a:ext cx="230428" cy="2304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06"/>
          <p:cNvSpPr/>
          <p:nvPr userDrawn="1"/>
        </p:nvSpPr>
        <p:spPr>
          <a:xfrm>
            <a:off x="6514186" y="3539356"/>
            <a:ext cx="230428" cy="23042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35496" y="4196414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35496" y="3908381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6991488" y="4196414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6991488" y="3908381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4831248" y="5025009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4831248" y="4736976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2195736" y="5025009"/>
            <a:ext cx="2117016" cy="7565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2195736" y="4736976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3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C719BA0F-422E-437D-851C-CC156D1F8D04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4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5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823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ED75AEFD-6F70-4D43-B74E-EDF566B7FFE6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Arc 6"/>
          <p:cNvSpPr/>
          <p:nvPr userDrawn="1"/>
        </p:nvSpPr>
        <p:spPr>
          <a:xfrm>
            <a:off x="3217420" y="2015268"/>
            <a:ext cx="2754880" cy="2754880"/>
          </a:xfrm>
          <a:prstGeom prst="arc">
            <a:avLst>
              <a:gd name="adj1" fmla="val 21578092"/>
              <a:gd name="adj2" fmla="val 21526726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"/>
          <p:cNvGrpSpPr/>
          <p:nvPr userDrawn="1"/>
        </p:nvGrpSpPr>
        <p:grpSpPr>
          <a:xfrm>
            <a:off x="3323671" y="1977048"/>
            <a:ext cx="770510" cy="770510"/>
            <a:chOff x="2786183" y="1189182"/>
            <a:chExt cx="921712" cy="921712"/>
          </a:xfrm>
        </p:grpSpPr>
        <p:sp>
          <p:nvSpPr>
            <p:cNvPr id="9" name="Oval 19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20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2"/>
          <p:cNvGrpSpPr/>
          <p:nvPr userDrawn="1"/>
        </p:nvGrpSpPr>
        <p:grpSpPr>
          <a:xfrm>
            <a:off x="5057319" y="1977048"/>
            <a:ext cx="770510" cy="770510"/>
            <a:chOff x="2786183" y="1189182"/>
            <a:chExt cx="921712" cy="921712"/>
          </a:xfrm>
        </p:grpSpPr>
        <p:sp>
          <p:nvSpPr>
            <p:cNvPr id="12" name="Oval 22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23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6"/>
          <p:cNvGrpSpPr/>
          <p:nvPr userDrawn="1"/>
        </p:nvGrpSpPr>
        <p:grpSpPr>
          <a:xfrm>
            <a:off x="3323671" y="4098650"/>
            <a:ext cx="770510" cy="770510"/>
            <a:chOff x="2786183" y="1189182"/>
            <a:chExt cx="921712" cy="921712"/>
          </a:xfrm>
        </p:grpSpPr>
        <p:sp>
          <p:nvSpPr>
            <p:cNvPr id="15" name="Oval 25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26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9"/>
          <p:cNvGrpSpPr/>
          <p:nvPr userDrawn="1"/>
        </p:nvGrpSpPr>
        <p:grpSpPr>
          <a:xfrm>
            <a:off x="5057319" y="4098650"/>
            <a:ext cx="770510" cy="770510"/>
            <a:chOff x="2786183" y="1189182"/>
            <a:chExt cx="921712" cy="921712"/>
          </a:xfrm>
        </p:grpSpPr>
        <p:sp>
          <p:nvSpPr>
            <p:cNvPr id="18" name="Oval 28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29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22"/>
          <p:cNvGrpSpPr/>
          <p:nvPr userDrawn="1"/>
        </p:nvGrpSpPr>
        <p:grpSpPr>
          <a:xfrm>
            <a:off x="5587045" y="3029563"/>
            <a:ext cx="770510" cy="770510"/>
            <a:chOff x="2786183" y="1189182"/>
            <a:chExt cx="921712" cy="921712"/>
          </a:xfrm>
        </p:grpSpPr>
        <p:sp>
          <p:nvSpPr>
            <p:cNvPr id="21" name="Oval 31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32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5"/>
          <p:cNvGrpSpPr/>
          <p:nvPr userDrawn="1"/>
        </p:nvGrpSpPr>
        <p:grpSpPr>
          <a:xfrm>
            <a:off x="2832165" y="3029563"/>
            <a:ext cx="770510" cy="770510"/>
            <a:chOff x="2786183" y="1189182"/>
            <a:chExt cx="921712" cy="921712"/>
          </a:xfrm>
        </p:grpSpPr>
        <p:sp>
          <p:nvSpPr>
            <p:cNvPr id="24" name="Oval 34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35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1158840" y="2324439"/>
            <a:ext cx="2117016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1158840" y="2036406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5940152" y="2348881"/>
            <a:ext cx="2117016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5940152" y="2060848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6487432" y="3429001"/>
            <a:ext cx="2117016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6487432" y="3140968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539552" y="3429001"/>
            <a:ext cx="2117016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539552" y="3140968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99" hasCustomPrompt="1"/>
          </p:nvPr>
        </p:nvSpPr>
        <p:spPr bwMode="gray">
          <a:xfrm>
            <a:off x="1014824" y="4556687"/>
            <a:ext cx="2117016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1014824" y="4268654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64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6012160" y="4581129"/>
            <a:ext cx="2117016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6012160" y="4293096"/>
            <a:ext cx="2117016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20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37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F149A74C-909A-41BC-ACB2-DA6983F8B60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8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9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54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cxnSp>
        <p:nvCxnSpPr>
          <p:cNvPr id="6" name="Straight Line buttom"/>
          <p:cNvCxnSpPr/>
          <p:nvPr userDrawn="1"/>
        </p:nvCxnSpPr>
        <p:spPr>
          <a:xfrm>
            <a:off x="685800" y="3175865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9"/>
          <p:cNvSpPr/>
          <p:nvPr userDrawn="1"/>
        </p:nvSpPr>
        <p:spPr>
          <a:xfrm>
            <a:off x="1104555" y="4908803"/>
            <a:ext cx="272797" cy="2727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73"/>
          <p:cNvSpPr/>
          <p:nvPr userDrawn="1"/>
        </p:nvSpPr>
        <p:spPr>
          <a:xfrm>
            <a:off x="2729618" y="4908803"/>
            <a:ext cx="272797" cy="2727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77"/>
          <p:cNvSpPr/>
          <p:nvPr userDrawn="1"/>
        </p:nvSpPr>
        <p:spPr>
          <a:xfrm>
            <a:off x="4354681" y="4908803"/>
            <a:ext cx="272797" cy="272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81"/>
          <p:cNvSpPr/>
          <p:nvPr userDrawn="1"/>
        </p:nvSpPr>
        <p:spPr>
          <a:xfrm>
            <a:off x="5979744" y="4908803"/>
            <a:ext cx="272797" cy="2727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85"/>
          <p:cNvSpPr/>
          <p:nvPr userDrawn="1"/>
        </p:nvSpPr>
        <p:spPr>
          <a:xfrm>
            <a:off x="7604807" y="4908803"/>
            <a:ext cx="272797" cy="2727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40"/>
          <p:cNvGrpSpPr/>
          <p:nvPr userDrawn="1"/>
        </p:nvGrpSpPr>
        <p:grpSpPr>
          <a:xfrm>
            <a:off x="1662668" y="2742404"/>
            <a:ext cx="835480" cy="878038"/>
            <a:chOff x="1662668" y="1672705"/>
            <a:chExt cx="835480" cy="878038"/>
          </a:xfrm>
        </p:grpSpPr>
        <p:sp>
          <p:nvSpPr>
            <p:cNvPr id="28" name="Oval 87"/>
            <p:cNvSpPr/>
            <p:nvPr/>
          </p:nvSpPr>
          <p:spPr>
            <a:xfrm>
              <a:off x="1662668" y="1715265"/>
              <a:ext cx="835480" cy="8354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29" name="Oval 88"/>
            <p:cNvSpPr/>
            <p:nvPr/>
          </p:nvSpPr>
          <p:spPr>
            <a:xfrm>
              <a:off x="1662668" y="1672705"/>
              <a:ext cx="835480" cy="8354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30" name="Group 41"/>
          <p:cNvGrpSpPr/>
          <p:nvPr userDrawn="1"/>
        </p:nvGrpSpPr>
        <p:grpSpPr>
          <a:xfrm>
            <a:off x="2652290" y="2612777"/>
            <a:ext cx="1094733" cy="1137205"/>
            <a:chOff x="2652290" y="1543078"/>
            <a:chExt cx="1094733" cy="1137205"/>
          </a:xfrm>
        </p:grpSpPr>
        <p:sp>
          <p:nvSpPr>
            <p:cNvPr id="31" name="Oval 90"/>
            <p:cNvSpPr/>
            <p:nvPr/>
          </p:nvSpPr>
          <p:spPr>
            <a:xfrm>
              <a:off x="2652290" y="1585550"/>
              <a:ext cx="1094733" cy="109473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2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32" name="Oval 91"/>
            <p:cNvSpPr/>
            <p:nvPr/>
          </p:nvSpPr>
          <p:spPr>
            <a:xfrm>
              <a:off x="2652290" y="1543078"/>
              <a:ext cx="1094733" cy="10947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2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33" name="Group 42"/>
          <p:cNvGrpSpPr/>
          <p:nvPr userDrawn="1"/>
        </p:nvGrpSpPr>
        <p:grpSpPr>
          <a:xfrm>
            <a:off x="3901165" y="2489309"/>
            <a:ext cx="1346879" cy="1388936"/>
            <a:chOff x="3901165" y="1419610"/>
            <a:chExt cx="1346879" cy="1388936"/>
          </a:xfrm>
        </p:grpSpPr>
        <p:sp>
          <p:nvSpPr>
            <p:cNvPr id="34" name="Oval 93"/>
            <p:cNvSpPr/>
            <p:nvPr/>
          </p:nvSpPr>
          <p:spPr>
            <a:xfrm>
              <a:off x="3906374" y="1466878"/>
              <a:ext cx="1341670" cy="134166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35" name="Oval 94"/>
            <p:cNvSpPr/>
            <p:nvPr/>
          </p:nvSpPr>
          <p:spPr>
            <a:xfrm>
              <a:off x="3901165" y="1419610"/>
              <a:ext cx="1341670" cy="13416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36" name="Group 43"/>
          <p:cNvGrpSpPr/>
          <p:nvPr userDrawn="1"/>
        </p:nvGrpSpPr>
        <p:grpSpPr>
          <a:xfrm>
            <a:off x="5396977" y="2612777"/>
            <a:ext cx="1095761" cy="1147439"/>
            <a:chOff x="5396977" y="1543078"/>
            <a:chExt cx="1095761" cy="1147439"/>
          </a:xfrm>
        </p:grpSpPr>
        <p:sp>
          <p:nvSpPr>
            <p:cNvPr id="37" name="Oval 96"/>
            <p:cNvSpPr/>
            <p:nvPr/>
          </p:nvSpPr>
          <p:spPr>
            <a:xfrm>
              <a:off x="5398005" y="1595784"/>
              <a:ext cx="1094733" cy="109473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38" name="Oval 97"/>
            <p:cNvSpPr/>
            <p:nvPr/>
          </p:nvSpPr>
          <p:spPr>
            <a:xfrm>
              <a:off x="5396977" y="1543078"/>
              <a:ext cx="1094733" cy="10947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4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39" name="Group 44"/>
          <p:cNvGrpSpPr/>
          <p:nvPr userDrawn="1"/>
        </p:nvGrpSpPr>
        <p:grpSpPr>
          <a:xfrm>
            <a:off x="6641585" y="2742404"/>
            <a:ext cx="839747" cy="881198"/>
            <a:chOff x="6641585" y="1672705"/>
            <a:chExt cx="839747" cy="881198"/>
          </a:xfrm>
        </p:grpSpPr>
        <p:sp>
          <p:nvSpPr>
            <p:cNvPr id="40" name="Oval 99"/>
            <p:cNvSpPr/>
            <p:nvPr/>
          </p:nvSpPr>
          <p:spPr>
            <a:xfrm>
              <a:off x="6641585" y="1718425"/>
              <a:ext cx="835480" cy="83547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41" name="Oval 100"/>
            <p:cNvSpPr/>
            <p:nvPr/>
          </p:nvSpPr>
          <p:spPr>
            <a:xfrm>
              <a:off x="6645852" y="1672705"/>
              <a:ext cx="835480" cy="8354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ontAwesome" pitchFamily="2" charset="0"/>
              </a:endParaRPr>
            </a:p>
          </p:txBody>
        </p:sp>
      </p:grpSp>
      <p:sp>
        <p:nvSpPr>
          <p:cNvPr id="47" name="Espace réservé du texte 8"/>
          <p:cNvSpPr>
            <a:spLocks noGrp="1"/>
          </p:cNvSpPr>
          <p:nvPr>
            <p:ph type="body" sz="quarter" idx="99" hasCustomPrompt="1"/>
          </p:nvPr>
        </p:nvSpPr>
        <p:spPr bwMode="gray">
          <a:xfrm>
            <a:off x="467544" y="4581128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467544" y="4293095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7020272" y="4581129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7020272" y="4293096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5436096" y="4581129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5436096" y="4293096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3851920" y="4581129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106" hasCustomPrompt="1"/>
          </p:nvPr>
        </p:nvSpPr>
        <p:spPr bwMode="gray">
          <a:xfrm>
            <a:off x="3851920" y="4293096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107" hasCustomPrompt="1"/>
          </p:nvPr>
        </p:nvSpPr>
        <p:spPr bwMode="gray">
          <a:xfrm>
            <a:off x="2195736" y="4581129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108" hasCustomPrompt="1"/>
          </p:nvPr>
        </p:nvSpPr>
        <p:spPr bwMode="gray">
          <a:xfrm>
            <a:off x="2195736" y="4293096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4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3FFDF658-9141-4C12-BBBE-390E7EF8AD4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 animBg="1"/>
      <p:bldP spid="22" grpId="0" animBg="1"/>
      <p:bldP spid="26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40"/>
          <p:cNvGrpSpPr/>
          <p:nvPr userDrawn="1"/>
        </p:nvGrpSpPr>
        <p:grpSpPr>
          <a:xfrm>
            <a:off x="2072107" y="1316106"/>
            <a:ext cx="2383747" cy="3369725"/>
            <a:chOff x="3240767" y="1463138"/>
            <a:chExt cx="2383747" cy="3369725"/>
          </a:xfrm>
        </p:grpSpPr>
        <p:sp>
          <p:nvSpPr>
            <p:cNvPr id="32" name="Oval 63"/>
            <p:cNvSpPr/>
            <p:nvPr/>
          </p:nvSpPr>
          <p:spPr>
            <a:xfrm>
              <a:off x="3240767" y="1628775"/>
              <a:ext cx="1973942" cy="1973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 rot="19593016">
              <a:off x="3519486" y="1463138"/>
              <a:ext cx="2105028" cy="3369726"/>
              <a:chOff x="1076959" y="905509"/>
              <a:chExt cx="2418083" cy="387086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33600" y="3028950"/>
                <a:ext cx="304800" cy="1143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ounded Rectangle 66"/>
              <p:cNvSpPr/>
              <p:nvPr/>
            </p:nvSpPr>
            <p:spPr>
              <a:xfrm>
                <a:off x="2057400" y="3867150"/>
                <a:ext cx="457200" cy="909224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Donut 67"/>
              <p:cNvSpPr/>
              <p:nvPr/>
            </p:nvSpPr>
            <p:spPr>
              <a:xfrm>
                <a:off x="1076959" y="905509"/>
                <a:ext cx="2418083" cy="2418082"/>
              </a:xfrm>
              <a:prstGeom prst="donut">
                <a:avLst>
                  <a:gd name="adj" fmla="val 1371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Hexagon 50"/>
          <p:cNvSpPr/>
          <p:nvPr userDrawn="1"/>
        </p:nvSpPr>
        <p:spPr>
          <a:xfrm>
            <a:off x="1570765" y="3532933"/>
            <a:ext cx="1737429" cy="149778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7" name="Hexagon 51"/>
          <p:cNvSpPr/>
          <p:nvPr userDrawn="1"/>
        </p:nvSpPr>
        <p:spPr>
          <a:xfrm>
            <a:off x="5873458" y="2726435"/>
            <a:ext cx="1737429" cy="1497782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8" name="Hexagon 52"/>
          <p:cNvSpPr/>
          <p:nvPr userDrawn="1"/>
        </p:nvSpPr>
        <p:spPr>
          <a:xfrm>
            <a:off x="3004155" y="2726841"/>
            <a:ext cx="1737429" cy="1497782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Hexagon 53"/>
          <p:cNvSpPr/>
          <p:nvPr userDrawn="1"/>
        </p:nvSpPr>
        <p:spPr>
          <a:xfrm>
            <a:off x="4438375" y="3504307"/>
            <a:ext cx="1737429" cy="149778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1" name="Oval 78"/>
          <p:cNvSpPr/>
          <p:nvPr/>
        </p:nvSpPr>
        <p:spPr>
          <a:xfrm>
            <a:off x="1406290" y="3576418"/>
            <a:ext cx="616408" cy="6164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82"/>
          <p:cNvSpPr/>
          <p:nvPr/>
        </p:nvSpPr>
        <p:spPr>
          <a:xfrm>
            <a:off x="1467931" y="3638059"/>
            <a:ext cx="493127" cy="4931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6"/>
          <p:cNvSpPr/>
          <p:nvPr/>
        </p:nvSpPr>
        <p:spPr>
          <a:xfrm>
            <a:off x="3564665" y="2438400"/>
            <a:ext cx="616408" cy="6164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107"/>
          <p:cNvSpPr/>
          <p:nvPr/>
        </p:nvSpPr>
        <p:spPr>
          <a:xfrm>
            <a:off x="3626306" y="2500041"/>
            <a:ext cx="493127" cy="4931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115"/>
          <p:cNvSpPr/>
          <p:nvPr/>
        </p:nvSpPr>
        <p:spPr>
          <a:xfrm>
            <a:off x="4998885" y="4685831"/>
            <a:ext cx="616408" cy="6164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116"/>
          <p:cNvSpPr/>
          <p:nvPr/>
        </p:nvSpPr>
        <p:spPr>
          <a:xfrm>
            <a:off x="5060526" y="4747472"/>
            <a:ext cx="493127" cy="4931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122"/>
          <p:cNvSpPr/>
          <p:nvPr/>
        </p:nvSpPr>
        <p:spPr>
          <a:xfrm>
            <a:off x="7155632" y="2757257"/>
            <a:ext cx="632086" cy="63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123"/>
          <p:cNvSpPr/>
          <p:nvPr/>
        </p:nvSpPr>
        <p:spPr>
          <a:xfrm>
            <a:off x="7218840" y="2820465"/>
            <a:ext cx="505669" cy="505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99" hasCustomPrompt="1"/>
          </p:nvPr>
        </p:nvSpPr>
        <p:spPr bwMode="gray">
          <a:xfrm>
            <a:off x="1691680" y="3116527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1691680" y="2828494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4644008" y="3116527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4644008" y="2828494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6156176" y="4628695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6156176" y="4340662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64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3203848" y="4628695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106" hasCustomPrompt="1"/>
          </p:nvPr>
        </p:nvSpPr>
        <p:spPr bwMode="gray">
          <a:xfrm>
            <a:off x="3203848" y="4340662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2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91F652E7-A533-4F9F-A585-69988C8448C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Hexagon 50"/>
          <p:cNvSpPr/>
          <p:nvPr userDrawn="1"/>
        </p:nvSpPr>
        <p:spPr>
          <a:xfrm>
            <a:off x="1570765" y="3532933"/>
            <a:ext cx="1737429" cy="149778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7" name="Hexagon 51"/>
          <p:cNvSpPr/>
          <p:nvPr userDrawn="1"/>
        </p:nvSpPr>
        <p:spPr>
          <a:xfrm>
            <a:off x="5873458" y="2726435"/>
            <a:ext cx="1737429" cy="1497782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8" name="Hexagon 52"/>
          <p:cNvSpPr/>
          <p:nvPr userDrawn="1"/>
        </p:nvSpPr>
        <p:spPr>
          <a:xfrm>
            <a:off x="3004155" y="2726841"/>
            <a:ext cx="1737429" cy="1497782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Hexagon 53"/>
          <p:cNvSpPr/>
          <p:nvPr userDrawn="1"/>
        </p:nvSpPr>
        <p:spPr>
          <a:xfrm>
            <a:off x="4438375" y="3504307"/>
            <a:ext cx="1737429" cy="149778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1" name="Oval 78"/>
          <p:cNvSpPr/>
          <p:nvPr/>
        </p:nvSpPr>
        <p:spPr>
          <a:xfrm>
            <a:off x="1406290" y="3576418"/>
            <a:ext cx="616408" cy="6164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82"/>
          <p:cNvSpPr/>
          <p:nvPr/>
        </p:nvSpPr>
        <p:spPr>
          <a:xfrm>
            <a:off x="1467931" y="3638059"/>
            <a:ext cx="493127" cy="4931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6"/>
          <p:cNvSpPr/>
          <p:nvPr/>
        </p:nvSpPr>
        <p:spPr>
          <a:xfrm>
            <a:off x="3564665" y="2438400"/>
            <a:ext cx="616408" cy="6164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107"/>
          <p:cNvSpPr/>
          <p:nvPr/>
        </p:nvSpPr>
        <p:spPr>
          <a:xfrm>
            <a:off x="3626306" y="2500041"/>
            <a:ext cx="493127" cy="4931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115"/>
          <p:cNvSpPr/>
          <p:nvPr/>
        </p:nvSpPr>
        <p:spPr>
          <a:xfrm>
            <a:off x="4998885" y="4685831"/>
            <a:ext cx="616408" cy="6164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116"/>
          <p:cNvSpPr/>
          <p:nvPr/>
        </p:nvSpPr>
        <p:spPr>
          <a:xfrm>
            <a:off x="5060526" y="4747472"/>
            <a:ext cx="493127" cy="4931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122"/>
          <p:cNvSpPr/>
          <p:nvPr/>
        </p:nvSpPr>
        <p:spPr>
          <a:xfrm>
            <a:off x="7155632" y="2757257"/>
            <a:ext cx="632086" cy="632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123"/>
          <p:cNvSpPr/>
          <p:nvPr/>
        </p:nvSpPr>
        <p:spPr>
          <a:xfrm>
            <a:off x="7218840" y="2820465"/>
            <a:ext cx="505669" cy="505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99" hasCustomPrompt="1"/>
          </p:nvPr>
        </p:nvSpPr>
        <p:spPr bwMode="gray">
          <a:xfrm>
            <a:off x="1691680" y="3116527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1691680" y="2828494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4644008" y="3116527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4644008" y="2828494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6156176" y="4628695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6156176" y="4340662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64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3203848" y="4628695"/>
            <a:ext cx="1296144" cy="3124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106" hasCustomPrompt="1"/>
          </p:nvPr>
        </p:nvSpPr>
        <p:spPr bwMode="gray">
          <a:xfrm>
            <a:off x="3203848" y="4340662"/>
            <a:ext cx="129614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2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95E0AE6-6FAB-4252-A0A5-00CD892851B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3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Rounded Rectangle 64"/>
          <p:cNvSpPr/>
          <p:nvPr userDrawn="1"/>
        </p:nvSpPr>
        <p:spPr>
          <a:xfrm>
            <a:off x="6645852" y="2734827"/>
            <a:ext cx="921712" cy="259231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5"/>
          <p:cNvSpPr/>
          <p:nvPr userDrawn="1"/>
        </p:nvSpPr>
        <p:spPr>
          <a:xfrm>
            <a:off x="5387338" y="3305817"/>
            <a:ext cx="921712" cy="199731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66"/>
          <p:cNvSpPr/>
          <p:nvPr userDrawn="1"/>
        </p:nvSpPr>
        <p:spPr>
          <a:xfrm>
            <a:off x="4049550" y="2133600"/>
            <a:ext cx="921712" cy="316838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ounded Rectangle 67"/>
          <p:cNvSpPr/>
          <p:nvPr userDrawn="1"/>
        </p:nvSpPr>
        <p:spPr>
          <a:xfrm>
            <a:off x="2830256" y="3132996"/>
            <a:ext cx="921712" cy="2189066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68"/>
          <p:cNvSpPr/>
          <p:nvPr userDrawn="1"/>
        </p:nvSpPr>
        <p:spPr>
          <a:xfrm>
            <a:off x="1596735" y="2729747"/>
            <a:ext cx="921712" cy="259231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72"/>
          <p:cNvSpPr/>
          <p:nvPr userDrawn="1"/>
        </p:nvSpPr>
        <p:spPr>
          <a:xfrm>
            <a:off x="1661049" y="2729747"/>
            <a:ext cx="921712" cy="25923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46"/>
          <p:cNvGrpSpPr/>
          <p:nvPr userDrawn="1"/>
        </p:nvGrpSpPr>
        <p:grpSpPr>
          <a:xfrm>
            <a:off x="1730485" y="4457957"/>
            <a:ext cx="782840" cy="782838"/>
            <a:chOff x="1703480" y="3032606"/>
            <a:chExt cx="782840" cy="782838"/>
          </a:xfrm>
        </p:grpSpPr>
        <p:sp>
          <p:nvSpPr>
            <p:cNvPr id="13" name="Oval 75"/>
            <p:cNvSpPr/>
            <p:nvPr/>
          </p:nvSpPr>
          <p:spPr>
            <a:xfrm>
              <a:off x="1758217" y="3087343"/>
              <a:ext cx="673367" cy="6733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Oval 76"/>
            <p:cNvSpPr/>
            <p:nvPr/>
          </p:nvSpPr>
          <p:spPr>
            <a:xfrm>
              <a:off x="1703480" y="3032606"/>
              <a:ext cx="782840" cy="78283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sp>
        <p:nvSpPr>
          <p:cNvPr id="16" name="Rounded Rectangle 79"/>
          <p:cNvSpPr/>
          <p:nvPr userDrawn="1"/>
        </p:nvSpPr>
        <p:spPr>
          <a:xfrm>
            <a:off x="2895592" y="3132996"/>
            <a:ext cx="921712" cy="218906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47"/>
          <p:cNvGrpSpPr/>
          <p:nvPr userDrawn="1"/>
        </p:nvGrpSpPr>
        <p:grpSpPr>
          <a:xfrm>
            <a:off x="2965028" y="4457957"/>
            <a:ext cx="782840" cy="782838"/>
            <a:chOff x="1703480" y="3032606"/>
            <a:chExt cx="782840" cy="782838"/>
          </a:xfrm>
        </p:grpSpPr>
        <p:sp>
          <p:nvSpPr>
            <p:cNvPr id="18" name="Oval 81"/>
            <p:cNvSpPr/>
            <p:nvPr/>
          </p:nvSpPr>
          <p:spPr>
            <a:xfrm>
              <a:off x="1758217" y="3087343"/>
              <a:ext cx="673367" cy="6733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Oval 83"/>
            <p:cNvSpPr/>
            <p:nvPr/>
          </p:nvSpPr>
          <p:spPr>
            <a:xfrm>
              <a:off x="1703480" y="3032606"/>
              <a:ext cx="782840" cy="78283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Rounded Rectangle 85"/>
          <p:cNvSpPr/>
          <p:nvPr userDrawn="1"/>
        </p:nvSpPr>
        <p:spPr>
          <a:xfrm>
            <a:off x="4110737" y="2153677"/>
            <a:ext cx="921712" cy="31683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2" name="Group 50"/>
          <p:cNvGrpSpPr/>
          <p:nvPr userDrawn="1"/>
        </p:nvGrpSpPr>
        <p:grpSpPr>
          <a:xfrm>
            <a:off x="4180173" y="4457957"/>
            <a:ext cx="782840" cy="782838"/>
            <a:chOff x="1703480" y="3032606"/>
            <a:chExt cx="782840" cy="782838"/>
          </a:xfrm>
        </p:grpSpPr>
        <p:sp>
          <p:nvSpPr>
            <p:cNvPr id="23" name="Oval 87"/>
            <p:cNvSpPr/>
            <p:nvPr/>
          </p:nvSpPr>
          <p:spPr>
            <a:xfrm>
              <a:off x="1758217" y="3087343"/>
              <a:ext cx="673367" cy="6733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24" name="Oval 88"/>
            <p:cNvSpPr/>
            <p:nvPr/>
          </p:nvSpPr>
          <p:spPr>
            <a:xfrm>
              <a:off x="1703480" y="3032606"/>
              <a:ext cx="782840" cy="78283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3F3F"/>
                </a:solidFill>
              </a:endParaRPr>
            </a:p>
          </p:txBody>
        </p:sp>
      </p:grpSp>
      <p:sp>
        <p:nvSpPr>
          <p:cNvPr id="26" name="Rounded Rectangle 90"/>
          <p:cNvSpPr/>
          <p:nvPr userDrawn="1"/>
        </p:nvSpPr>
        <p:spPr>
          <a:xfrm>
            <a:off x="6578084" y="2729747"/>
            <a:ext cx="921712" cy="259231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56"/>
          <p:cNvGrpSpPr/>
          <p:nvPr userDrawn="1"/>
        </p:nvGrpSpPr>
        <p:grpSpPr>
          <a:xfrm>
            <a:off x="6647520" y="4457957"/>
            <a:ext cx="782840" cy="782838"/>
            <a:chOff x="1703480" y="3032606"/>
            <a:chExt cx="782840" cy="782838"/>
          </a:xfrm>
        </p:grpSpPr>
        <p:sp>
          <p:nvSpPr>
            <p:cNvPr id="28" name="Oval 92"/>
            <p:cNvSpPr/>
            <p:nvPr/>
          </p:nvSpPr>
          <p:spPr>
            <a:xfrm>
              <a:off x="1758217" y="3087343"/>
              <a:ext cx="673367" cy="6733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9" name="Oval 93"/>
            <p:cNvSpPr/>
            <p:nvPr/>
          </p:nvSpPr>
          <p:spPr>
            <a:xfrm>
              <a:off x="1703480" y="3032606"/>
              <a:ext cx="782840" cy="78283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B0F0"/>
                </a:solidFill>
              </a:endParaRPr>
            </a:p>
          </p:txBody>
        </p:sp>
      </p:grpSp>
      <p:sp>
        <p:nvSpPr>
          <p:cNvPr id="31" name="Rounded Rectangle 96"/>
          <p:cNvSpPr/>
          <p:nvPr userDrawn="1"/>
        </p:nvSpPr>
        <p:spPr>
          <a:xfrm>
            <a:off x="5325108" y="3305817"/>
            <a:ext cx="921712" cy="199731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53"/>
          <p:cNvGrpSpPr/>
          <p:nvPr userDrawn="1"/>
        </p:nvGrpSpPr>
        <p:grpSpPr>
          <a:xfrm>
            <a:off x="5394544" y="4443060"/>
            <a:ext cx="782840" cy="782838"/>
            <a:chOff x="1703480" y="3032606"/>
            <a:chExt cx="782840" cy="782838"/>
          </a:xfrm>
        </p:grpSpPr>
        <p:sp>
          <p:nvSpPr>
            <p:cNvPr id="33" name="Oval 99"/>
            <p:cNvSpPr/>
            <p:nvPr/>
          </p:nvSpPr>
          <p:spPr>
            <a:xfrm>
              <a:off x="1758217" y="3087343"/>
              <a:ext cx="673367" cy="6733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34" name="Oval 100"/>
            <p:cNvSpPr/>
            <p:nvPr/>
          </p:nvSpPr>
          <p:spPr>
            <a:xfrm>
              <a:off x="1703480" y="3032606"/>
              <a:ext cx="782840" cy="78283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</a:endParaRPr>
            </a:p>
          </p:txBody>
        </p:sp>
      </p:grpSp>
      <p:sp>
        <p:nvSpPr>
          <p:cNvPr id="55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1691680" y="3068960"/>
            <a:ext cx="72008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6660232" y="3068960"/>
            <a:ext cx="72008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5436096" y="3501007"/>
            <a:ext cx="72008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4211960" y="2420888"/>
            <a:ext cx="72008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2987824" y="3356992"/>
            <a:ext cx="72008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3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75D4A19-3CF8-4CA3-AC2F-213B3A0E0695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21" grpId="0" animBg="1"/>
      <p:bldP spid="26" grpId="0" animBg="1"/>
      <p:bldP spid="31" grpId="0" animBg="1"/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Freeform 26"/>
          <p:cNvSpPr>
            <a:spLocks/>
          </p:cNvSpPr>
          <p:nvPr userDrawn="1"/>
        </p:nvSpPr>
        <p:spPr bwMode="auto">
          <a:xfrm rot="5400000">
            <a:off x="2462095" y="2222354"/>
            <a:ext cx="1042201" cy="2973231"/>
          </a:xfrm>
          <a:custGeom>
            <a:avLst/>
            <a:gdLst/>
            <a:ahLst/>
            <a:cxnLst>
              <a:cxn ang="0">
                <a:pos x="0" y="585"/>
              </a:cxn>
              <a:cxn ang="0">
                <a:pos x="0" y="585"/>
              </a:cxn>
              <a:cxn ang="0">
                <a:pos x="101" y="544"/>
              </a:cxn>
              <a:cxn ang="0">
                <a:pos x="143" y="443"/>
              </a:cxn>
              <a:cxn ang="0">
                <a:pos x="143" y="254"/>
              </a:cxn>
              <a:cxn ang="0">
                <a:pos x="143" y="0"/>
              </a:cxn>
              <a:cxn ang="0">
                <a:pos x="237" y="0"/>
              </a:cxn>
              <a:cxn ang="0">
                <a:pos x="237" y="76"/>
              </a:cxn>
              <a:cxn ang="0">
                <a:pos x="237" y="443"/>
              </a:cxn>
              <a:cxn ang="0">
                <a:pos x="237" y="444"/>
              </a:cxn>
              <a:cxn ang="0">
                <a:pos x="167" y="610"/>
              </a:cxn>
              <a:cxn ang="0">
                <a:pos x="0" y="679"/>
              </a:cxn>
              <a:cxn ang="0">
                <a:pos x="0" y="679"/>
              </a:cxn>
              <a:cxn ang="0">
                <a:pos x="0" y="585"/>
              </a:cxn>
            </a:cxnLst>
            <a:rect l="0" t="0" r="r" b="b"/>
            <a:pathLst>
              <a:path w="237" h="679">
                <a:moveTo>
                  <a:pt x="0" y="585"/>
                </a:moveTo>
                <a:cubicBezTo>
                  <a:pt x="0" y="585"/>
                  <a:pt x="0" y="585"/>
                  <a:pt x="0" y="585"/>
                </a:cubicBezTo>
                <a:cubicBezTo>
                  <a:pt x="40" y="585"/>
                  <a:pt x="73" y="572"/>
                  <a:pt x="101" y="544"/>
                </a:cubicBezTo>
                <a:cubicBezTo>
                  <a:pt x="129" y="516"/>
                  <a:pt x="143" y="482"/>
                  <a:pt x="143" y="443"/>
                </a:cubicBezTo>
                <a:cubicBezTo>
                  <a:pt x="143" y="254"/>
                  <a:pt x="143" y="254"/>
                  <a:pt x="143" y="254"/>
                </a:cubicBezTo>
                <a:cubicBezTo>
                  <a:pt x="143" y="0"/>
                  <a:pt x="143" y="0"/>
                  <a:pt x="143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76"/>
                  <a:pt x="237" y="76"/>
                  <a:pt x="237" y="76"/>
                </a:cubicBezTo>
                <a:cubicBezTo>
                  <a:pt x="237" y="443"/>
                  <a:pt x="237" y="443"/>
                  <a:pt x="237" y="443"/>
                </a:cubicBezTo>
                <a:cubicBezTo>
                  <a:pt x="237" y="443"/>
                  <a:pt x="237" y="444"/>
                  <a:pt x="237" y="444"/>
                </a:cubicBezTo>
                <a:cubicBezTo>
                  <a:pt x="236" y="509"/>
                  <a:pt x="213" y="564"/>
                  <a:pt x="167" y="610"/>
                </a:cubicBezTo>
                <a:cubicBezTo>
                  <a:pt x="121" y="656"/>
                  <a:pt x="66" y="679"/>
                  <a:pt x="0" y="679"/>
                </a:cubicBezTo>
                <a:cubicBezTo>
                  <a:pt x="0" y="679"/>
                  <a:pt x="0" y="679"/>
                  <a:pt x="0" y="679"/>
                </a:cubicBezTo>
                <a:lnTo>
                  <a:pt x="0" y="58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24"/>
          <p:cNvSpPr>
            <a:spLocks/>
          </p:cNvSpPr>
          <p:nvPr userDrawn="1"/>
        </p:nvSpPr>
        <p:spPr bwMode="auto">
          <a:xfrm rot="5400000">
            <a:off x="1881862" y="2386816"/>
            <a:ext cx="1454278" cy="3056385"/>
          </a:xfrm>
          <a:custGeom>
            <a:avLst/>
            <a:gdLst/>
            <a:ahLst/>
            <a:cxnLst>
              <a:cxn ang="0">
                <a:pos x="0" y="603"/>
              </a:cxn>
              <a:cxn ang="0">
                <a:pos x="0" y="603"/>
              </a:cxn>
              <a:cxn ang="0">
                <a:pos x="167" y="534"/>
              </a:cxn>
              <a:cxn ang="0">
                <a:pos x="237" y="368"/>
              </a:cxn>
              <a:cxn ang="0">
                <a:pos x="237" y="367"/>
              </a:cxn>
              <a:cxn ang="0">
                <a:pos x="237" y="0"/>
              </a:cxn>
              <a:cxn ang="0">
                <a:pos x="331" y="0"/>
              </a:cxn>
              <a:cxn ang="0">
                <a:pos x="331" y="76"/>
              </a:cxn>
              <a:cxn ang="0">
                <a:pos x="331" y="367"/>
              </a:cxn>
              <a:cxn ang="0">
                <a:pos x="331" y="367"/>
              </a:cxn>
              <a:cxn ang="0">
                <a:pos x="234" y="601"/>
              </a:cxn>
              <a:cxn ang="0">
                <a:pos x="0" y="698"/>
              </a:cxn>
              <a:cxn ang="0">
                <a:pos x="0" y="698"/>
              </a:cxn>
              <a:cxn ang="0">
                <a:pos x="0" y="603"/>
              </a:cxn>
            </a:cxnLst>
            <a:rect l="0" t="0" r="r" b="b"/>
            <a:pathLst>
              <a:path w="331" h="698">
                <a:moveTo>
                  <a:pt x="0" y="603"/>
                </a:moveTo>
                <a:cubicBezTo>
                  <a:pt x="0" y="603"/>
                  <a:pt x="0" y="603"/>
                  <a:pt x="0" y="603"/>
                </a:cubicBezTo>
                <a:cubicBezTo>
                  <a:pt x="66" y="603"/>
                  <a:pt x="121" y="580"/>
                  <a:pt x="167" y="534"/>
                </a:cubicBezTo>
                <a:cubicBezTo>
                  <a:pt x="213" y="488"/>
                  <a:pt x="236" y="433"/>
                  <a:pt x="237" y="368"/>
                </a:cubicBezTo>
                <a:cubicBezTo>
                  <a:pt x="237" y="368"/>
                  <a:pt x="237" y="367"/>
                  <a:pt x="237" y="367"/>
                </a:cubicBezTo>
                <a:cubicBezTo>
                  <a:pt x="237" y="0"/>
                  <a:pt x="237" y="0"/>
                  <a:pt x="237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76"/>
                  <a:pt x="331" y="76"/>
                  <a:pt x="331" y="76"/>
                </a:cubicBezTo>
                <a:cubicBezTo>
                  <a:pt x="331" y="367"/>
                  <a:pt x="331" y="367"/>
                  <a:pt x="331" y="367"/>
                </a:cubicBezTo>
                <a:cubicBezTo>
                  <a:pt x="331" y="367"/>
                  <a:pt x="331" y="367"/>
                  <a:pt x="331" y="367"/>
                </a:cubicBezTo>
                <a:cubicBezTo>
                  <a:pt x="331" y="458"/>
                  <a:pt x="298" y="536"/>
                  <a:pt x="234" y="601"/>
                </a:cubicBezTo>
                <a:cubicBezTo>
                  <a:pt x="169" y="665"/>
                  <a:pt x="92" y="698"/>
                  <a:pt x="0" y="698"/>
                </a:cubicBezTo>
                <a:cubicBezTo>
                  <a:pt x="0" y="698"/>
                  <a:pt x="0" y="698"/>
                  <a:pt x="0" y="698"/>
                </a:cubicBezTo>
                <a:lnTo>
                  <a:pt x="0" y="60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25"/>
          <p:cNvSpPr>
            <a:spLocks noEditPoints="1"/>
          </p:cNvSpPr>
          <p:nvPr userDrawn="1"/>
        </p:nvSpPr>
        <p:spPr bwMode="auto">
          <a:xfrm rot="5400000">
            <a:off x="1644410" y="2221431"/>
            <a:ext cx="1858962" cy="3791839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0" y="774"/>
              </a:cxn>
              <a:cxn ang="0">
                <a:pos x="234" y="677"/>
              </a:cxn>
              <a:cxn ang="0">
                <a:pos x="331" y="443"/>
              </a:cxn>
              <a:cxn ang="0">
                <a:pos x="331" y="443"/>
              </a:cxn>
              <a:cxn ang="0">
                <a:pos x="331" y="152"/>
              </a:cxn>
              <a:cxn ang="0">
                <a:pos x="423" y="152"/>
              </a:cxn>
              <a:cxn ang="0">
                <a:pos x="423" y="442"/>
              </a:cxn>
              <a:cxn ang="0">
                <a:pos x="423" y="443"/>
              </a:cxn>
              <a:cxn ang="0">
                <a:pos x="299" y="742"/>
              </a:cxn>
              <a:cxn ang="0">
                <a:pos x="114" y="852"/>
              </a:cxn>
              <a:cxn ang="0">
                <a:pos x="0" y="866"/>
              </a:cxn>
              <a:cxn ang="0">
                <a:pos x="0" y="774"/>
              </a:cxn>
              <a:cxn ang="0">
                <a:pos x="143" y="0"/>
              </a:cxn>
              <a:cxn ang="0">
                <a:pos x="143" y="254"/>
              </a:cxn>
              <a:cxn ang="0">
                <a:pos x="143" y="254"/>
              </a:cxn>
              <a:cxn ang="0">
                <a:pos x="143" y="0"/>
              </a:cxn>
            </a:cxnLst>
            <a:rect l="0" t="0" r="r" b="b"/>
            <a:pathLst>
              <a:path w="423" h="866">
                <a:moveTo>
                  <a:pt x="0" y="774"/>
                </a:moveTo>
                <a:cubicBezTo>
                  <a:pt x="0" y="774"/>
                  <a:pt x="0" y="774"/>
                  <a:pt x="0" y="774"/>
                </a:cubicBezTo>
                <a:cubicBezTo>
                  <a:pt x="92" y="774"/>
                  <a:pt x="169" y="741"/>
                  <a:pt x="234" y="677"/>
                </a:cubicBezTo>
                <a:cubicBezTo>
                  <a:pt x="298" y="612"/>
                  <a:pt x="331" y="534"/>
                  <a:pt x="331" y="443"/>
                </a:cubicBezTo>
                <a:cubicBezTo>
                  <a:pt x="331" y="443"/>
                  <a:pt x="331" y="443"/>
                  <a:pt x="331" y="443"/>
                </a:cubicBezTo>
                <a:cubicBezTo>
                  <a:pt x="331" y="152"/>
                  <a:pt x="331" y="152"/>
                  <a:pt x="331" y="152"/>
                </a:cubicBezTo>
                <a:cubicBezTo>
                  <a:pt x="423" y="152"/>
                  <a:pt x="423" y="152"/>
                  <a:pt x="423" y="152"/>
                </a:cubicBezTo>
                <a:cubicBezTo>
                  <a:pt x="423" y="442"/>
                  <a:pt x="423" y="442"/>
                  <a:pt x="423" y="442"/>
                </a:cubicBezTo>
                <a:cubicBezTo>
                  <a:pt x="423" y="442"/>
                  <a:pt x="423" y="443"/>
                  <a:pt x="423" y="443"/>
                </a:cubicBezTo>
                <a:cubicBezTo>
                  <a:pt x="423" y="560"/>
                  <a:pt x="382" y="660"/>
                  <a:pt x="299" y="742"/>
                </a:cubicBezTo>
                <a:cubicBezTo>
                  <a:pt x="245" y="797"/>
                  <a:pt x="183" y="833"/>
                  <a:pt x="114" y="852"/>
                </a:cubicBezTo>
                <a:cubicBezTo>
                  <a:pt x="78" y="861"/>
                  <a:pt x="40" y="866"/>
                  <a:pt x="0" y="866"/>
                </a:cubicBezTo>
                <a:lnTo>
                  <a:pt x="0" y="774"/>
                </a:lnTo>
                <a:close/>
                <a:moveTo>
                  <a:pt x="143" y="0"/>
                </a:moveTo>
                <a:cubicBezTo>
                  <a:pt x="143" y="254"/>
                  <a:pt x="143" y="254"/>
                  <a:pt x="143" y="254"/>
                </a:cubicBezTo>
                <a:cubicBezTo>
                  <a:pt x="143" y="254"/>
                  <a:pt x="143" y="254"/>
                  <a:pt x="143" y="254"/>
                </a:cubicBezTo>
                <a:cubicBezTo>
                  <a:pt x="143" y="0"/>
                  <a:pt x="143" y="0"/>
                  <a:pt x="143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27"/>
          <p:cNvSpPr>
            <a:spLocks/>
          </p:cNvSpPr>
          <p:nvPr userDrawn="1"/>
        </p:nvSpPr>
        <p:spPr bwMode="auto">
          <a:xfrm rot="5400000">
            <a:off x="3039023" y="2055122"/>
            <a:ext cx="628277" cy="2893772"/>
          </a:xfrm>
          <a:custGeom>
            <a:avLst/>
            <a:gdLst/>
            <a:ahLst/>
            <a:cxnLst>
              <a:cxn ang="0">
                <a:pos x="143" y="330"/>
              </a:cxn>
              <a:cxn ang="0">
                <a:pos x="143" y="519"/>
              </a:cxn>
              <a:cxn ang="0">
                <a:pos x="101" y="620"/>
              </a:cxn>
              <a:cxn ang="0">
                <a:pos x="0" y="661"/>
              </a:cxn>
              <a:cxn ang="0">
                <a:pos x="0" y="661"/>
              </a:cxn>
              <a:cxn ang="0">
                <a:pos x="0" y="576"/>
              </a:cxn>
              <a:cxn ang="0">
                <a:pos x="0" y="576"/>
              </a:cxn>
              <a:cxn ang="0">
                <a:pos x="41" y="559"/>
              </a:cxn>
              <a:cxn ang="0">
                <a:pos x="58" y="519"/>
              </a:cxn>
              <a:cxn ang="0">
                <a:pos x="58" y="289"/>
              </a:cxn>
              <a:cxn ang="0">
                <a:pos x="58" y="0"/>
              </a:cxn>
              <a:cxn ang="0">
                <a:pos x="143" y="0"/>
              </a:cxn>
              <a:cxn ang="0">
                <a:pos x="143" y="76"/>
              </a:cxn>
              <a:cxn ang="0">
                <a:pos x="143" y="330"/>
              </a:cxn>
              <a:cxn ang="0">
                <a:pos x="143" y="330"/>
              </a:cxn>
            </a:cxnLst>
            <a:rect l="0" t="0" r="r" b="b"/>
            <a:pathLst>
              <a:path w="143" h="661">
                <a:moveTo>
                  <a:pt x="143" y="330"/>
                </a:moveTo>
                <a:cubicBezTo>
                  <a:pt x="143" y="519"/>
                  <a:pt x="143" y="519"/>
                  <a:pt x="143" y="519"/>
                </a:cubicBezTo>
                <a:cubicBezTo>
                  <a:pt x="143" y="558"/>
                  <a:pt x="129" y="592"/>
                  <a:pt x="101" y="620"/>
                </a:cubicBezTo>
                <a:cubicBezTo>
                  <a:pt x="73" y="648"/>
                  <a:pt x="40" y="661"/>
                  <a:pt x="0" y="661"/>
                </a:cubicBezTo>
                <a:cubicBezTo>
                  <a:pt x="0" y="661"/>
                  <a:pt x="0" y="661"/>
                  <a:pt x="0" y="661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576"/>
                  <a:pt x="0" y="576"/>
                  <a:pt x="0" y="576"/>
                </a:cubicBezTo>
                <a:cubicBezTo>
                  <a:pt x="16" y="576"/>
                  <a:pt x="30" y="571"/>
                  <a:pt x="41" y="559"/>
                </a:cubicBezTo>
                <a:cubicBezTo>
                  <a:pt x="52" y="548"/>
                  <a:pt x="58" y="535"/>
                  <a:pt x="58" y="519"/>
                </a:cubicBezTo>
                <a:cubicBezTo>
                  <a:pt x="58" y="289"/>
                  <a:pt x="58" y="289"/>
                  <a:pt x="58" y="289"/>
                </a:cubicBezTo>
                <a:cubicBezTo>
                  <a:pt x="58" y="0"/>
                  <a:pt x="58" y="0"/>
                  <a:pt x="5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3" y="330"/>
                  <a:pt x="143" y="330"/>
                  <a:pt x="143" y="330"/>
                </a:cubicBezTo>
                <a:cubicBezTo>
                  <a:pt x="143" y="330"/>
                  <a:pt x="143" y="330"/>
                  <a:pt x="143" y="33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34"/>
          <p:cNvGrpSpPr/>
          <p:nvPr userDrawn="1"/>
        </p:nvGrpSpPr>
        <p:grpSpPr>
          <a:xfrm>
            <a:off x="5085971" y="2093853"/>
            <a:ext cx="648499" cy="649042"/>
            <a:chOff x="3287425" y="1417883"/>
            <a:chExt cx="648499" cy="649042"/>
          </a:xfrm>
        </p:grpSpPr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Oval 7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01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Group 129"/>
          <p:cNvGrpSpPr/>
          <p:nvPr userDrawn="1"/>
        </p:nvGrpSpPr>
        <p:grpSpPr>
          <a:xfrm>
            <a:off x="5085971" y="2841450"/>
            <a:ext cx="648499" cy="649042"/>
            <a:chOff x="2779491" y="2517212"/>
            <a:chExt cx="648499" cy="649042"/>
          </a:xfrm>
        </p:grpSpPr>
        <p:sp>
          <p:nvSpPr>
            <p:cNvPr id="16" name="Oval 80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Oval 82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02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18" name="Group 130"/>
          <p:cNvGrpSpPr/>
          <p:nvPr userDrawn="1"/>
        </p:nvGrpSpPr>
        <p:grpSpPr>
          <a:xfrm>
            <a:off x="5085971" y="3611512"/>
            <a:ext cx="648499" cy="649042"/>
            <a:chOff x="3287425" y="3613920"/>
            <a:chExt cx="648499" cy="649042"/>
          </a:xfrm>
        </p:grpSpPr>
        <p:sp>
          <p:nvSpPr>
            <p:cNvPr id="19" name="Oval 91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Oval 95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03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21" name="Group 133"/>
          <p:cNvGrpSpPr/>
          <p:nvPr userDrawn="1"/>
        </p:nvGrpSpPr>
        <p:grpSpPr>
          <a:xfrm>
            <a:off x="5085971" y="4387545"/>
            <a:ext cx="648499" cy="649042"/>
            <a:chOff x="5249342" y="1406453"/>
            <a:chExt cx="648499" cy="649042"/>
          </a:xfrm>
        </p:grpSpPr>
        <p:sp>
          <p:nvSpPr>
            <p:cNvPr id="22" name="Oval 98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Oval 106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04</a:t>
              </a:r>
              <a:endParaRPr lang="en-US" sz="1200" b="1" dirty="0">
                <a:latin typeface="+mj-lt"/>
              </a:endParaRPr>
            </a:p>
          </p:txBody>
        </p:sp>
      </p:grpSp>
      <p:sp>
        <p:nvSpPr>
          <p:cNvPr id="43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5796136" y="2411761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5796136" y="2123728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5796136" y="3179407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5796136" y="2891374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5796136" y="3923929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5796136" y="3635896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5796136" y="4644009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5796136" y="4355976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4283968" y="3501007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3923928" y="3861047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3563888" y="4293095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3203848" y="4725143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9A3E66D-F859-40BA-8075-9F8799FACA6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8" name="Isosceles Triangle 57"/>
          <p:cNvSpPr/>
          <p:nvPr userDrawn="1"/>
        </p:nvSpPr>
        <p:spPr>
          <a:xfrm>
            <a:off x="681036" y="2248201"/>
            <a:ext cx="1597820" cy="939668"/>
          </a:xfrm>
          <a:prstGeom prst="triangle">
            <a:avLst>
              <a:gd name="adj" fmla="val 503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Freeform 26"/>
          <p:cNvSpPr>
            <a:spLocks/>
          </p:cNvSpPr>
          <p:nvPr userDrawn="1"/>
        </p:nvSpPr>
        <p:spPr bwMode="auto">
          <a:xfrm rot="5400000">
            <a:off x="2462095" y="2222354"/>
            <a:ext cx="1042201" cy="2973231"/>
          </a:xfrm>
          <a:custGeom>
            <a:avLst/>
            <a:gdLst/>
            <a:ahLst/>
            <a:cxnLst>
              <a:cxn ang="0">
                <a:pos x="0" y="585"/>
              </a:cxn>
              <a:cxn ang="0">
                <a:pos x="0" y="585"/>
              </a:cxn>
              <a:cxn ang="0">
                <a:pos x="101" y="544"/>
              </a:cxn>
              <a:cxn ang="0">
                <a:pos x="143" y="443"/>
              </a:cxn>
              <a:cxn ang="0">
                <a:pos x="143" y="254"/>
              </a:cxn>
              <a:cxn ang="0">
                <a:pos x="143" y="0"/>
              </a:cxn>
              <a:cxn ang="0">
                <a:pos x="237" y="0"/>
              </a:cxn>
              <a:cxn ang="0">
                <a:pos x="237" y="76"/>
              </a:cxn>
              <a:cxn ang="0">
                <a:pos x="237" y="443"/>
              </a:cxn>
              <a:cxn ang="0">
                <a:pos x="237" y="444"/>
              </a:cxn>
              <a:cxn ang="0">
                <a:pos x="167" y="610"/>
              </a:cxn>
              <a:cxn ang="0">
                <a:pos x="0" y="679"/>
              </a:cxn>
              <a:cxn ang="0">
                <a:pos x="0" y="679"/>
              </a:cxn>
              <a:cxn ang="0">
                <a:pos x="0" y="585"/>
              </a:cxn>
            </a:cxnLst>
            <a:rect l="0" t="0" r="r" b="b"/>
            <a:pathLst>
              <a:path w="237" h="679">
                <a:moveTo>
                  <a:pt x="0" y="585"/>
                </a:moveTo>
                <a:cubicBezTo>
                  <a:pt x="0" y="585"/>
                  <a:pt x="0" y="585"/>
                  <a:pt x="0" y="585"/>
                </a:cubicBezTo>
                <a:cubicBezTo>
                  <a:pt x="40" y="585"/>
                  <a:pt x="73" y="572"/>
                  <a:pt x="101" y="544"/>
                </a:cubicBezTo>
                <a:cubicBezTo>
                  <a:pt x="129" y="516"/>
                  <a:pt x="143" y="482"/>
                  <a:pt x="143" y="443"/>
                </a:cubicBezTo>
                <a:cubicBezTo>
                  <a:pt x="143" y="254"/>
                  <a:pt x="143" y="254"/>
                  <a:pt x="143" y="254"/>
                </a:cubicBezTo>
                <a:cubicBezTo>
                  <a:pt x="143" y="0"/>
                  <a:pt x="143" y="0"/>
                  <a:pt x="143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76"/>
                  <a:pt x="237" y="76"/>
                  <a:pt x="237" y="76"/>
                </a:cubicBezTo>
                <a:cubicBezTo>
                  <a:pt x="237" y="443"/>
                  <a:pt x="237" y="443"/>
                  <a:pt x="237" y="443"/>
                </a:cubicBezTo>
                <a:cubicBezTo>
                  <a:pt x="237" y="443"/>
                  <a:pt x="237" y="444"/>
                  <a:pt x="237" y="444"/>
                </a:cubicBezTo>
                <a:cubicBezTo>
                  <a:pt x="236" y="509"/>
                  <a:pt x="213" y="564"/>
                  <a:pt x="167" y="610"/>
                </a:cubicBezTo>
                <a:cubicBezTo>
                  <a:pt x="121" y="656"/>
                  <a:pt x="66" y="679"/>
                  <a:pt x="0" y="679"/>
                </a:cubicBezTo>
                <a:cubicBezTo>
                  <a:pt x="0" y="679"/>
                  <a:pt x="0" y="679"/>
                  <a:pt x="0" y="679"/>
                </a:cubicBezTo>
                <a:lnTo>
                  <a:pt x="0" y="58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24"/>
          <p:cNvSpPr>
            <a:spLocks/>
          </p:cNvSpPr>
          <p:nvPr userDrawn="1"/>
        </p:nvSpPr>
        <p:spPr bwMode="auto">
          <a:xfrm rot="5400000">
            <a:off x="1881862" y="2386816"/>
            <a:ext cx="1454278" cy="3056385"/>
          </a:xfrm>
          <a:custGeom>
            <a:avLst/>
            <a:gdLst/>
            <a:ahLst/>
            <a:cxnLst>
              <a:cxn ang="0">
                <a:pos x="0" y="603"/>
              </a:cxn>
              <a:cxn ang="0">
                <a:pos x="0" y="603"/>
              </a:cxn>
              <a:cxn ang="0">
                <a:pos x="167" y="534"/>
              </a:cxn>
              <a:cxn ang="0">
                <a:pos x="237" y="368"/>
              </a:cxn>
              <a:cxn ang="0">
                <a:pos x="237" y="367"/>
              </a:cxn>
              <a:cxn ang="0">
                <a:pos x="237" y="0"/>
              </a:cxn>
              <a:cxn ang="0">
                <a:pos x="331" y="0"/>
              </a:cxn>
              <a:cxn ang="0">
                <a:pos x="331" y="76"/>
              </a:cxn>
              <a:cxn ang="0">
                <a:pos x="331" y="367"/>
              </a:cxn>
              <a:cxn ang="0">
                <a:pos x="331" y="367"/>
              </a:cxn>
              <a:cxn ang="0">
                <a:pos x="234" y="601"/>
              </a:cxn>
              <a:cxn ang="0">
                <a:pos x="0" y="698"/>
              </a:cxn>
              <a:cxn ang="0">
                <a:pos x="0" y="698"/>
              </a:cxn>
              <a:cxn ang="0">
                <a:pos x="0" y="603"/>
              </a:cxn>
            </a:cxnLst>
            <a:rect l="0" t="0" r="r" b="b"/>
            <a:pathLst>
              <a:path w="331" h="698">
                <a:moveTo>
                  <a:pt x="0" y="603"/>
                </a:moveTo>
                <a:cubicBezTo>
                  <a:pt x="0" y="603"/>
                  <a:pt x="0" y="603"/>
                  <a:pt x="0" y="603"/>
                </a:cubicBezTo>
                <a:cubicBezTo>
                  <a:pt x="66" y="603"/>
                  <a:pt x="121" y="580"/>
                  <a:pt x="167" y="534"/>
                </a:cubicBezTo>
                <a:cubicBezTo>
                  <a:pt x="213" y="488"/>
                  <a:pt x="236" y="433"/>
                  <a:pt x="237" y="368"/>
                </a:cubicBezTo>
                <a:cubicBezTo>
                  <a:pt x="237" y="368"/>
                  <a:pt x="237" y="367"/>
                  <a:pt x="237" y="367"/>
                </a:cubicBezTo>
                <a:cubicBezTo>
                  <a:pt x="237" y="0"/>
                  <a:pt x="237" y="0"/>
                  <a:pt x="237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76"/>
                  <a:pt x="331" y="76"/>
                  <a:pt x="331" y="76"/>
                </a:cubicBezTo>
                <a:cubicBezTo>
                  <a:pt x="331" y="367"/>
                  <a:pt x="331" y="367"/>
                  <a:pt x="331" y="367"/>
                </a:cubicBezTo>
                <a:cubicBezTo>
                  <a:pt x="331" y="367"/>
                  <a:pt x="331" y="367"/>
                  <a:pt x="331" y="367"/>
                </a:cubicBezTo>
                <a:cubicBezTo>
                  <a:pt x="331" y="458"/>
                  <a:pt x="298" y="536"/>
                  <a:pt x="234" y="601"/>
                </a:cubicBezTo>
                <a:cubicBezTo>
                  <a:pt x="169" y="665"/>
                  <a:pt x="92" y="698"/>
                  <a:pt x="0" y="698"/>
                </a:cubicBezTo>
                <a:cubicBezTo>
                  <a:pt x="0" y="698"/>
                  <a:pt x="0" y="698"/>
                  <a:pt x="0" y="698"/>
                </a:cubicBezTo>
                <a:lnTo>
                  <a:pt x="0" y="60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25"/>
          <p:cNvSpPr>
            <a:spLocks noEditPoints="1"/>
          </p:cNvSpPr>
          <p:nvPr userDrawn="1"/>
        </p:nvSpPr>
        <p:spPr bwMode="auto">
          <a:xfrm rot="5400000">
            <a:off x="1644410" y="2221431"/>
            <a:ext cx="1858962" cy="3791839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0" y="774"/>
              </a:cxn>
              <a:cxn ang="0">
                <a:pos x="234" y="677"/>
              </a:cxn>
              <a:cxn ang="0">
                <a:pos x="331" y="443"/>
              </a:cxn>
              <a:cxn ang="0">
                <a:pos x="331" y="443"/>
              </a:cxn>
              <a:cxn ang="0">
                <a:pos x="331" y="152"/>
              </a:cxn>
              <a:cxn ang="0">
                <a:pos x="423" y="152"/>
              </a:cxn>
              <a:cxn ang="0">
                <a:pos x="423" y="442"/>
              </a:cxn>
              <a:cxn ang="0">
                <a:pos x="423" y="443"/>
              </a:cxn>
              <a:cxn ang="0">
                <a:pos x="299" y="742"/>
              </a:cxn>
              <a:cxn ang="0">
                <a:pos x="114" y="852"/>
              </a:cxn>
              <a:cxn ang="0">
                <a:pos x="0" y="866"/>
              </a:cxn>
              <a:cxn ang="0">
                <a:pos x="0" y="774"/>
              </a:cxn>
              <a:cxn ang="0">
                <a:pos x="143" y="0"/>
              </a:cxn>
              <a:cxn ang="0">
                <a:pos x="143" y="254"/>
              </a:cxn>
              <a:cxn ang="0">
                <a:pos x="143" y="254"/>
              </a:cxn>
              <a:cxn ang="0">
                <a:pos x="143" y="0"/>
              </a:cxn>
            </a:cxnLst>
            <a:rect l="0" t="0" r="r" b="b"/>
            <a:pathLst>
              <a:path w="423" h="866">
                <a:moveTo>
                  <a:pt x="0" y="774"/>
                </a:moveTo>
                <a:cubicBezTo>
                  <a:pt x="0" y="774"/>
                  <a:pt x="0" y="774"/>
                  <a:pt x="0" y="774"/>
                </a:cubicBezTo>
                <a:cubicBezTo>
                  <a:pt x="92" y="774"/>
                  <a:pt x="169" y="741"/>
                  <a:pt x="234" y="677"/>
                </a:cubicBezTo>
                <a:cubicBezTo>
                  <a:pt x="298" y="612"/>
                  <a:pt x="331" y="534"/>
                  <a:pt x="331" y="443"/>
                </a:cubicBezTo>
                <a:cubicBezTo>
                  <a:pt x="331" y="443"/>
                  <a:pt x="331" y="443"/>
                  <a:pt x="331" y="443"/>
                </a:cubicBezTo>
                <a:cubicBezTo>
                  <a:pt x="331" y="152"/>
                  <a:pt x="331" y="152"/>
                  <a:pt x="331" y="152"/>
                </a:cubicBezTo>
                <a:cubicBezTo>
                  <a:pt x="423" y="152"/>
                  <a:pt x="423" y="152"/>
                  <a:pt x="423" y="152"/>
                </a:cubicBezTo>
                <a:cubicBezTo>
                  <a:pt x="423" y="442"/>
                  <a:pt x="423" y="442"/>
                  <a:pt x="423" y="442"/>
                </a:cubicBezTo>
                <a:cubicBezTo>
                  <a:pt x="423" y="442"/>
                  <a:pt x="423" y="443"/>
                  <a:pt x="423" y="443"/>
                </a:cubicBezTo>
                <a:cubicBezTo>
                  <a:pt x="423" y="560"/>
                  <a:pt x="382" y="660"/>
                  <a:pt x="299" y="742"/>
                </a:cubicBezTo>
                <a:cubicBezTo>
                  <a:pt x="245" y="797"/>
                  <a:pt x="183" y="833"/>
                  <a:pt x="114" y="852"/>
                </a:cubicBezTo>
                <a:cubicBezTo>
                  <a:pt x="78" y="861"/>
                  <a:pt x="40" y="866"/>
                  <a:pt x="0" y="866"/>
                </a:cubicBezTo>
                <a:lnTo>
                  <a:pt x="0" y="774"/>
                </a:lnTo>
                <a:close/>
                <a:moveTo>
                  <a:pt x="143" y="0"/>
                </a:moveTo>
                <a:cubicBezTo>
                  <a:pt x="143" y="254"/>
                  <a:pt x="143" y="254"/>
                  <a:pt x="143" y="254"/>
                </a:cubicBezTo>
                <a:cubicBezTo>
                  <a:pt x="143" y="254"/>
                  <a:pt x="143" y="254"/>
                  <a:pt x="143" y="254"/>
                </a:cubicBezTo>
                <a:cubicBezTo>
                  <a:pt x="143" y="0"/>
                  <a:pt x="143" y="0"/>
                  <a:pt x="143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27"/>
          <p:cNvSpPr>
            <a:spLocks/>
          </p:cNvSpPr>
          <p:nvPr userDrawn="1"/>
        </p:nvSpPr>
        <p:spPr bwMode="auto">
          <a:xfrm rot="5400000">
            <a:off x="3039023" y="2055122"/>
            <a:ext cx="628277" cy="2893772"/>
          </a:xfrm>
          <a:custGeom>
            <a:avLst/>
            <a:gdLst/>
            <a:ahLst/>
            <a:cxnLst>
              <a:cxn ang="0">
                <a:pos x="143" y="330"/>
              </a:cxn>
              <a:cxn ang="0">
                <a:pos x="143" y="519"/>
              </a:cxn>
              <a:cxn ang="0">
                <a:pos x="101" y="620"/>
              </a:cxn>
              <a:cxn ang="0">
                <a:pos x="0" y="661"/>
              </a:cxn>
              <a:cxn ang="0">
                <a:pos x="0" y="661"/>
              </a:cxn>
              <a:cxn ang="0">
                <a:pos x="0" y="576"/>
              </a:cxn>
              <a:cxn ang="0">
                <a:pos x="0" y="576"/>
              </a:cxn>
              <a:cxn ang="0">
                <a:pos x="41" y="559"/>
              </a:cxn>
              <a:cxn ang="0">
                <a:pos x="58" y="519"/>
              </a:cxn>
              <a:cxn ang="0">
                <a:pos x="58" y="289"/>
              </a:cxn>
              <a:cxn ang="0">
                <a:pos x="58" y="0"/>
              </a:cxn>
              <a:cxn ang="0">
                <a:pos x="143" y="0"/>
              </a:cxn>
              <a:cxn ang="0">
                <a:pos x="143" y="76"/>
              </a:cxn>
              <a:cxn ang="0">
                <a:pos x="143" y="330"/>
              </a:cxn>
              <a:cxn ang="0">
                <a:pos x="143" y="330"/>
              </a:cxn>
            </a:cxnLst>
            <a:rect l="0" t="0" r="r" b="b"/>
            <a:pathLst>
              <a:path w="143" h="661">
                <a:moveTo>
                  <a:pt x="143" y="330"/>
                </a:moveTo>
                <a:cubicBezTo>
                  <a:pt x="143" y="519"/>
                  <a:pt x="143" y="519"/>
                  <a:pt x="143" y="519"/>
                </a:cubicBezTo>
                <a:cubicBezTo>
                  <a:pt x="143" y="558"/>
                  <a:pt x="129" y="592"/>
                  <a:pt x="101" y="620"/>
                </a:cubicBezTo>
                <a:cubicBezTo>
                  <a:pt x="73" y="648"/>
                  <a:pt x="40" y="661"/>
                  <a:pt x="0" y="661"/>
                </a:cubicBezTo>
                <a:cubicBezTo>
                  <a:pt x="0" y="661"/>
                  <a:pt x="0" y="661"/>
                  <a:pt x="0" y="661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576"/>
                  <a:pt x="0" y="576"/>
                  <a:pt x="0" y="576"/>
                </a:cubicBezTo>
                <a:cubicBezTo>
                  <a:pt x="16" y="576"/>
                  <a:pt x="30" y="571"/>
                  <a:pt x="41" y="559"/>
                </a:cubicBezTo>
                <a:cubicBezTo>
                  <a:pt x="52" y="548"/>
                  <a:pt x="58" y="535"/>
                  <a:pt x="58" y="519"/>
                </a:cubicBezTo>
                <a:cubicBezTo>
                  <a:pt x="58" y="289"/>
                  <a:pt x="58" y="289"/>
                  <a:pt x="58" y="289"/>
                </a:cubicBezTo>
                <a:cubicBezTo>
                  <a:pt x="58" y="0"/>
                  <a:pt x="58" y="0"/>
                  <a:pt x="5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3" y="330"/>
                  <a:pt x="143" y="330"/>
                  <a:pt x="143" y="330"/>
                </a:cubicBezTo>
                <a:cubicBezTo>
                  <a:pt x="143" y="330"/>
                  <a:pt x="143" y="330"/>
                  <a:pt x="143" y="33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" name="Group 134"/>
          <p:cNvGrpSpPr/>
          <p:nvPr userDrawn="1"/>
        </p:nvGrpSpPr>
        <p:grpSpPr>
          <a:xfrm>
            <a:off x="5085971" y="2093853"/>
            <a:ext cx="648499" cy="649042"/>
            <a:chOff x="3287425" y="1417883"/>
            <a:chExt cx="648499" cy="649042"/>
          </a:xfrm>
        </p:grpSpPr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Oval 7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01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Group 129"/>
          <p:cNvGrpSpPr/>
          <p:nvPr userDrawn="1"/>
        </p:nvGrpSpPr>
        <p:grpSpPr>
          <a:xfrm>
            <a:off x="5085971" y="2841450"/>
            <a:ext cx="648499" cy="649042"/>
            <a:chOff x="2779491" y="2517212"/>
            <a:chExt cx="648499" cy="649042"/>
          </a:xfrm>
        </p:grpSpPr>
        <p:sp>
          <p:nvSpPr>
            <p:cNvPr id="16" name="Oval 80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Oval 82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02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18" name="Group 130"/>
          <p:cNvGrpSpPr/>
          <p:nvPr userDrawn="1"/>
        </p:nvGrpSpPr>
        <p:grpSpPr>
          <a:xfrm>
            <a:off x="5085971" y="3611512"/>
            <a:ext cx="648499" cy="649042"/>
            <a:chOff x="3287425" y="3613920"/>
            <a:chExt cx="648499" cy="649042"/>
          </a:xfrm>
        </p:grpSpPr>
        <p:sp>
          <p:nvSpPr>
            <p:cNvPr id="19" name="Oval 91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Oval 95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03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21" name="Group 133"/>
          <p:cNvGrpSpPr/>
          <p:nvPr userDrawn="1"/>
        </p:nvGrpSpPr>
        <p:grpSpPr>
          <a:xfrm>
            <a:off x="5085971" y="4387545"/>
            <a:ext cx="648499" cy="649042"/>
            <a:chOff x="5249342" y="1406453"/>
            <a:chExt cx="648499" cy="649042"/>
          </a:xfrm>
        </p:grpSpPr>
        <p:sp>
          <p:nvSpPr>
            <p:cNvPr id="22" name="Oval 98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Oval 106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04</a:t>
              </a:r>
              <a:endParaRPr lang="en-US" sz="1200" b="1" dirty="0">
                <a:latin typeface="+mj-lt"/>
              </a:endParaRPr>
            </a:p>
          </p:txBody>
        </p:sp>
      </p:grpSp>
      <p:sp>
        <p:nvSpPr>
          <p:cNvPr id="43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5796136" y="2411761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5796136" y="2123728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5796136" y="3179407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5796136" y="2891374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5796136" y="3923929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5796136" y="3635896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5796136" y="4644009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5796136" y="4355976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4283968" y="3501007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3923928" y="3861047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3563888" y="4293095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3203848" y="4725143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8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5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C2FBB009-5FBE-45ED-A205-8E5317CD377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192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1" y="2778865"/>
            <a:ext cx="1530723" cy="567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3346185"/>
            <a:ext cx="1530723" cy="567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3913505"/>
            <a:ext cx="1530723" cy="567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4480824"/>
            <a:ext cx="1530723" cy="567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72"/>
          <p:cNvSpPr/>
          <p:nvPr userDrawn="1"/>
        </p:nvSpPr>
        <p:spPr>
          <a:xfrm>
            <a:off x="2983471" y="2778865"/>
            <a:ext cx="1576436" cy="5673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4"/>
          <p:cNvSpPr/>
          <p:nvPr userDrawn="1"/>
        </p:nvSpPr>
        <p:spPr>
          <a:xfrm>
            <a:off x="2983471" y="3346185"/>
            <a:ext cx="1576436" cy="56732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77"/>
          <p:cNvSpPr/>
          <p:nvPr userDrawn="1"/>
        </p:nvSpPr>
        <p:spPr>
          <a:xfrm>
            <a:off x="2983471" y="3913505"/>
            <a:ext cx="1576436" cy="56732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78"/>
          <p:cNvSpPr/>
          <p:nvPr userDrawn="1"/>
        </p:nvSpPr>
        <p:spPr>
          <a:xfrm>
            <a:off x="2983471" y="4480824"/>
            <a:ext cx="1576436" cy="56732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5367475" y="265789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45"/>
          <p:cNvSpPr>
            <a:spLocks noEditPoints="1"/>
          </p:cNvSpPr>
          <p:nvPr userDrawn="1"/>
        </p:nvSpPr>
        <p:spPr bwMode="auto">
          <a:xfrm>
            <a:off x="5367475" y="347072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5367475" y="428355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45"/>
          <p:cNvSpPr>
            <a:spLocks noEditPoints="1"/>
          </p:cNvSpPr>
          <p:nvPr userDrawn="1"/>
        </p:nvSpPr>
        <p:spPr bwMode="auto">
          <a:xfrm>
            <a:off x="5367475" y="509639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30" name="Group 121"/>
          <p:cNvGrpSpPr/>
          <p:nvPr userDrawn="1"/>
        </p:nvGrpSpPr>
        <p:grpSpPr>
          <a:xfrm>
            <a:off x="1507062" y="2343415"/>
            <a:ext cx="1474916" cy="3116663"/>
            <a:chOff x="1507062" y="1317096"/>
            <a:chExt cx="1474916" cy="3116663"/>
          </a:xfrm>
        </p:grpSpPr>
        <p:grpSp>
          <p:nvGrpSpPr>
            <p:cNvPr id="31" name="Group 122"/>
            <p:cNvGrpSpPr/>
            <p:nvPr/>
          </p:nvGrpSpPr>
          <p:grpSpPr>
            <a:xfrm>
              <a:off x="1507186" y="1317096"/>
              <a:ext cx="1474792" cy="3116663"/>
              <a:chOff x="3189738" y="1562392"/>
              <a:chExt cx="1474792" cy="3116662"/>
            </a:xfrm>
            <a:effectLst/>
          </p:grpSpPr>
          <p:sp>
            <p:nvSpPr>
              <p:cNvPr id="37" name="Freeform 128"/>
              <p:cNvSpPr/>
              <p:nvPr/>
            </p:nvSpPr>
            <p:spPr>
              <a:xfrm>
                <a:off x="3205386" y="1579715"/>
                <a:ext cx="1459144" cy="3099339"/>
              </a:xfrm>
              <a:custGeom>
                <a:avLst/>
                <a:gdLst>
                  <a:gd name="connsiteX0" fmla="*/ 0 w 1459144"/>
                  <a:gd name="connsiteY0" fmla="*/ 176060 h 3099339"/>
                  <a:gd name="connsiteX1" fmla="*/ 51567 w 1459144"/>
                  <a:gd name="connsiteY1" fmla="*/ 51567 h 3099339"/>
                  <a:gd name="connsiteX2" fmla="*/ 176060 w 1459144"/>
                  <a:gd name="connsiteY2" fmla="*/ 0 h 3099339"/>
                  <a:gd name="connsiteX3" fmla="*/ 1283084 w 1459144"/>
                  <a:gd name="connsiteY3" fmla="*/ 0 h 3099339"/>
                  <a:gd name="connsiteX4" fmla="*/ 1407577 w 1459144"/>
                  <a:gd name="connsiteY4" fmla="*/ 51567 h 3099339"/>
                  <a:gd name="connsiteX5" fmla="*/ 1459144 w 1459144"/>
                  <a:gd name="connsiteY5" fmla="*/ 176060 h 3099339"/>
                  <a:gd name="connsiteX6" fmla="*/ 1459144 w 1459144"/>
                  <a:gd name="connsiteY6" fmla="*/ 2923279 h 3099339"/>
                  <a:gd name="connsiteX7" fmla="*/ 1407577 w 1459144"/>
                  <a:gd name="connsiteY7" fmla="*/ 3047772 h 3099339"/>
                  <a:gd name="connsiteX8" fmla="*/ 1283084 w 1459144"/>
                  <a:gd name="connsiteY8" fmla="*/ 3099339 h 3099339"/>
                  <a:gd name="connsiteX9" fmla="*/ 176060 w 1459144"/>
                  <a:gd name="connsiteY9" fmla="*/ 3099339 h 3099339"/>
                  <a:gd name="connsiteX10" fmla="*/ 51567 w 1459144"/>
                  <a:gd name="connsiteY10" fmla="*/ 3047772 h 3099339"/>
                  <a:gd name="connsiteX11" fmla="*/ 0 w 1459144"/>
                  <a:gd name="connsiteY11" fmla="*/ 2923279 h 3099339"/>
                  <a:gd name="connsiteX12" fmla="*/ 0 w 1459144"/>
                  <a:gd name="connsiteY12" fmla="*/ 176060 h 309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9144" h="3099339">
                    <a:moveTo>
                      <a:pt x="0" y="176060"/>
                    </a:moveTo>
                    <a:cubicBezTo>
                      <a:pt x="0" y="129366"/>
                      <a:pt x="18549" y="84584"/>
                      <a:pt x="51567" y="51567"/>
                    </a:cubicBezTo>
                    <a:cubicBezTo>
                      <a:pt x="84585" y="18549"/>
                      <a:pt x="129366" y="0"/>
                      <a:pt x="176060" y="0"/>
                    </a:cubicBezTo>
                    <a:lnTo>
                      <a:pt x="1283084" y="0"/>
                    </a:lnTo>
                    <a:cubicBezTo>
                      <a:pt x="1329778" y="0"/>
                      <a:pt x="1374560" y="18549"/>
                      <a:pt x="1407577" y="51567"/>
                    </a:cubicBezTo>
                    <a:cubicBezTo>
                      <a:pt x="1440595" y="84585"/>
                      <a:pt x="1459144" y="129366"/>
                      <a:pt x="1459144" y="176060"/>
                    </a:cubicBezTo>
                    <a:lnTo>
                      <a:pt x="1459144" y="2923279"/>
                    </a:lnTo>
                    <a:cubicBezTo>
                      <a:pt x="1459144" y="2969973"/>
                      <a:pt x="1440595" y="3014755"/>
                      <a:pt x="1407577" y="3047772"/>
                    </a:cubicBezTo>
                    <a:cubicBezTo>
                      <a:pt x="1374559" y="3080790"/>
                      <a:pt x="1329778" y="3099339"/>
                      <a:pt x="1283084" y="3099339"/>
                    </a:cubicBezTo>
                    <a:lnTo>
                      <a:pt x="176060" y="3099339"/>
                    </a:lnTo>
                    <a:cubicBezTo>
                      <a:pt x="129366" y="3099339"/>
                      <a:pt x="84584" y="3080790"/>
                      <a:pt x="51567" y="3047772"/>
                    </a:cubicBezTo>
                    <a:cubicBezTo>
                      <a:pt x="18549" y="3014754"/>
                      <a:pt x="0" y="2969973"/>
                      <a:pt x="0" y="2923279"/>
                    </a:cubicBezTo>
                    <a:lnTo>
                      <a:pt x="0" y="1760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" name="Group 20"/>
              <p:cNvGrpSpPr/>
              <p:nvPr/>
            </p:nvGrpSpPr>
            <p:grpSpPr>
              <a:xfrm>
                <a:off x="3189738" y="1991495"/>
                <a:ext cx="23663" cy="645898"/>
                <a:chOff x="3392428" y="1951545"/>
                <a:chExt cx="27432" cy="735419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3392428" y="1951545"/>
                  <a:ext cx="18288" cy="17282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3401572" y="2289545"/>
                  <a:ext cx="18288" cy="11887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401572" y="2568092"/>
                  <a:ext cx="18288" cy="11887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9" name="Freeform 130"/>
              <p:cNvSpPr/>
              <p:nvPr/>
            </p:nvSpPr>
            <p:spPr>
              <a:xfrm>
                <a:off x="3806686" y="4332856"/>
                <a:ext cx="256543" cy="261216"/>
              </a:xfrm>
              <a:custGeom>
                <a:avLst/>
                <a:gdLst>
                  <a:gd name="connsiteX0" fmla="*/ 0 w 256543"/>
                  <a:gd name="connsiteY0" fmla="*/ 130608 h 261216"/>
                  <a:gd name="connsiteX1" fmla="*/ 36755 w 256543"/>
                  <a:gd name="connsiteY1" fmla="*/ 39091 h 261216"/>
                  <a:gd name="connsiteX2" fmla="*/ 128272 w 256543"/>
                  <a:gd name="connsiteY2" fmla="*/ 0 h 261216"/>
                  <a:gd name="connsiteX3" fmla="*/ 219789 w 256543"/>
                  <a:gd name="connsiteY3" fmla="*/ 39091 h 261216"/>
                  <a:gd name="connsiteX4" fmla="*/ 256544 w 256543"/>
                  <a:gd name="connsiteY4" fmla="*/ 130608 h 261216"/>
                  <a:gd name="connsiteX5" fmla="*/ 219789 w 256543"/>
                  <a:gd name="connsiteY5" fmla="*/ 222125 h 261216"/>
                  <a:gd name="connsiteX6" fmla="*/ 128272 w 256543"/>
                  <a:gd name="connsiteY6" fmla="*/ 261216 h 261216"/>
                  <a:gd name="connsiteX7" fmla="*/ 36755 w 256543"/>
                  <a:gd name="connsiteY7" fmla="*/ 222125 h 261216"/>
                  <a:gd name="connsiteX8" fmla="*/ 0 w 256543"/>
                  <a:gd name="connsiteY8" fmla="*/ 130608 h 261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543" h="261216">
                    <a:moveTo>
                      <a:pt x="0" y="130608"/>
                    </a:moveTo>
                    <a:cubicBezTo>
                      <a:pt x="0" y="96377"/>
                      <a:pt x="13199" y="63514"/>
                      <a:pt x="36755" y="39091"/>
                    </a:cubicBezTo>
                    <a:cubicBezTo>
                      <a:pt x="60874" y="14086"/>
                      <a:pt x="93851" y="0"/>
                      <a:pt x="128272" y="0"/>
                    </a:cubicBezTo>
                    <a:cubicBezTo>
                      <a:pt x="162693" y="0"/>
                      <a:pt x="195670" y="14086"/>
                      <a:pt x="219789" y="39091"/>
                    </a:cubicBezTo>
                    <a:cubicBezTo>
                      <a:pt x="243346" y="63514"/>
                      <a:pt x="256544" y="96377"/>
                      <a:pt x="256544" y="130608"/>
                    </a:cubicBezTo>
                    <a:cubicBezTo>
                      <a:pt x="256544" y="164839"/>
                      <a:pt x="243345" y="197702"/>
                      <a:pt x="219789" y="222125"/>
                    </a:cubicBezTo>
                    <a:cubicBezTo>
                      <a:pt x="195670" y="247130"/>
                      <a:pt x="162693" y="261216"/>
                      <a:pt x="128272" y="261216"/>
                    </a:cubicBezTo>
                    <a:cubicBezTo>
                      <a:pt x="93851" y="261216"/>
                      <a:pt x="60874" y="247130"/>
                      <a:pt x="36755" y="222125"/>
                    </a:cubicBezTo>
                    <a:cubicBezTo>
                      <a:pt x="13198" y="197702"/>
                      <a:pt x="0" y="164839"/>
                      <a:pt x="0" y="13060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 131"/>
              <p:cNvSpPr/>
              <p:nvPr/>
            </p:nvSpPr>
            <p:spPr>
              <a:xfrm>
                <a:off x="3306742" y="1997538"/>
                <a:ext cx="1256433" cy="2276759"/>
              </a:xfrm>
              <a:custGeom>
                <a:avLst/>
                <a:gdLst>
                  <a:gd name="connsiteX0" fmla="*/ 0 w 1256433"/>
                  <a:gd name="connsiteY0" fmla="*/ 0 h 2276759"/>
                  <a:gd name="connsiteX1" fmla="*/ 1256433 w 1256433"/>
                  <a:gd name="connsiteY1" fmla="*/ 0 h 2276759"/>
                  <a:gd name="connsiteX2" fmla="*/ 1256433 w 1256433"/>
                  <a:gd name="connsiteY2" fmla="*/ 2276759 h 2276759"/>
                  <a:gd name="connsiteX3" fmla="*/ 0 w 1256433"/>
                  <a:gd name="connsiteY3" fmla="*/ 2276759 h 2276759"/>
                  <a:gd name="connsiteX4" fmla="*/ 0 w 1256433"/>
                  <a:gd name="connsiteY4" fmla="*/ 0 h 227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6433" h="2276759">
                    <a:moveTo>
                      <a:pt x="0" y="0"/>
                    </a:moveTo>
                    <a:lnTo>
                      <a:pt x="1256433" y="0"/>
                    </a:lnTo>
                    <a:lnTo>
                      <a:pt x="1256433" y="2276759"/>
                    </a:lnTo>
                    <a:lnTo>
                      <a:pt x="0" y="22767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 132"/>
              <p:cNvSpPr/>
              <p:nvPr/>
            </p:nvSpPr>
            <p:spPr>
              <a:xfrm>
                <a:off x="3796931" y="1824436"/>
                <a:ext cx="276054" cy="32124"/>
              </a:xfrm>
              <a:custGeom>
                <a:avLst/>
                <a:gdLst>
                  <a:gd name="connsiteX0" fmla="*/ 0 w 276054"/>
                  <a:gd name="connsiteY0" fmla="*/ 16062 h 32124"/>
                  <a:gd name="connsiteX1" fmla="*/ 4704 w 276054"/>
                  <a:gd name="connsiteY1" fmla="*/ 4704 h 32124"/>
                  <a:gd name="connsiteX2" fmla="*/ 16062 w 276054"/>
                  <a:gd name="connsiteY2" fmla="*/ 0 h 32124"/>
                  <a:gd name="connsiteX3" fmla="*/ 259992 w 276054"/>
                  <a:gd name="connsiteY3" fmla="*/ 0 h 32124"/>
                  <a:gd name="connsiteX4" fmla="*/ 271350 w 276054"/>
                  <a:gd name="connsiteY4" fmla="*/ 4704 h 32124"/>
                  <a:gd name="connsiteX5" fmla="*/ 276054 w 276054"/>
                  <a:gd name="connsiteY5" fmla="*/ 16062 h 32124"/>
                  <a:gd name="connsiteX6" fmla="*/ 276054 w 276054"/>
                  <a:gd name="connsiteY6" fmla="*/ 16062 h 32124"/>
                  <a:gd name="connsiteX7" fmla="*/ 271350 w 276054"/>
                  <a:gd name="connsiteY7" fmla="*/ 27420 h 32124"/>
                  <a:gd name="connsiteX8" fmla="*/ 259992 w 276054"/>
                  <a:gd name="connsiteY8" fmla="*/ 32124 h 32124"/>
                  <a:gd name="connsiteX9" fmla="*/ 16062 w 276054"/>
                  <a:gd name="connsiteY9" fmla="*/ 32124 h 32124"/>
                  <a:gd name="connsiteX10" fmla="*/ 4704 w 276054"/>
                  <a:gd name="connsiteY10" fmla="*/ 27420 h 32124"/>
                  <a:gd name="connsiteX11" fmla="*/ 0 w 276054"/>
                  <a:gd name="connsiteY11" fmla="*/ 16062 h 3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6054" h="32124">
                    <a:moveTo>
                      <a:pt x="0" y="16062"/>
                    </a:moveTo>
                    <a:cubicBezTo>
                      <a:pt x="0" y="11802"/>
                      <a:pt x="1692" y="7717"/>
                      <a:pt x="4704" y="4704"/>
                    </a:cubicBezTo>
                    <a:cubicBezTo>
                      <a:pt x="7716" y="1692"/>
                      <a:pt x="11802" y="0"/>
                      <a:pt x="16062" y="0"/>
                    </a:cubicBezTo>
                    <a:lnTo>
                      <a:pt x="259992" y="0"/>
                    </a:lnTo>
                    <a:cubicBezTo>
                      <a:pt x="264252" y="0"/>
                      <a:pt x="268337" y="1692"/>
                      <a:pt x="271350" y="4704"/>
                    </a:cubicBezTo>
                    <a:cubicBezTo>
                      <a:pt x="274362" y="7716"/>
                      <a:pt x="276054" y="11802"/>
                      <a:pt x="276054" y="16062"/>
                    </a:cubicBezTo>
                    <a:lnTo>
                      <a:pt x="276054" y="16062"/>
                    </a:lnTo>
                    <a:cubicBezTo>
                      <a:pt x="276054" y="20322"/>
                      <a:pt x="274362" y="24407"/>
                      <a:pt x="271350" y="27420"/>
                    </a:cubicBezTo>
                    <a:cubicBezTo>
                      <a:pt x="268338" y="30432"/>
                      <a:pt x="264252" y="32124"/>
                      <a:pt x="259992" y="32124"/>
                    </a:cubicBezTo>
                    <a:lnTo>
                      <a:pt x="16062" y="32124"/>
                    </a:lnTo>
                    <a:cubicBezTo>
                      <a:pt x="11802" y="32124"/>
                      <a:pt x="7717" y="30432"/>
                      <a:pt x="4704" y="27420"/>
                    </a:cubicBezTo>
                    <a:cubicBezTo>
                      <a:pt x="1692" y="24408"/>
                      <a:pt x="0" y="20322"/>
                      <a:pt x="0" y="1606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 133"/>
              <p:cNvSpPr/>
              <p:nvPr/>
            </p:nvSpPr>
            <p:spPr>
              <a:xfrm>
                <a:off x="3911556" y="1704426"/>
                <a:ext cx="46804" cy="47657"/>
              </a:xfrm>
              <a:custGeom>
                <a:avLst/>
                <a:gdLst>
                  <a:gd name="connsiteX0" fmla="*/ 0 w 46804"/>
                  <a:gd name="connsiteY0" fmla="*/ 23829 h 47657"/>
                  <a:gd name="connsiteX1" fmla="*/ 6705 w 46804"/>
                  <a:gd name="connsiteY1" fmla="*/ 7132 h 47657"/>
                  <a:gd name="connsiteX2" fmla="*/ 23402 w 46804"/>
                  <a:gd name="connsiteY2" fmla="*/ 0 h 47657"/>
                  <a:gd name="connsiteX3" fmla="*/ 40099 w 46804"/>
                  <a:gd name="connsiteY3" fmla="*/ 7132 h 47657"/>
                  <a:gd name="connsiteX4" fmla="*/ 46804 w 46804"/>
                  <a:gd name="connsiteY4" fmla="*/ 23829 h 47657"/>
                  <a:gd name="connsiteX5" fmla="*/ 40099 w 46804"/>
                  <a:gd name="connsiteY5" fmla="*/ 40526 h 47657"/>
                  <a:gd name="connsiteX6" fmla="*/ 23402 w 46804"/>
                  <a:gd name="connsiteY6" fmla="*/ 47658 h 47657"/>
                  <a:gd name="connsiteX7" fmla="*/ 6705 w 46804"/>
                  <a:gd name="connsiteY7" fmla="*/ 40526 h 47657"/>
                  <a:gd name="connsiteX8" fmla="*/ 0 w 46804"/>
                  <a:gd name="connsiteY8" fmla="*/ 23829 h 4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804" h="47657">
                    <a:moveTo>
                      <a:pt x="0" y="23829"/>
                    </a:moveTo>
                    <a:cubicBezTo>
                      <a:pt x="0" y="17584"/>
                      <a:pt x="2408" y="11588"/>
                      <a:pt x="6705" y="7132"/>
                    </a:cubicBezTo>
                    <a:cubicBezTo>
                      <a:pt x="11105" y="2570"/>
                      <a:pt x="17122" y="0"/>
                      <a:pt x="23402" y="0"/>
                    </a:cubicBezTo>
                    <a:cubicBezTo>
                      <a:pt x="29682" y="0"/>
                      <a:pt x="35698" y="2570"/>
                      <a:pt x="40099" y="7132"/>
                    </a:cubicBezTo>
                    <a:cubicBezTo>
                      <a:pt x="44397" y="11588"/>
                      <a:pt x="46804" y="17583"/>
                      <a:pt x="46804" y="23829"/>
                    </a:cubicBezTo>
                    <a:cubicBezTo>
                      <a:pt x="46804" y="30074"/>
                      <a:pt x="44396" y="36070"/>
                      <a:pt x="40099" y="40526"/>
                    </a:cubicBezTo>
                    <a:cubicBezTo>
                      <a:pt x="35699" y="45088"/>
                      <a:pt x="29682" y="47658"/>
                      <a:pt x="23402" y="47658"/>
                    </a:cubicBezTo>
                    <a:cubicBezTo>
                      <a:pt x="17122" y="47658"/>
                      <a:pt x="11106" y="45088"/>
                      <a:pt x="6705" y="40526"/>
                    </a:cubicBezTo>
                    <a:cubicBezTo>
                      <a:pt x="2407" y="36070"/>
                      <a:pt x="0" y="30075"/>
                      <a:pt x="0" y="238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 134"/>
              <p:cNvSpPr/>
              <p:nvPr/>
            </p:nvSpPr>
            <p:spPr>
              <a:xfrm>
                <a:off x="4293042" y="1562392"/>
                <a:ext cx="198758" cy="40154"/>
              </a:xfrm>
              <a:custGeom>
                <a:avLst/>
                <a:gdLst>
                  <a:gd name="connsiteX0" fmla="*/ 0 w 198758"/>
                  <a:gd name="connsiteY0" fmla="*/ 0 h 40154"/>
                  <a:gd name="connsiteX1" fmla="*/ 198758 w 198758"/>
                  <a:gd name="connsiteY1" fmla="*/ 0 h 40154"/>
                  <a:gd name="connsiteX2" fmla="*/ 198758 w 198758"/>
                  <a:gd name="connsiteY2" fmla="*/ 40154 h 40154"/>
                  <a:gd name="connsiteX3" fmla="*/ 0 w 198758"/>
                  <a:gd name="connsiteY3" fmla="*/ 40154 h 40154"/>
                  <a:gd name="connsiteX4" fmla="*/ 0 w 198758"/>
                  <a:gd name="connsiteY4" fmla="*/ 0 h 40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758" h="40154">
                    <a:moveTo>
                      <a:pt x="0" y="0"/>
                    </a:moveTo>
                    <a:lnTo>
                      <a:pt x="198758" y="0"/>
                    </a:lnTo>
                    <a:lnTo>
                      <a:pt x="198758" y="40154"/>
                    </a:lnTo>
                    <a:lnTo>
                      <a:pt x="0" y="40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95"/>
            <p:cNvGrpSpPr/>
            <p:nvPr/>
          </p:nvGrpSpPr>
          <p:grpSpPr>
            <a:xfrm>
              <a:off x="1624190" y="1752546"/>
              <a:ext cx="1256433" cy="2269279"/>
              <a:chOff x="1624190" y="1624632"/>
              <a:chExt cx="1256433" cy="2269279"/>
            </a:xfrm>
            <a:solidFill>
              <a:schemeClr val="bg1">
                <a:lumMod val="85000"/>
              </a:schemeClr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624190" y="1624632"/>
                <a:ext cx="1256433" cy="5673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624190" y="2191952"/>
                <a:ext cx="1256433" cy="5673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24190" y="2759272"/>
                <a:ext cx="1256433" cy="5673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24190" y="3326591"/>
                <a:ext cx="1256433" cy="5673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47" name="Rectangle 46"/>
          <p:cNvSpPr/>
          <p:nvPr userDrawn="1"/>
        </p:nvSpPr>
        <p:spPr>
          <a:xfrm>
            <a:off x="1622216" y="2777155"/>
            <a:ext cx="1256433" cy="567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1622216" y="3344475"/>
            <a:ext cx="1256433" cy="567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1622216" y="3911795"/>
            <a:ext cx="1256433" cy="567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1622216" y="4479114"/>
            <a:ext cx="1256433" cy="567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5796136" y="2780929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5796136" y="2492896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5796136" y="3645025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5796136" y="3356992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5796136" y="4412671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5796136" y="4124638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5796136" y="5204759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5796136" y="4916726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5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023EBE0D-8716-4C1C-A85D-E9E72167A32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7" grpId="0" animBg="1"/>
      <p:bldP spid="28" grpId="0" animBg="1"/>
      <p:bldP spid="29" grpId="0" animBg="1"/>
      <p:bldP spid="47" grpId="0" animBg="1"/>
      <p:bldP spid="48" grpId="0" animBg="1"/>
      <p:bldP spid="49" grpId="0" animBg="1"/>
      <p:bldP spid="50" grpId="0" animBg="1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0"/>
          <p:cNvGrpSpPr/>
          <p:nvPr userDrawn="1"/>
        </p:nvGrpSpPr>
        <p:grpSpPr>
          <a:xfrm>
            <a:off x="459050" y="2209800"/>
            <a:ext cx="3882522" cy="2030568"/>
            <a:chOff x="2844800" y="1304396"/>
            <a:chExt cx="2803525" cy="1466250"/>
          </a:xfrm>
        </p:grpSpPr>
        <p:grpSp>
          <p:nvGrpSpPr>
            <p:cNvPr id="3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9022" y="2315328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3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8" name="Pentagon 37"/>
          <p:cNvSpPr/>
          <p:nvPr/>
        </p:nvSpPr>
        <p:spPr>
          <a:xfrm>
            <a:off x="3832860" y="2285421"/>
            <a:ext cx="2010761" cy="36399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Pentagon 40"/>
          <p:cNvSpPr/>
          <p:nvPr/>
        </p:nvSpPr>
        <p:spPr>
          <a:xfrm>
            <a:off x="3832860" y="2692128"/>
            <a:ext cx="1646763" cy="36399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Pentagon 43"/>
          <p:cNvSpPr/>
          <p:nvPr/>
        </p:nvSpPr>
        <p:spPr>
          <a:xfrm>
            <a:off x="3832860" y="3098835"/>
            <a:ext cx="1282764" cy="36399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Pentagon 50"/>
          <p:cNvSpPr/>
          <p:nvPr/>
        </p:nvSpPr>
        <p:spPr>
          <a:xfrm>
            <a:off x="3832860" y="3505541"/>
            <a:ext cx="837876" cy="36399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9" name="Straight Line buttom"/>
          <p:cNvCxnSpPr/>
          <p:nvPr userDrawn="1"/>
        </p:nvCxnSpPr>
        <p:spPr>
          <a:xfrm>
            <a:off x="685800" y="4628272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325535" y="2348880"/>
            <a:ext cx="2566945" cy="3600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92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5940152" y="2780928"/>
            <a:ext cx="2566945" cy="3600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93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580112" y="3212976"/>
            <a:ext cx="2566945" cy="3600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94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148064" y="3645024"/>
            <a:ext cx="2566945" cy="3600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95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3995936" y="3573015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96" name="Espace réservé du texte 8"/>
          <p:cNvSpPr>
            <a:spLocks noGrp="1"/>
          </p:cNvSpPr>
          <p:nvPr>
            <p:ph type="body" sz="quarter" idx="106" hasCustomPrompt="1"/>
          </p:nvPr>
        </p:nvSpPr>
        <p:spPr bwMode="gray">
          <a:xfrm>
            <a:off x="4427984" y="3140968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97" name="Espace réservé du texte 8"/>
          <p:cNvSpPr>
            <a:spLocks noGrp="1"/>
          </p:cNvSpPr>
          <p:nvPr>
            <p:ph type="body" sz="quarter" idx="107" hasCustomPrompt="1"/>
          </p:nvPr>
        </p:nvSpPr>
        <p:spPr bwMode="gray">
          <a:xfrm>
            <a:off x="4788024" y="2780927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98" name="Espace réservé du texte 8"/>
          <p:cNvSpPr>
            <a:spLocks noGrp="1"/>
          </p:cNvSpPr>
          <p:nvPr>
            <p:ph type="body" sz="quarter" idx="108" hasCustomPrompt="1"/>
          </p:nvPr>
        </p:nvSpPr>
        <p:spPr bwMode="gray">
          <a:xfrm>
            <a:off x="5076056" y="2348879"/>
            <a:ext cx="5040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…. %</a:t>
            </a:r>
          </a:p>
        </p:txBody>
      </p:sp>
      <p:sp>
        <p:nvSpPr>
          <p:cNvPr id="99" name="Espace réservé du texte 8"/>
          <p:cNvSpPr>
            <a:spLocks noGrp="1"/>
          </p:cNvSpPr>
          <p:nvPr>
            <p:ph type="body" sz="quarter" idx="109" hasCustomPrompt="1"/>
          </p:nvPr>
        </p:nvSpPr>
        <p:spPr bwMode="gray">
          <a:xfrm>
            <a:off x="683568" y="4797152"/>
            <a:ext cx="7776864" cy="122413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e la date 8"/>
          <p:cNvSpPr>
            <a:spLocks noGrp="1"/>
          </p:cNvSpPr>
          <p:nvPr>
            <p:ph type="dt" sz="half" idx="1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30F38A2A-3153-4D0D-9B18-D2147BBB07D3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35" name="Oval 69"/>
          <p:cNvSpPr>
            <a:spLocks noChangeAspect="1"/>
          </p:cNvSpPr>
          <p:nvPr userDrawn="1"/>
        </p:nvSpPr>
        <p:spPr>
          <a:xfrm>
            <a:off x="5494662" y="2658919"/>
            <a:ext cx="443469" cy="4434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7" name="Oval 72"/>
          <p:cNvSpPr>
            <a:spLocks noChangeAspect="1"/>
          </p:cNvSpPr>
          <p:nvPr userDrawn="1"/>
        </p:nvSpPr>
        <p:spPr>
          <a:xfrm>
            <a:off x="5861008" y="2245685"/>
            <a:ext cx="443469" cy="4434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8" name="Oval 75"/>
          <p:cNvSpPr>
            <a:spLocks noChangeAspect="1"/>
          </p:cNvSpPr>
          <p:nvPr userDrawn="1"/>
        </p:nvSpPr>
        <p:spPr>
          <a:xfrm>
            <a:off x="4691481" y="3485387"/>
            <a:ext cx="443469" cy="4434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9" name="Oval 78"/>
          <p:cNvSpPr>
            <a:spLocks noChangeAspect="1"/>
          </p:cNvSpPr>
          <p:nvPr userDrawn="1"/>
        </p:nvSpPr>
        <p:spPr>
          <a:xfrm>
            <a:off x="5139335" y="3082948"/>
            <a:ext cx="443469" cy="4434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 userDrawn="1"/>
        </p:nvGrpSpPr>
        <p:grpSpPr>
          <a:xfrm>
            <a:off x="3834542" y="2286000"/>
            <a:ext cx="1474916" cy="3116663"/>
            <a:chOff x="3189614" y="1562392"/>
            <a:chExt cx="1474916" cy="3116662"/>
          </a:xfrm>
          <a:effectLst/>
        </p:grpSpPr>
        <p:sp>
          <p:nvSpPr>
            <p:cNvPr id="37" name="Freeform 36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0"/>
            <p:cNvGrpSpPr/>
            <p:nvPr/>
          </p:nvGrpSpPr>
          <p:grpSpPr>
            <a:xfrm>
              <a:off x="3189738" y="1991497"/>
              <a:ext cx="23663" cy="645898"/>
              <a:chOff x="3392428" y="1951545"/>
              <a:chExt cx="27432" cy="7354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951670" y="2715102"/>
            <a:ext cx="1256433" cy="228280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3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0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1763688" y="2612471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81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1763688" y="2324438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82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1763688" y="3356993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83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1763688" y="3068960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84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1763688" y="4149081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85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1763688" y="3861048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86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1763688" y="4869161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87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1763688" y="4581128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88" name="Espace réservé du texte 8"/>
          <p:cNvSpPr>
            <a:spLocks noGrp="1"/>
          </p:cNvSpPr>
          <p:nvPr>
            <p:ph type="body" sz="quarter" idx="99" hasCustomPrompt="1"/>
          </p:nvPr>
        </p:nvSpPr>
        <p:spPr bwMode="gray">
          <a:xfrm>
            <a:off x="5436096" y="4869161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89" name="Espace réservé du texte 8"/>
          <p:cNvSpPr>
            <a:spLocks noGrp="1"/>
          </p:cNvSpPr>
          <p:nvPr>
            <p:ph type="body" sz="quarter" idx="100" hasCustomPrompt="1"/>
          </p:nvPr>
        </p:nvSpPr>
        <p:spPr bwMode="gray">
          <a:xfrm>
            <a:off x="5436096" y="4581128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>
                    <a:lumMod val="7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90" name="Espace réservé du texte 8"/>
          <p:cNvSpPr>
            <a:spLocks noGrp="1"/>
          </p:cNvSpPr>
          <p:nvPr>
            <p:ph type="body" sz="quarter" idx="101" hasCustomPrompt="1"/>
          </p:nvPr>
        </p:nvSpPr>
        <p:spPr bwMode="gray">
          <a:xfrm>
            <a:off x="5436096" y="4149081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91" name="Espace réservé du texte 8"/>
          <p:cNvSpPr>
            <a:spLocks noGrp="1"/>
          </p:cNvSpPr>
          <p:nvPr>
            <p:ph type="body" sz="quarter" idx="102" hasCustomPrompt="1"/>
          </p:nvPr>
        </p:nvSpPr>
        <p:spPr bwMode="gray">
          <a:xfrm>
            <a:off x="5436096" y="3861048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92" name="Espace réservé du texte 8"/>
          <p:cNvSpPr>
            <a:spLocks noGrp="1"/>
          </p:cNvSpPr>
          <p:nvPr>
            <p:ph type="body" sz="quarter" idx="103" hasCustomPrompt="1"/>
          </p:nvPr>
        </p:nvSpPr>
        <p:spPr bwMode="gray">
          <a:xfrm>
            <a:off x="5436096" y="3429001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93" name="Espace réservé du texte 8"/>
          <p:cNvSpPr>
            <a:spLocks noGrp="1"/>
          </p:cNvSpPr>
          <p:nvPr>
            <p:ph type="body" sz="quarter" idx="104" hasCustomPrompt="1"/>
          </p:nvPr>
        </p:nvSpPr>
        <p:spPr bwMode="gray">
          <a:xfrm>
            <a:off x="5436096" y="3140968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94" name="Espace réservé du texte 8"/>
          <p:cNvSpPr>
            <a:spLocks noGrp="1"/>
          </p:cNvSpPr>
          <p:nvPr>
            <p:ph type="body" sz="quarter" idx="105" hasCustomPrompt="1"/>
          </p:nvPr>
        </p:nvSpPr>
        <p:spPr bwMode="gray">
          <a:xfrm>
            <a:off x="5436096" y="2684479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95" name="Espace réservé du texte 8"/>
          <p:cNvSpPr>
            <a:spLocks noGrp="1"/>
          </p:cNvSpPr>
          <p:nvPr>
            <p:ph type="body" sz="quarter" idx="106" hasCustomPrompt="1"/>
          </p:nvPr>
        </p:nvSpPr>
        <p:spPr bwMode="gray">
          <a:xfrm>
            <a:off x="5436096" y="2396446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07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95E7D6B1-7636-4E62-8722-70ADF92F193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38" name="Oval 115"/>
          <p:cNvSpPr>
            <a:spLocks noChangeAspect="1"/>
          </p:cNvSpPr>
          <p:nvPr userDrawn="1"/>
        </p:nvSpPr>
        <p:spPr>
          <a:xfrm>
            <a:off x="1212355" y="3886772"/>
            <a:ext cx="469021" cy="4555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122"/>
          <p:cNvSpPr>
            <a:spLocks noChangeAspect="1"/>
          </p:cNvSpPr>
          <p:nvPr userDrawn="1"/>
        </p:nvSpPr>
        <p:spPr>
          <a:xfrm>
            <a:off x="1212355" y="4655591"/>
            <a:ext cx="469021" cy="4555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125"/>
          <p:cNvSpPr>
            <a:spLocks noChangeAspect="1"/>
          </p:cNvSpPr>
          <p:nvPr userDrawn="1"/>
        </p:nvSpPr>
        <p:spPr>
          <a:xfrm>
            <a:off x="1212355" y="3117952"/>
            <a:ext cx="469021" cy="4555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28"/>
          <p:cNvSpPr>
            <a:spLocks noChangeAspect="1"/>
          </p:cNvSpPr>
          <p:nvPr userDrawn="1"/>
        </p:nvSpPr>
        <p:spPr>
          <a:xfrm>
            <a:off x="1212355" y="2349132"/>
            <a:ext cx="469021" cy="455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131"/>
          <p:cNvSpPr>
            <a:spLocks noChangeAspect="1"/>
          </p:cNvSpPr>
          <p:nvPr userDrawn="1"/>
        </p:nvSpPr>
        <p:spPr>
          <a:xfrm>
            <a:off x="7489772" y="2378088"/>
            <a:ext cx="469021" cy="4555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134"/>
          <p:cNvSpPr>
            <a:spLocks noChangeAspect="1"/>
          </p:cNvSpPr>
          <p:nvPr userDrawn="1"/>
        </p:nvSpPr>
        <p:spPr>
          <a:xfrm>
            <a:off x="7489772" y="3120509"/>
            <a:ext cx="469021" cy="45559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137"/>
          <p:cNvSpPr>
            <a:spLocks noChangeAspect="1"/>
          </p:cNvSpPr>
          <p:nvPr userDrawn="1"/>
        </p:nvSpPr>
        <p:spPr>
          <a:xfrm>
            <a:off x="7489772" y="4605350"/>
            <a:ext cx="469021" cy="455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4" name="Oval 140"/>
          <p:cNvSpPr>
            <a:spLocks noChangeAspect="1"/>
          </p:cNvSpPr>
          <p:nvPr userDrawn="1"/>
        </p:nvSpPr>
        <p:spPr>
          <a:xfrm>
            <a:off x="7489772" y="3862930"/>
            <a:ext cx="469021" cy="45559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CONTACTS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9CEE25A-37D6-4C46-97B1-2EFED083478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4226255"/>
            <a:ext cx="9144000" cy="18697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Line buttom"/>
          <p:cNvCxnSpPr/>
          <p:nvPr userDrawn="1"/>
        </p:nvCxnSpPr>
        <p:spPr>
          <a:xfrm>
            <a:off x="0" y="4226255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4"/>
          <p:cNvGrpSpPr/>
          <p:nvPr userDrawn="1"/>
        </p:nvGrpSpPr>
        <p:grpSpPr>
          <a:xfrm>
            <a:off x="3328989" y="2403284"/>
            <a:ext cx="2552732" cy="2031086"/>
            <a:chOff x="2094899" y="1081795"/>
            <a:chExt cx="4400683" cy="3501414"/>
          </a:xfrm>
        </p:grpSpPr>
        <p:sp>
          <p:nvSpPr>
            <p:cNvPr id="26" name="Rectangle 25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</p:grpSp>
      <p:sp>
        <p:nvSpPr>
          <p:cNvPr id="4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445151" y="2499475"/>
            <a:ext cx="2318183" cy="1310896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" name="Teardrop 113"/>
          <p:cNvSpPr>
            <a:spLocks noChangeAspect="1"/>
          </p:cNvSpPr>
          <p:nvPr/>
        </p:nvSpPr>
        <p:spPr>
          <a:xfrm>
            <a:off x="6347012" y="4771659"/>
            <a:ext cx="469021" cy="455593"/>
          </a:xfrm>
          <a:prstGeom prst="teardrop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34" name="Teardrop 116"/>
          <p:cNvSpPr>
            <a:spLocks noChangeAspect="1"/>
          </p:cNvSpPr>
          <p:nvPr/>
        </p:nvSpPr>
        <p:spPr>
          <a:xfrm>
            <a:off x="5313257" y="4710104"/>
            <a:ext cx="469021" cy="455593"/>
          </a:xfrm>
          <a:prstGeom prst="teardrop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7" name="Teardrop 119"/>
          <p:cNvSpPr>
            <a:spLocks noChangeAspect="1"/>
          </p:cNvSpPr>
          <p:nvPr/>
        </p:nvSpPr>
        <p:spPr>
          <a:xfrm>
            <a:off x="3245846" y="4771659"/>
            <a:ext cx="469021" cy="455593"/>
          </a:xfrm>
          <a:prstGeom prst="teardrop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" name="Teardrop 122"/>
          <p:cNvSpPr>
            <a:spLocks noChangeAspect="1"/>
          </p:cNvSpPr>
          <p:nvPr/>
        </p:nvSpPr>
        <p:spPr>
          <a:xfrm>
            <a:off x="4347671" y="4771659"/>
            <a:ext cx="469021" cy="455593"/>
          </a:xfrm>
          <a:prstGeom prst="teardrop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5" name="Teardrop 125"/>
          <p:cNvSpPr>
            <a:spLocks noChangeAspect="1"/>
          </p:cNvSpPr>
          <p:nvPr/>
        </p:nvSpPr>
        <p:spPr>
          <a:xfrm>
            <a:off x="2122510" y="4771659"/>
            <a:ext cx="469021" cy="455593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9" name="Arc 58"/>
          <p:cNvSpPr/>
          <p:nvPr userDrawn="1"/>
        </p:nvSpPr>
        <p:spPr>
          <a:xfrm rot="19051047">
            <a:off x="4990684" y="2125040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rc 59"/>
          <p:cNvSpPr/>
          <p:nvPr userDrawn="1"/>
        </p:nvSpPr>
        <p:spPr>
          <a:xfrm rot="2548953" flipH="1">
            <a:off x="2516990" y="2125040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ular Callout 96"/>
          <p:cNvSpPr>
            <a:spLocks noChangeAspect="1"/>
          </p:cNvSpPr>
          <p:nvPr userDrawn="1"/>
        </p:nvSpPr>
        <p:spPr>
          <a:xfrm flipH="1">
            <a:off x="2552787" y="2605506"/>
            <a:ext cx="579038" cy="562460"/>
          </a:xfrm>
          <a:prstGeom prst="wedge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5" name="Rectangular Callout 99"/>
          <p:cNvSpPr>
            <a:spLocks noChangeAspect="1"/>
          </p:cNvSpPr>
          <p:nvPr userDrawn="1"/>
        </p:nvSpPr>
        <p:spPr>
          <a:xfrm flipH="1">
            <a:off x="2552787" y="3442133"/>
            <a:ext cx="579038" cy="562462"/>
          </a:xfrm>
          <a:prstGeom prst="wedgeRect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8" name="Rectangular Callout 102"/>
          <p:cNvSpPr>
            <a:spLocks noChangeAspect="1"/>
          </p:cNvSpPr>
          <p:nvPr userDrawn="1"/>
        </p:nvSpPr>
        <p:spPr>
          <a:xfrm>
            <a:off x="6012175" y="2595291"/>
            <a:ext cx="579038" cy="562462"/>
          </a:xfrm>
          <a:prstGeom prst="wedge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1" name="Rectangular Callout 105"/>
          <p:cNvSpPr>
            <a:spLocks noChangeAspect="1"/>
          </p:cNvSpPr>
          <p:nvPr userDrawn="1"/>
        </p:nvSpPr>
        <p:spPr>
          <a:xfrm>
            <a:off x="6012175" y="3431974"/>
            <a:ext cx="579038" cy="562462"/>
          </a:xfrm>
          <a:prstGeom prst="wedgeRect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3" name="Espace réservé du texte 8"/>
          <p:cNvSpPr>
            <a:spLocks noGrp="1"/>
          </p:cNvSpPr>
          <p:nvPr userDrawn="1">
            <p:ph type="body" sz="quarter" idx="91" hasCustomPrompt="1"/>
          </p:nvPr>
        </p:nvSpPr>
        <p:spPr bwMode="gray">
          <a:xfrm>
            <a:off x="107504" y="2900503"/>
            <a:ext cx="2376264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74" name="Espace réservé du texte 8"/>
          <p:cNvSpPr>
            <a:spLocks noGrp="1"/>
          </p:cNvSpPr>
          <p:nvPr userDrawn="1">
            <p:ph type="body" sz="quarter" idx="92" hasCustomPrompt="1"/>
          </p:nvPr>
        </p:nvSpPr>
        <p:spPr bwMode="gray">
          <a:xfrm>
            <a:off x="107504" y="2612470"/>
            <a:ext cx="2376264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75" name="Espace réservé du texte 8"/>
          <p:cNvSpPr>
            <a:spLocks noGrp="1"/>
          </p:cNvSpPr>
          <p:nvPr userDrawn="1">
            <p:ph type="body" sz="quarter" idx="93" hasCustomPrompt="1"/>
          </p:nvPr>
        </p:nvSpPr>
        <p:spPr bwMode="gray">
          <a:xfrm>
            <a:off x="107504" y="3717033"/>
            <a:ext cx="2376264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76" name="Espace réservé du texte 8"/>
          <p:cNvSpPr>
            <a:spLocks noGrp="1"/>
          </p:cNvSpPr>
          <p:nvPr userDrawn="1">
            <p:ph type="body" sz="quarter" idx="94" hasCustomPrompt="1"/>
          </p:nvPr>
        </p:nvSpPr>
        <p:spPr bwMode="gray">
          <a:xfrm>
            <a:off x="107504" y="3429000"/>
            <a:ext cx="2376264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77" name="Espace réservé du texte 8"/>
          <p:cNvSpPr>
            <a:spLocks noGrp="1"/>
          </p:cNvSpPr>
          <p:nvPr userDrawn="1">
            <p:ph type="body" sz="quarter" idx="95" hasCustomPrompt="1"/>
          </p:nvPr>
        </p:nvSpPr>
        <p:spPr bwMode="gray">
          <a:xfrm>
            <a:off x="6660232" y="3717033"/>
            <a:ext cx="2376264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78" name="Espace réservé du texte 8"/>
          <p:cNvSpPr>
            <a:spLocks noGrp="1"/>
          </p:cNvSpPr>
          <p:nvPr userDrawn="1">
            <p:ph type="body" sz="quarter" idx="96" hasCustomPrompt="1"/>
          </p:nvPr>
        </p:nvSpPr>
        <p:spPr bwMode="gray">
          <a:xfrm>
            <a:off x="6660232" y="3429000"/>
            <a:ext cx="237626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79" name="Espace réservé du texte 8"/>
          <p:cNvSpPr>
            <a:spLocks noGrp="1"/>
          </p:cNvSpPr>
          <p:nvPr userDrawn="1">
            <p:ph type="body" sz="quarter" idx="97" hasCustomPrompt="1"/>
          </p:nvPr>
        </p:nvSpPr>
        <p:spPr bwMode="gray">
          <a:xfrm>
            <a:off x="6660232" y="2900503"/>
            <a:ext cx="2376264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80" name="Espace réservé du texte 8"/>
          <p:cNvSpPr>
            <a:spLocks noGrp="1"/>
          </p:cNvSpPr>
          <p:nvPr userDrawn="1">
            <p:ph type="body" sz="quarter" idx="98" hasCustomPrompt="1"/>
          </p:nvPr>
        </p:nvSpPr>
        <p:spPr bwMode="gray">
          <a:xfrm>
            <a:off x="6660232" y="2612470"/>
            <a:ext cx="237626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81" name="Espace réservé du texte 8"/>
          <p:cNvSpPr>
            <a:spLocks noGrp="1"/>
          </p:cNvSpPr>
          <p:nvPr userDrawn="1">
            <p:ph type="body" sz="quarter" idx="99" hasCustomPrompt="1"/>
          </p:nvPr>
        </p:nvSpPr>
        <p:spPr bwMode="gray">
          <a:xfrm>
            <a:off x="1979712" y="5301208"/>
            <a:ext cx="7920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82" name="Espace réservé du texte 8"/>
          <p:cNvSpPr>
            <a:spLocks noGrp="1"/>
          </p:cNvSpPr>
          <p:nvPr userDrawn="1">
            <p:ph type="body" sz="quarter" idx="100" hasCustomPrompt="1"/>
          </p:nvPr>
        </p:nvSpPr>
        <p:spPr bwMode="gray">
          <a:xfrm>
            <a:off x="3131840" y="5301208"/>
            <a:ext cx="7920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83" name="Espace réservé du texte 8"/>
          <p:cNvSpPr>
            <a:spLocks noGrp="1"/>
          </p:cNvSpPr>
          <p:nvPr userDrawn="1">
            <p:ph type="body" sz="quarter" idx="101" hasCustomPrompt="1"/>
          </p:nvPr>
        </p:nvSpPr>
        <p:spPr bwMode="gray">
          <a:xfrm>
            <a:off x="4211960" y="5301208"/>
            <a:ext cx="7920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84" name="Espace réservé du texte 8"/>
          <p:cNvSpPr>
            <a:spLocks noGrp="1"/>
          </p:cNvSpPr>
          <p:nvPr userDrawn="1">
            <p:ph type="body" sz="quarter" idx="102" hasCustomPrompt="1"/>
          </p:nvPr>
        </p:nvSpPr>
        <p:spPr bwMode="gray">
          <a:xfrm>
            <a:off x="5220072" y="5301208"/>
            <a:ext cx="7920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85" name="Espace réservé du texte 8"/>
          <p:cNvSpPr>
            <a:spLocks noGrp="1"/>
          </p:cNvSpPr>
          <p:nvPr userDrawn="1">
            <p:ph type="body" sz="quarter" idx="103" hasCustomPrompt="1"/>
          </p:nvPr>
        </p:nvSpPr>
        <p:spPr bwMode="gray">
          <a:xfrm>
            <a:off x="6228184" y="5301208"/>
            <a:ext cx="7920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41" name="Espace réservé de la date 8"/>
          <p:cNvSpPr>
            <a:spLocks noGrp="1"/>
          </p:cNvSpPr>
          <p:nvPr>
            <p:ph type="dt" sz="half" idx="104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B505AAA2-4589-4E94-8304-EA66DEC679AF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0" grpId="0"/>
      <p:bldP spid="59" grpId="0" animBg="1"/>
      <p:bldP spid="60" grpId="0" animBg="1"/>
    </p:bld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Line buttom"/>
          <p:cNvCxnSpPr/>
          <p:nvPr userDrawn="1"/>
        </p:nvCxnSpPr>
        <p:spPr>
          <a:xfrm>
            <a:off x="0" y="4148860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 userDrawn="1"/>
        </p:nvSpPr>
        <p:spPr>
          <a:xfrm>
            <a:off x="0" y="4150055"/>
            <a:ext cx="9144000" cy="1869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29"/>
          <p:cNvGrpSpPr/>
          <p:nvPr userDrawn="1"/>
        </p:nvGrpSpPr>
        <p:grpSpPr>
          <a:xfrm>
            <a:off x="677589" y="1950269"/>
            <a:ext cx="1647737" cy="3481853"/>
            <a:chOff x="3189614" y="1562392"/>
            <a:chExt cx="1474916" cy="3116662"/>
          </a:xfrm>
          <a:effectLst/>
        </p:grpSpPr>
        <p:sp>
          <p:nvSpPr>
            <p:cNvPr id="52" name="Freeform 51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0"/>
            <p:cNvGrpSpPr/>
            <p:nvPr/>
          </p:nvGrpSpPr>
          <p:grpSpPr>
            <a:xfrm>
              <a:off x="3189738" y="1991497"/>
              <a:ext cx="23663" cy="645898"/>
              <a:chOff x="3392428" y="1951545"/>
              <a:chExt cx="27432" cy="7354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Freeform 53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2" name="Picture 61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76045" y="5432122"/>
            <a:ext cx="2320732" cy="238125"/>
          </a:xfrm>
          <a:prstGeom prst="rect">
            <a:avLst/>
          </a:prstGeom>
        </p:spPr>
      </p:pic>
      <p:sp>
        <p:nvSpPr>
          <p:cNvPr id="6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08441" y="2440105"/>
            <a:ext cx="1403654" cy="253983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09" hasCustomPrompt="1"/>
          </p:nvPr>
        </p:nvSpPr>
        <p:spPr bwMode="gray">
          <a:xfrm>
            <a:off x="2483768" y="4293096"/>
            <a:ext cx="6552728" cy="172819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1" name="Teardrop 113"/>
          <p:cNvSpPr>
            <a:spLocks noChangeAspect="1"/>
          </p:cNvSpPr>
          <p:nvPr/>
        </p:nvSpPr>
        <p:spPr>
          <a:xfrm>
            <a:off x="7571148" y="3187482"/>
            <a:ext cx="469021" cy="455593"/>
          </a:xfrm>
          <a:prstGeom prst="teardrop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65" name="Teardrop 116"/>
          <p:cNvSpPr>
            <a:spLocks noChangeAspect="1"/>
          </p:cNvSpPr>
          <p:nvPr/>
        </p:nvSpPr>
        <p:spPr>
          <a:xfrm>
            <a:off x="6537393" y="3125927"/>
            <a:ext cx="469021" cy="455593"/>
          </a:xfrm>
          <a:prstGeom prst="teardrop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8" name="Teardrop 119"/>
          <p:cNvSpPr>
            <a:spLocks noChangeAspect="1"/>
          </p:cNvSpPr>
          <p:nvPr/>
        </p:nvSpPr>
        <p:spPr>
          <a:xfrm>
            <a:off x="4469982" y="3187482"/>
            <a:ext cx="469021" cy="455593"/>
          </a:xfrm>
          <a:prstGeom prst="teardrop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1" name="Teardrop 122"/>
          <p:cNvSpPr>
            <a:spLocks noChangeAspect="1"/>
          </p:cNvSpPr>
          <p:nvPr/>
        </p:nvSpPr>
        <p:spPr>
          <a:xfrm>
            <a:off x="5571807" y="3187482"/>
            <a:ext cx="469021" cy="455593"/>
          </a:xfrm>
          <a:prstGeom prst="teardrop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74" name="Teardrop 125"/>
          <p:cNvSpPr>
            <a:spLocks noChangeAspect="1"/>
          </p:cNvSpPr>
          <p:nvPr/>
        </p:nvSpPr>
        <p:spPr>
          <a:xfrm>
            <a:off x="3346646" y="3187482"/>
            <a:ext cx="469021" cy="455593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6" name="Espace réservé du texte 8"/>
          <p:cNvSpPr>
            <a:spLocks noGrp="1"/>
          </p:cNvSpPr>
          <p:nvPr userDrawn="1">
            <p:ph type="body" sz="quarter" idx="99" hasCustomPrompt="1"/>
          </p:nvPr>
        </p:nvSpPr>
        <p:spPr bwMode="gray">
          <a:xfrm>
            <a:off x="3203848" y="3717031"/>
            <a:ext cx="7920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77" name="Espace réservé du texte 8"/>
          <p:cNvSpPr>
            <a:spLocks noGrp="1"/>
          </p:cNvSpPr>
          <p:nvPr userDrawn="1">
            <p:ph type="body" sz="quarter" idx="100" hasCustomPrompt="1"/>
          </p:nvPr>
        </p:nvSpPr>
        <p:spPr bwMode="gray">
          <a:xfrm>
            <a:off x="4355976" y="3717031"/>
            <a:ext cx="7920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78" name="Espace réservé du texte 8"/>
          <p:cNvSpPr>
            <a:spLocks noGrp="1"/>
          </p:cNvSpPr>
          <p:nvPr userDrawn="1">
            <p:ph type="body" sz="quarter" idx="101" hasCustomPrompt="1"/>
          </p:nvPr>
        </p:nvSpPr>
        <p:spPr bwMode="gray">
          <a:xfrm>
            <a:off x="5436096" y="3717031"/>
            <a:ext cx="7920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79" name="Espace réservé du texte 8"/>
          <p:cNvSpPr>
            <a:spLocks noGrp="1"/>
          </p:cNvSpPr>
          <p:nvPr userDrawn="1">
            <p:ph type="body" sz="quarter" idx="102" hasCustomPrompt="1"/>
          </p:nvPr>
        </p:nvSpPr>
        <p:spPr bwMode="gray">
          <a:xfrm>
            <a:off x="6444208" y="3717031"/>
            <a:ext cx="7920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80" name="Espace réservé du texte 8"/>
          <p:cNvSpPr>
            <a:spLocks noGrp="1"/>
          </p:cNvSpPr>
          <p:nvPr userDrawn="1">
            <p:ph type="body" sz="quarter" idx="103" hasCustomPrompt="1"/>
          </p:nvPr>
        </p:nvSpPr>
        <p:spPr bwMode="gray">
          <a:xfrm>
            <a:off x="7452320" y="3717031"/>
            <a:ext cx="79208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81" name="Espace réservé du texte 8"/>
          <p:cNvSpPr>
            <a:spLocks noGrp="1"/>
          </p:cNvSpPr>
          <p:nvPr userDrawn="1">
            <p:ph type="body" sz="quarter" idx="110" hasCustomPrompt="1"/>
          </p:nvPr>
        </p:nvSpPr>
        <p:spPr bwMode="gray">
          <a:xfrm>
            <a:off x="2483768" y="2060849"/>
            <a:ext cx="6408712" cy="86409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3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82" name="Espace réservé du texte 8"/>
          <p:cNvSpPr>
            <a:spLocks noGrp="1"/>
          </p:cNvSpPr>
          <p:nvPr userDrawn="1">
            <p:ph type="body" sz="quarter" idx="111" hasCustomPrompt="1"/>
          </p:nvPr>
        </p:nvSpPr>
        <p:spPr bwMode="gray">
          <a:xfrm>
            <a:off x="2483768" y="1772816"/>
            <a:ext cx="6408712" cy="26550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 chiffres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12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9FD60CD-B435-4D38-AE05-C4E0020A16B1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3" grpId="0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>
          <a:xfrm>
            <a:off x="4168751" y="2137386"/>
            <a:ext cx="4400683" cy="3501414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356720" y="2303209"/>
            <a:ext cx="4008623" cy="225986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3" name="Freeform 45"/>
          <p:cNvSpPr>
            <a:spLocks noEditPoints="1"/>
          </p:cNvSpPr>
          <p:nvPr userDrawn="1"/>
        </p:nvSpPr>
        <p:spPr bwMode="auto">
          <a:xfrm>
            <a:off x="470931" y="229785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470931" y="311068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5"/>
          <p:cNvSpPr>
            <a:spLocks noEditPoints="1"/>
          </p:cNvSpPr>
          <p:nvPr userDrawn="1"/>
        </p:nvSpPr>
        <p:spPr bwMode="auto">
          <a:xfrm>
            <a:off x="470931" y="392351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45"/>
          <p:cNvSpPr>
            <a:spLocks noEditPoints="1"/>
          </p:cNvSpPr>
          <p:nvPr userDrawn="1"/>
        </p:nvSpPr>
        <p:spPr bwMode="auto">
          <a:xfrm>
            <a:off x="470931" y="473635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91" hasCustomPrompt="1"/>
          </p:nvPr>
        </p:nvSpPr>
        <p:spPr bwMode="gray">
          <a:xfrm>
            <a:off x="899592" y="2420889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92" hasCustomPrompt="1"/>
          </p:nvPr>
        </p:nvSpPr>
        <p:spPr bwMode="gray">
          <a:xfrm>
            <a:off x="899592" y="2132856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93" hasCustomPrompt="1"/>
          </p:nvPr>
        </p:nvSpPr>
        <p:spPr bwMode="gray">
          <a:xfrm>
            <a:off x="899592" y="3284985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5" name="Espace réservé du texte 8"/>
          <p:cNvSpPr>
            <a:spLocks noGrp="1"/>
          </p:cNvSpPr>
          <p:nvPr>
            <p:ph type="body" sz="quarter" idx="94" hasCustomPrompt="1"/>
          </p:nvPr>
        </p:nvSpPr>
        <p:spPr bwMode="gray">
          <a:xfrm>
            <a:off x="899592" y="2996952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95" hasCustomPrompt="1"/>
          </p:nvPr>
        </p:nvSpPr>
        <p:spPr bwMode="gray">
          <a:xfrm>
            <a:off x="899592" y="4052631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96" hasCustomPrompt="1"/>
          </p:nvPr>
        </p:nvSpPr>
        <p:spPr bwMode="gray">
          <a:xfrm>
            <a:off x="899592" y="3764598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97" hasCustomPrompt="1"/>
          </p:nvPr>
        </p:nvSpPr>
        <p:spPr bwMode="gray">
          <a:xfrm>
            <a:off x="899592" y="4844719"/>
            <a:ext cx="3024336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98" hasCustomPrompt="1"/>
          </p:nvPr>
        </p:nvSpPr>
        <p:spPr bwMode="gray">
          <a:xfrm>
            <a:off x="899592" y="4556686"/>
            <a:ext cx="3024336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35" name="Espace réservé de la date 8"/>
          <p:cNvSpPr>
            <a:spLocks noGrp="1"/>
          </p:cNvSpPr>
          <p:nvPr>
            <p:ph type="dt" sz="half" idx="99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C4A543B9-C19F-4B75-B39D-DAF2B0BC8A7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3" grpId="0" animBg="1"/>
      <p:bldP spid="14" grpId="0" animBg="1"/>
      <p:bldP spid="16" grpId="0" animBg="1"/>
      <p:bldP spid="17" grpId="0" animBg="1"/>
    </p:bld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 userDrawn="1"/>
        </p:nvGrpSpPr>
        <p:grpSpPr>
          <a:xfrm>
            <a:off x="2908630" y="1784370"/>
            <a:ext cx="3326740" cy="4311630"/>
            <a:chOff x="2908630" y="1255684"/>
            <a:chExt cx="3326740" cy="4311630"/>
          </a:xfrm>
        </p:grpSpPr>
        <p:grpSp>
          <p:nvGrpSpPr>
            <p:cNvPr id="3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15040" y="2156441"/>
            <a:ext cx="2674525" cy="357624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6" name="Espace réservé du texte 8"/>
          <p:cNvSpPr>
            <a:spLocks noGrp="1"/>
          </p:cNvSpPr>
          <p:nvPr userDrawn="1">
            <p:ph type="body" sz="quarter" idx="99" hasCustomPrompt="1"/>
          </p:nvPr>
        </p:nvSpPr>
        <p:spPr bwMode="gray">
          <a:xfrm>
            <a:off x="6372200" y="4869161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7" name="Espace réservé du texte 8"/>
          <p:cNvSpPr>
            <a:spLocks noGrp="1"/>
          </p:cNvSpPr>
          <p:nvPr userDrawn="1">
            <p:ph type="body" sz="quarter" idx="100" hasCustomPrompt="1"/>
          </p:nvPr>
        </p:nvSpPr>
        <p:spPr bwMode="gray">
          <a:xfrm>
            <a:off x="6372200" y="4581128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>
                    <a:lumMod val="7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38" name="Espace réservé du texte 8"/>
          <p:cNvSpPr>
            <a:spLocks noGrp="1"/>
          </p:cNvSpPr>
          <p:nvPr userDrawn="1">
            <p:ph type="body" sz="quarter" idx="101" hasCustomPrompt="1"/>
          </p:nvPr>
        </p:nvSpPr>
        <p:spPr bwMode="gray">
          <a:xfrm>
            <a:off x="6372200" y="4149081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39" name="Espace réservé du texte 8"/>
          <p:cNvSpPr>
            <a:spLocks noGrp="1"/>
          </p:cNvSpPr>
          <p:nvPr userDrawn="1">
            <p:ph type="body" sz="quarter" idx="102" hasCustomPrompt="1"/>
          </p:nvPr>
        </p:nvSpPr>
        <p:spPr bwMode="gray">
          <a:xfrm>
            <a:off x="6372200" y="3861048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40" name="Espace réservé du texte 8"/>
          <p:cNvSpPr>
            <a:spLocks noGrp="1"/>
          </p:cNvSpPr>
          <p:nvPr userDrawn="1">
            <p:ph type="body" sz="quarter" idx="103" hasCustomPrompt="1"/>
          </p:nvPr>
        </p:nvSpPr>
        <p:spPr bwMode="gray">
          <a:xfrm>
            <a:off x="6372200" y="3429001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1" name="Espace réservé du texte 8"/>
          <p:cNvSpPr>
            <a:spLocks noGrp="1"/>
          </p:cNvSpPr>
          <p:nvPr userDrawn="1">
            <p:ph type="body" sz="quarter" idx="104" hasCustomPrompt="1"/>
          </p:nvPr>
        </p:nvSpPr>
        <p:spPr bwMode="gray">
          <a:xfrm>
            <a:off x="6372200" y="3140968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42" name="Espace réservé du texte 8"/>
          <p:cNvSpPr>
            <a:spLocks noGrp="1"/>
          </p:cNvSpPr>
          <p:nvPr userDrawn="1">
            <p:ph type="body" sz="quarter" idx="105" hasCustomPrompt="1"/>
          </p:nvPr>
        </p:nvSpPr>
        <p:spPr bwMode="gray">
          <a:xfrm>
            <a:off x="6372200" y="2684479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43" name="Espace réservé du texte 8"/>
          <p:cNvSpPr>
            <a:spLocks noGrp="1"/>
          </p:cNvSpPr>
          <p:nvPr userDrawn="1">
            <p:ph type="body" sz="quarter" idx="106" hasCustomPrompt="1"/>
          </p:nvPr>
        </p:nvSpPr>
        <p:spPr bwMode="gray">
          <a:xfrm>
            <a:off x="6372200" y="2396446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56" name="Espace réservé du texte 8"/>
          <p:cNvSpPr>
            <a:spLocks noGrp="1"/>
          </p:cNvSpPr>
          <p:nvPr userDrawn="1">
            <p:ph type="body" sz="quarter" idx="91" hasCustomPrompt="1"/>
          </p:nvPr>
        </p:nvSpPr>
        <p:spPr bwMode="gray">
          <a:xfrm>
            <a:off x="730845" y="2660037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7" name="Espace réservé du texte 8"/>
          <p:cNvSpPr>
            <a:spLocks noGrp="1"/>
          </p:cNvSpPr>
          <p:nvPr userDrawn="1">
            <p:ph type="body" sz="quarter" idx="92" hasCustomPrompt="1"/>
          </p:nvPr>
        </p:nvSpPr>
        <p:spPr bwMode="gray">
          <a:xfrm>
            <a:off x="730845" y="2372004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58" name="Espace réservé du texte 8"/>
          <p:cNvSpPr>
            <a:spLocks noGrp="1"/>
          </p:cNvSpPr>
          <p:nvPr userDrawn="1">
            <p:ph type="body" sz="quarter" idx="93" hasCustomPrompt="1"/>
          </p:nvPr>
        </p:nvSpPr>
        <p:spPr bwMode="gray">
          <a:xfrm>
            <a:off x="730845" y="3404559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59" name="Espace réservé du texte 8"/>
          <p:cNvSpPr>
            <a:spLocks noGrp="1"/>
          </p:cNvSpPr>
          <p:nvPr userDrawn="1">
            <p:ph type="body" sz="quarter" idx="94" hasCustomPrompt="1"/>
          </p:nvPr>
        </p:nvSpPr>
        <p:spPr bwMode="gray">
          <a:xfrm>
            <a:off x="730845" y="3116526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60" name="Espace réservé du texte 8"/>
          <p:cNvSpPr>
            <a:spLocks noGrp="1"/>
          </p:cNvSpPr>
          <p:nvPr userDrawn="1">
            <p:ph type="body" sz="quarter" idx="95" hasCustomPrompt="1"/>
          </p:nvPr>
        </p:nvSpPr>
        <p:spPr bwMode="gray">
          <a:xfrm>
            <a:off x="730845" y="4196647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1" name="Espace réservé du texte 8"/>
          <p:cNvSpPr>
            <a:spLocks noGrp="1"/>
          </p:cNvSpPr>
          <p:nvPr userDrawn="1">
            <p:ph type="body" sz="quarter" idx="96" hasCustomPrompt="1"/>
          </p:nvPr>
        </p:nvSpPr>
        <p:spPr bwMode="gray">
          <a:xfrm>
            <a:off x="730845" y="3908614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62" name="Espace réservé du texte 8"/>
          <p:cNvSpPr>
            <a:spLocks noGrp="1"/>
          </p:cNvSpPr>
          <p:nvPr userDrawn="1">
            <p:ph type="body" sz="quarter" idx="97" hasCustomPrompt="1"/>
          </p:nvPr>
        </p:nvSpPr>
        <p:spPr bwMode="gray">
          <a:xfrm>
            <a:off x="730845" y="4916727"/>
            <a:ext cx="2016224" cy="31247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description</a:t>
            </a:r>
          </a:p>
        </p:txBody>
      </p:sp>
      <p:sp>
        <p:nvSpPr>
          <p:cNvPr id="63" name="Espace réservé du texte 8"/>
          <p:cNvSpPr>
            <a:spLocks noGrp="1"/>
          </p:cNvSpPr>
          <p:nvPr userDrawn="1">
            <p:ph type="body" sz="quarter" idx="98" hasCustomPrompt="1"/>
          </p:nvPr>
        </p:nvSpPr>
        <p:spPr bwMode="gray">
          <a:xfrm>
            <a:off x="730845" y="4628694"/>
            <a:ext cx="2016224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TITRE</a:t>
            </a:r>
          </a:p>
        </p:txBody>
      </p:sp>
      <p:sp>
        <p:nvSpPr>
          <p:cNvPr id="29" name="Espace réservé de la date 8"/>
          <p:cNvSpPr>
            <a:spLocks noGrp="1"/>
          </p:cNvSpPr>
          <p:nvPr>
            <p:ph type="dt" sz="half" idx="107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0032BB2-1EC3-42DD-9319-90FCEB7F4BA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5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4" name="Oval 131"/>
          <p:cNvSpPr>
            <a:spLocks noChangeAspect="1"/>
          </p:cNvSpPr>
          <p:nvPr userDrawn="1"/>
        </p:nvSpPr>
        <p:spPr>
          <a:xfrm>
            <a:off x="8425876" y="2378088"/>
            <a:ext cx="469021" cy="4555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134"/>
          <p:cNvSpPr>
            <a:spLocks noChangeAspect="1"/>
          </p:cNvSpPr>
          <p:nvPr userDrawn="1"/>
        </p:nvSpPr>
        <p:spPr>
          <a:xfrm>
            <a:off x="8425876" y="3120509"/>
            <a:ext cx="469021" cy="45559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137"/>
          <p:cNvSpPr>
            <a:spLocks noChangeAspect="1"/>
          </p:cNvSpPr>
          <p:nvPr userDrawn="1"/>
        </p:nvSpPr>
        <p:spPr>
          <a:xfrm>
            <a:off x="8425876" y="4605350"/>
            <a:ext cx="469021" cy="455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7" name="Oval 140"/>
          <p:cNvSpPr>
            <a:spLocks noChangeAspect="1"/>
          </p:cNvSpPr>
          <p:nvPr userDrawn="1"/>
        </p:nvSpPr>
        <p:spPr>
          <a:xfrm>
            <a:off x="8425876" y="3862930"/>
            <a:ext cx="469021" cy="45559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115"/>
          <p:cNvSpPr>
            <a:spLocks noChangeAspect="1"/>
          </p:cNvSpPr>
          <p:nvPr userDrawn="1"/>
        </p:nvSpPr>
        <p:spPr>
          <a:xfrm>
            <a:off x="179512" y="3934338"/>
            <a:ext cx="469021" cy="4555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122"/>
          <p:cNvSpPr>
            <a:spLocks noChangeAspect="1"/>
          </p:cNvSpPr>
          <p:nvPr userDrawn="1"/>
        </p:nvSpPr>
        <p:spPr>
          <a:xfrm>
            <a:off x="179512" y="4703157"/>
            <a:ext cx="469021" cy="4555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125"/>
          <p:cNvSpPr>
            <a:spLocks noChangeAspect="1"/>
          </p:cNvSpPr>
          <p:nvPr userDrawn="1"/>
        </p:nvSpPr>
        <p:spPr>
          <a:xfrm>
            <a:off x="179512" y="3165518"/>
            <a:ext cx="469021" cy="4555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128"/>
          <p:cNvSpPr>
            <a:spLocks noChangeAspect="1"/>
          </p:cNvSpPr>
          <p:nvPr userDrawn="1"/>
        </p:nvSpPr>
        <p:spPr>
          <a:xfrm>
            <a:off x="179512" y="2396698"/>
            <a:ext cx="469021" cy="455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4906267" y="1448048"/>
            <a:ext cx="3986213" cy="20162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fr-FR" sz="2000" b="1" kern="1200" cap="small" normalizeH="0" baseline="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  <a:endParaRPr lang="fr-FR" dirty="0"/>
          </a:p>
        </p:txBody>
      </p:sp>
      <p:sp>
        <p:nvSpPr>
          <p:cNvPr id="76" name="Espace réservé du contenu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4991992" y="3819872"/>
            <a:ext cx="3900488" cy="20574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fr-FR" sz="1600" b="0" kern="1200" cap="none" normalizeH="0" baseline="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grpSp>
        <p:nvGrpSpPr>
          <p:cNvPr id="78" name="Groupe 77"/>
          <p:cNvGrpSpPr/>
          <p:nvPr userDrawn="1"/>
        </p:nvGrpSpPr>
        <p:grpSpPr>
          <a:xfrm>
            <a:off x="3711453" y="2"/>
            <a:ext cx="714602" cy="6857997"/>
            <a:chOff x="3711453" y="2"/>
            <a:chExt cx="714602" cy="6857997"/>
          </a:xfrm>
        </p:grpSpPr>
        <p:sp>
          <p:nvSpPr>
            <p:cNvPr id="28" name="Freeform 27"/>
            <p:cNvSpPr>
              <a:spLocks/>
            </p:cNvSpPr>
            <p:nvPr userDrawn="1"/>
          </p:nvSpPr>
          <p:spPr bwMode="gray">
            <a:xfrm rot="16200000">
              <a:off x="3651057" y="6083002"/>
              <a:ext cx="1498321" cy="51674"/>
            </a:xfrm>
            <a:custGeom>
              <a:avLst/>
              <a:gdLst>
                <a:gd name="connsiteX0" fmla="*/ 1498321 w 1498321"/>
                <a:gd name="connsiteY0" fmla="*/ 56110 h 68898"/>
                <a:gd name="connsiteX1" fmla="*/ 199640 w 1498321"/>
                <a:gd name="connsiteY1" fmla="*/ 65396 h 68898"/>
                <a:gd name="connsiteX2" fmla="*/ 0 w 1498321"/>
                <a:gd name="connsiteY2" fmla="*/ 61318 h 68898"/>
                <a:gd name="connsiteX3" fmla="*/ 0 w 1498321"/>
                <a:gd name="connsiteY3" fmla="*/ 0 h 68898"/>
                <a:gd name="connsiteX4" fmla="*/ 169722 w 1498321"/>
                <a:gd name="connsiteY4" fmla="*/ 11528 h 68898"/>
                <a:gd name="connsiteX5" fmla="*/ 1498321 w 1498321"/>
                <a:gd name="connsiteY5" fmla="*/ 56110 h 6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8321" h="68898">
                  <a:moveTo>
                    <a:pt x="1498321" y="56110"/>
                  </a:moveTo>
                  <a:cubicBezTo>
                    <a:pt x="1033528" y="70301"/>
                    <a:pt x="595395" y="71532"/>
                    <a:pt x="199640" y="65396"/>
                  </a:cubicBezTo>
                  <a:lnTo>
                    <a:pt x="0" y="61318"/>
                  </a:lnTo>
                  <a:lnTo>
                    <a:pt x="0" y="0"/>
                  </a:lnTo>
                  <a:lnTo>
                    <a:pt x="169722" y="11528"/>
                  </a:lnTo>
                  <a:cubicBezTo>
                    <a:pt x="568446" y="36127"/>
                    <a:pt x="1015369" y="53504"/>
                    <a:pt x="1498321" y="56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199"/>
              <a:endParaRPr lang="fr-FR">
                <a:solidFill>
                  <a:srgbClr val="232323"/>
                </a:solidFill>
                <a:latin typeface="Calibri"/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gray">
            <a:xfrm rot="16200000">
              <a:off x="1336871" y="2374584"/>
              <a:ext cx="5458834" cy="709669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  <a:latin typeface="Calibri"/>
              </a:endParaRPr>
            </a:p>
          </p:txBody>
        </p:sp>
      </p:grpSp>
      <p:sp>
        <p:nvSpPr>
          <p:cNvPr id="79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4427984" cy="6830616"/>
          </a:xfrm>
          <a:custGeom>
            <a:avLst/>
            <a:gdLst>
              <a:gd name="connsiteX0" fmla="*/ 3594100 w 5895818"/>
              <a:gd name="connsiteY0" fmla="*/ 0 h 6858000"/>
              <a:gd name="connsiteX1" fmla="*/ 0 w 5895818"/>
              <a:gd name="connsiteY1" fmla="*/ 0 h 6858000"/>
              <a:gd name="connsiteX2" fmla="*/ 0 w 5895818"/>
              <a:gd name="connsiteY2" fmla="*/ 6858000 h 6858000"/>
              <a:gd name="connsiteX3" fmla="*/ 4194629 w 5895818"/>
              <a:gd name="connsiteY3" fmla="*/ 6858000 h 6858000"/>
              <a:gd name="connsiteX4" fmla="*/ 4552950 w 5895818"/>
              <a:gd name="connsiteY4" fmla="*/ 6858000 h 6858000"/>
              <a:gd name="connsiteX5" fmla="*/ 5843642 w 5895818"/>
              <a:gd name="connsiteY5" fmla="*/ 6858000 h 6858000"/>
              <a:gd name="connsiteX6" fmla="*/ 5861050 w 5895818"/>
              <a:gd name="connsiteY6" fmla="*/ 6521450 h 6858000"/>
              <a:gd name="connsiteX7" fmla="*/ 5823521 w 5895818"/>
              <a:gd name="connsiteY7" fmla="*/ 6519446 h 6858000"/>
              <a:gd name="connsiteX8" fmla="*/ 5860754 w 5895818"/>
              <a:gd name="connsiteY8" fmla="*/ 6519446 h 6858000"/>
              <a:gd name="connsiteX9" fmla="*/ 5868180 w 5895818"/>
              <a:gd name="connsiteY9" fmla="*/ 6384965 h 6858000"/>
              <a:gd name="connsiteX10" fmla="*/ 5895818 w 5895818"/>
              <a:gd name="connsiteY10" fmla="*/ 5364661 h 6858000"/>
              <a:gd name="connsiteX11" fmla="*/ 4952764 w 5895818"/>
              <a:gd name="connsiteY11" fmla="*/ 4 h 6858000"/>
              <a:gd name="connsiteX12" fmla="*/ 4692930 w 5895818"/>
              <a:gd name="connsiteY12" fmla="*/ 4 h 6858000"/>
              <a:gd name="connsiteX13" fmla="*/ 4692930 w 5895818"/>
              <a:gd name="connsiteY13" fmla="*/ 1506 h 6858000"/>
              <a:gd name="connsiteX14" fmla="*/ 3594100 w 5895818"/>
              <a:gd name="connsiteY14" fmla="*/ 15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95818" h="6858000">
                <a:moveTo>
                  <a:pt x="3594100" y="0"/>
                </a:moveTo>
                <a:lnTo>
                  <a:pt x="0" y="0"/>
                </a:lnTo>
                <a:lnTo>
                  <a:pt x="0" y="6858000"/>
                </a:lnTo>
                <a:lnTo>
                  <a:pt x="4194629" y="6858000"/>
                </a:lnTo>
                <a:lnTo>
                  <a:pt x="4552950" y="6858000"/>
                </a:lnTo>
                <a:lnTo>
                  <a:pt x="5843642" y="6858000"/>
                </a:lnTo>
                <a:lnTo>
                  <a:pt x="5861050" y="6521450"/>
                </a:lnTo>
                <a:lnTo>
                  <a:pt x="5823521" y="6519446"/>
                </a:lnTo>
                <a:lnTo>
                  <a:pt x="5860754" y="6519446"/>
                </a:lnTo>
                <a:lnTo>
                  <a:pt x="5868180" y="6384965"/>
                </a:lnTo>
                <a:cubicBezTo>
                  <a:pt x="5883586" y="6068511"/>
                  <a:pt x="5893861" y="5726694"/>
                  <a:pt x="5895818" y="5364661"/>
                </a:cubicBezTo>
                <a:cubicBezTo>
                  <a:pt x="5843619" y="3673325"/>
                  <a:pt x="5619746" y="1632591"/>
                  <a:pt x="4952764" y="4"/>
                </a:cubicBezTo>
                <a:cubicBezTo>
                  <a:pt x="4694740" y="4"/>
                  <a:pt x="4692943" y="4"/>
                  <a:pt x="4692930" y="4"/>
                </a:cubicBezTo>
                <a:lnTo>
                  <a:pt x="4692930" y="1506"/>
                </a:lnTo>
                <a:lnTo>
                  <a:pt x="3594100" y="150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buNone/>
              <a:defRPr/>
            </a:lvl1pPr>
          </a:lstStyle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0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77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1"/>
          <p:cNvSpPr>
            <a:spLocks noGrp="1"/>
          </p:cNvSpPr>
          <p:nvPr>
            <p:ph type="pic" sz="quarter" idx="20"/>
          </p:nvPr>
        </p:nvSpPr>
        <p:spPr>
          <a:xfrm flipH="1">
            <a:off x="4722136" y="0"/>
            <a:ext cx="4421864" cy="6858000"/>
          </a:xfrm>
          <a:custGeom>
            <a:avLst/>
            <a:gdLst>
              <a:gd name="connsiteX0" fmla="*/ 3594100 w 5895818"/>
              <a:gd name="connsiteY0" fmla="*/ 0 h 6858000"/>
              <a:gd name="connsiteX1" fmla="*/ 0 w 5895818"/>
              <a:gd name="connsiteY1" fmla="*/ 0 h 6858000"/>
              <a:gd name="connsiteX2" fmla="*/ 0 w 5895818"/>
              <a:gd name="connsiteY2" fmla="*/ 6858000 h 6858000"/>
              <a:gd name="connsiteX3" fmla="*/ 4194629 w 5895818"/>
              <a:gd name="connsiteY3" fmla="*/ 6858000 h 6858000"/>
              <a:gd name="connsiteX4" fmla="*/ 4552950 w 5895818"/>
              <a:gd name="connsiteY4" fmla="*/ 6858000 h 6858000"/>
              <a:gd name="connsiteX5" fmla="*/ 5843642 w 5895818"/>
              <a:gd name="connsiteY5" fmla="*/ 6858000 h 6858000"/>
              <a:gd name="connsiteX6" fmla="*/ 5861050 w 5895818"/>
              <a:gd name="connsiteY6" fmla="*/ 6521450 h 6858000"/>
              <a:gd name="connsiteX7" fmla="*/ 5823521 w 5895818"/>
              <a:gd name="connsiteY7" fmla="*/ 6519446 h 6858000"/>
              <a:gd name="connsiteX8" fmla="*/ 5860754 w 5895818"/>
              <a:gd name="connsiteY8" fmla="*/ 6519446 h 6858000"/>
              <a:gd name="connsiteX9" fmla="*/ 5868180 w 5895818"/>
              <a:gd name="connsiteY9" fmla="*/ 6384965 h 6858000"/>
              <a:gd name="connsiteX10" fmla="*/ 5895818 w 5895818"/>
              <a:gd name="connsiteY10" fmla="*/ 5364661 h 6858000"/>
              <a:gd name="connsiteX11" fmla="*/ 4952764 w 5895818"/>
              <a:gd name="connsiteY11" fmla="*/ 4 h 6858000"/>
              <a:gd name="connsiteX12" fmla="*/ 4692930 w 5895818"/>
              <a:gd name="connsiteY12" fmla="*/ 4 h 6858000"/>
              <a:gd name="connsiteX13" fmla="*/ 4692930 w 5895818"/>
              <a:gd name="connsiteY13" fmla="*/ 1506 h 6858000"/>
              <a:gd name="connsiteX14" fmla="*/ 3594100 w 5895818"/>
              <a:gd name="connsiteY14" fmla="*/ 15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95818" h="6858000">
                <a:moveTo>
                  <a:pt x="3594100" y="0"/>
                </a:moveTo>
                <a:lnTo>
                  <a:pt x="0" y="0"/>
                </a:lnTo>
                <a:lnTo>
                  <a:pt x="0" y="6858000"/>
                </a:lnTo>
                <a:lnTo>
                  <a:pt x="4194629" y="6858000"/>
                </a:lnTo>
                <a:lnTo>
                  <a:pt x="4552950" y="6858000"/>
                </a:lnTo>
                <a:lnTo>
                  <a:pt x="5843642" y="6858000"/>
                </a:lnTo>
                <a:lnTo>
                  <a:pt x="5861050" y="6521450"/>
                </a:lnTo>
                <a:lnTo>
                  <a:pt x="5823521" y="6519446"/>
                </a:lnTo>
                <a:lnTo>
                  <a:pt x="5860754" y="6519446"/>
                </a:lnTo>
                <a:lnTo>
                  <a:pt x="5868180" y="6384965"/>
                </a:lnTo>
                <a:cubicBezTo>
                  <a:pt x="5883586" y="6068511"/>
                  <a:pt x="5893861" y="5726694"/>
                  <a:pt x="5895818" y="5364661"/>
                </a:cubicBezTo>
                <a:cubicBezTo>
                  <a:pt x="5843619" y="3673325"/>
                  <a:pt x="5619746" y="1632591"/>
                  <a:pt x="4952764" y="4"/>
                </a:cubicBezTo>
                <a:cubicBezTo>
                  <a:pt x="4694740" y="4"/>
                  <a:pt x="4692943" y="4"/>
                  <a:pt x="4692930" y="4"/>
                </a:cubicBezTo>
                <a:lnTo>
                  <a:pt x="4692930" y="1506"/>
                </a:lnTo>
                <a:lnTo>
                  <a:pt x="3594100" y="150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fr-FR" dirty="0"/>
          </a:p>
        </p:txBody>
      </p:sp>
      <p:grpSp>
        <p:nvGrpSpPr>
          <p:cNvPr id="9" name="Group 1"/>
          <p:cNvGrpSpPr/>
          <p:nvPr userDrawn="1"/>
        </p:nvGrpSpPr>
        <p:grpSpPr>
          <a:xfrm flipH="1">
            <a:off x="4711910" y="1"/>
            <a:ext cx="714602" cy="6857998"/>
            <a:chOff x="4948604" y="1"/>
            <a:chExt cx="952802" cy="6857998"/>
          </a:xfrm>
        </p:grpSpPr>
        <p:sp>
          <p:nvSpPr>
            <p:cNvPr id="10" name="Freeform 20"/>
            <p:cNvSpPr>
              <a:spLocks/>
            </p:cNvSpPr>
            <p:nvPr userDrawn="1"/>
          </p:nvSpPr>
          <p:spPr bwMode="gray">
            <a:xfrm rot="16200000">
              <a:off x="2692300" y="2256305"/>
              <a:ext cx="5458834" cy="946225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99"/>
              <a:endParaRPr lang="fr-FR">
                <a:solidFill>
                  <a:srgbClr val="232323"/>
                </a:solidFill>
                <a:latin typeface="Calibri"/>
              </a:endParaRPr>
            </a:p>
          </p:txBody>
        </p:sp>
        <p:sp>
          <p:nvSpPr>
            <p:cNvPr id="11" name="Freeform 27"/>
            <p:cNvSpPr>
              <a:spLocks/>
            </p:cNvSpPr>
            <p:nvPr userDrawn="1"/>
          </p:nvSpPr>
          <p:spPr bwMode="gray">
            <a:xfrm rot="16200000">
              <a:off x="5117796" y="6074390"/>
              <a:ext cx="1498321" cy="68898"/>
            </a:xfrm>
            <a:custGeom>
              <a:avLst/>
              <a:gdLst>
                <a:gd name="connsiteX0" fmla="*/ 1498321 w 1498321"/>
                <a:gd name="connsiteY0" fmla="*/ 56110 h 68898"/>
                <a:gd name="connsiteX1" fmla="*/ 199640 w 1498321"/>
                <a:gd name="connsiteY1" fmla="*/ 65396 h 68898"/>
                <a:gd name="connsiteX2" fmla="*/ 0 w 1498321"/>
                <a:gd name="connsiteY2" fmla="*/ 61318 h 68898"/>
                <a:gd name="connsiteX3" fmla="*/ 0 w 1498321"/>
                <a:gd name="connsiteY3" fmla="*/ 0 h 68898"/>
                <a:gd name="connsiteX4" fmla="*/ 169722 w 1498321"/>
                <a:gd name="connsiteY4" fmla="*/ 11528 h 68898"/>
                <a:gd name="connsiteX5" fmla="*/ 1498321 w 1498321"/>
                <a:gd name="connsiteY5" fmla="*/ 56110 h 6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8321" h="68898">
                  <a:moveTo>
                    <a:pt x="1498321" y="56110"/>
                  </a:moveTo>
                  <a:cubicBezTo>
                    <a:pt x="1033528" y="70301"/>
                    <a:pt x="595395" y="71532"/>
                    <a:pt x="199640" y="65396"/>
                  </a:cubicBezTo>
                  <a:lnTo>
                    <a:pt x="0" y="61318"/>
                  </a:lnTo>
                  <a:lnTo>
                    <a:pt x="0" y="0"/>
                  </a:lnTo>
                  <a:lnTo>
                    <a:pt x="169722" y="11528"/>
                  </a:lnTo>
                  <a:cubicBezTo>
                    <a:pt x="568446" y="36127"/>
                    <a:pt x="1015369" y="53504"/>
                    <a:pt x="1498321" y="561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199"/>
              <a:endParaRPr lang="fr-FR">
                <a:solidFill>
                  <a:srgbClr val="232323"/>
                </a:solidFill>
                <a:latin typeface="Calibri"/>
              </a:endParaRPr>
            </a:p>
          </p:txBody>
        </p:sp>
      </p:grpSp>
      <p:sp>
        <p:nvSpPr>
          <p:cNvPr id="13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251520" y="1412776"/>
            <a:ext cx="3986213" cy="20162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fr-FR" sz="2000" b="1" kern="1200" cap="small" normalizeH="0" baseline="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  <a:endParaRPr lang="fr-FR" dirty="0"/>
          </a:p>
        </p:txBody>
      </p:sp>
      <p:sp>
        <p:nvSpPr>
          <p:cNvPr id="14" name="Espace réservé du contenu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337245" y="3784600"/>
            <a:ext cx="3900488" cy="20574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fr-FR" sz="1600" b="0" kern="1200" cap="none" normalizeH="0" baseline="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2BD6BF5-FBEC-428A-BA74-00B7D2B8333F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773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750B418-49FB-4D2B-9900-80965DAD5E95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Callout 5"/>
          <p:cNvSpPr/>
          <p:nvPr userDrawn="1"/>
        </p:nvSpPr>
        <p:spPr bwMode="auto">
          <a:xfrm>
            <a:off x="0" y="0"/>
            <a:ext cx="9144000" cy="4038600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49377" y="1828800"/>
            <a:ext cx="1645246" cy="1644754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7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1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8EEE726-5738-40DC-B100-219A6568FE0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3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2464158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2464158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2464158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2464158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560" y="4653136"/>
            <a:ext cx="1872011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627784" y="4653136"/>
            <a:ext cx="1872011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644205" y="4653136"/>
            <a:ext cx="1872011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60429" y="4653136"/>
            <a:ext cx="1872011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11560" y="4077072"/>
            <a:ext cx="1872208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627784" y="4077072"/>
            <a:ext cx="1872208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9600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644008" y="4077072"/>
            <a:ext cx="1872208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E14B0F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660232" y="4077072"/>
            <a:ext cx="1872208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FAAA0A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8" name="Espace réservé de la date 8"/>
          <p:cNvSpPr>
            <a:spLocks noGrp="1"/>
          </p:cNvSpPr>
          <p:nvPr>
            <p:ph type="dt" sz="half" idx="35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15803FA1-3FBF-4E21-817C-8B602389FDF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47" grpId="0" animBg="1"/>
      <p:bldP spid="50" grpId="0" animBg="1"/>
      <p:bldP spid="2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2276872"/>
            <a:ext cx="1421516" cy="142109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2276872"/>
            <a:ext cx="1421516" cy="1421092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2276872"/>
            <a:ext cx="1421516" cy="1421092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2276872"/>
            <a:ext cx="1421516" cy="1421092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560" y="4653136"/>
            <a:ext cx="1872011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627784" y="4653136"/>
            <a:ext cx="1872011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644205" y="4653136"/>
            <a:ext cx="1872011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60429" y="4653136"/>
            <a:ext cx="1872011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6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11560" y="4077072"/>
            <a:ext cx="1872208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627784" y="4077072"/>
            <a:ext cx="1872208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9600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644008" y="4077072"/>
            <a:ext cx="1872208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E14B0F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660232" y="4077072"/>
            <a:ext cx="1872208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FAAA0A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8" name="Espace réservé de la date 8"/>
          <p:cNvSpPr>
            <a:spLocks noGrp="1"/>
          </p:cNvSpPr>
          <p:nvPr>
            <p:ph type="dt" sz="half" idx="35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4A73723-39F3-4BE3-9EB1-022983EB2AC2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 userDrawn="1"/>
        </p:nvSpPr>
        <p:spPr>
          <a:xfrm>
            <a:off x="438666" y="6237312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4B2B21E-9C93-4B41-937F-F3FAFF159E71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Line buttom"/>
          <p:cNvCxnSpPr/>
          <p:nvPr userDrawn="1"/>
        </p:nvCxnSpPr>
        <p:spPr>
          <a:xfrm>
            <a:off x="685800" y="3850057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1464269" y="3760249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53" name="Oval 52"/>
          <p:cNvSpPr/>
          <p:nvPr userDrawn="1"/>
        </p:nvSpPr>
        <p:spPr>
          <a:xfrm>
            <a:off x="3460212" y="3758661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54" name="Oval 53"/>
          <p:cNvSpPr/>
          <p:nvPr userDrawn="1"/>
        </p:nvSpPr>
        <p:spPr>
          <a:xfrm>
            <a:off x="5456155" y="3760249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55" name="Oval 54"/>
          <p:cNvSpPr/>
          <p:nvPr userDrawn="1"/>
        </p:nvSpPr>
        <p:spPr>
          <a:xfrm>
            <a:off x="7488728" y="3760249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rtlCol="0" anchor="ctr"/>
          <a:lstStyle/>
          <a:p>
            <a:pPr algn="ctr"/>
            <a:endParaRPr lang="en-US" sz="24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56" name="Up Arrow Callout 55"/>
          <p:cNvSpPr/>
          <p:nvPr userDrawn="1"/>
        </p:nvSpPr>
        <p:spPr>
          <a:xfrm flipV="1">
            <a:off x="2670469" y="2132856"/>
            <a:ext cx="1768646" cy="1588192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54616" y="2491280"/>
            <a:ext cx="1177872" cy="11775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0" name="Up Arrow Callout 59"/>
          <p:cNvSpPr/>
          <p:nvPr userDrawn="1"/>
        </p:nvSpPr>
        <p:spPr>
          <a:xfrm flipV="1">
            <a:off x="6691786" y="2132855"/>
            <a:ext cx="1768646" cy="1588193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Up Arrow Callout 62"/>
          <p:cNvSpPr/>
          <p:nvPr userDrawn="1"/>
        </p:nvSpPr>
        <p:spPr>
          <a:xfrm>
            <a:off x="666550" y="4016462"/>
            <a:ext cx="1768646" cy="157277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66" name="Up Arrow Callout 65"/>
          <p:cNvSpPr/>
          <p:nvPr userDrawn="1"/>
        </p:nvSpPr>
        <p:spPr>
          <a:xfrm>
            <a:off x="4668082" y="4016462"/>
            <a:ext cx="1768646" cy="1500770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69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950283" y="4049983"/>
            <a:ext cx="1177872" cy="11775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042777" y="4049983"/>
            <a:ext cx="1177872" cy="1177521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50585" y="2491280"/>
            <a:ext cx="1177872" cy="11775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7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19752" y="4833232"/>
            <a:ext cx="1620000" cy="68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2" name="Espace réservé du texte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19760" y="4293096"/>
            <a:ext cx="1656000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2735976" y="2780928"/>
            <a:ext cx="1620000" cy="68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2699800" y="2204864"/>
            <a:ext cx="1656000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716192" y="4761224"/>
            <a:ext cx="1620000" cy="68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716200" y="4221088"/>
            <a:ext cx="1656000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768424" y="2780928"/>
            <a:ext cx="1620000" cy="68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732248" y="2204864"/>
            <a:ext cx="1656000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e la date 8"/>
          <p:cNvSpPr>
            <a:spLocks noGrp="1"/>
          </p:cNvSpPr>
          <p:nvPr>
            <p:ph type="dt" sz="half" idx="48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11B017E4-32B0-4C59-BBA2-4BD76A169AD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8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9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60" grpId="0" animBg="1"/>
      <p:bldP spid="60" grpId="1" animBg="1"/>
      <p:bldP spid="63" grpId="0" animBg="1"/>
      <p:bldP spid="63" grpId="1" animBg="1"/>
      <p:bldP spid="66" grpId="0" animBg="1"/>
      <p:bldP spid="66" grpId="1" animBg="1"/>
      <p:bldP spid="69" grpId="0" animBg="1"/>
      <p:bldP spid="70" grpId="0" animBg="1"/>
      <p:bldP spid="71" grpId="0" animBg="1"/>
      <p:bldP spid="4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69342" y="2514600"/>
            <a:ext cx="1833416" cy="1832870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59591" y="3275870"/>
            <a:ext cx="1833416" cy="1832870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49840" y="2514600"/>
            <a:ext cx="1833416" cy="1832870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940089" y="3275870"/>
            <a:ext cx="1833416" cy="1832870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230338" y="2514600"/>
            <a:ext cx="1833416" cy="1832870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3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187624" y="4437112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5" name="Espace réservé du texte 8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555776" y="2780928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9600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851920" y="4437112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E14B0F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444208" y="4437112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FAAA0A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5148064" y="2780928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F07D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36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9E3737EA-95F0-4428-A3C9-B1C0224D075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5" grpId="0" animBg="1"/>
      <p:bldP spid="37" grpId="0" animBg="1"/>
      <p:bldP spid="2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539552" y="3429000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2497" y="2044521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626099" y="2044521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626100" y="3398578"/>
            <a:ext cx="1861204" cy="462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683499" y="2044521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4683500" y="3398578"/>
            <a:ext cx="1861204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740899" y="2044521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0" name="Rectangle 69"/>
          <p:cNvSpPr/>
          <p:nvPr userDrawn="1"/>
        </p:nvSpPr>
        <p:spPr>
          <a:xfrm>
            <a:off x="6740900" y="3398578"/>
            <a:ext cx="1861204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11560" y="3947151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622564" y="5319683"/>
            <a:ext cx="1861204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2626099" y="3965626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Rectangle 75"/>
          <p:cNvSpPr/>
          <p:nvPr userDrawn="1"/>
        </p:nvSpPr>
        <p:spPr>
          <a:xfrm>
            <a:off x="2626100" y="5319683"/>
            <a:ext cx="1861204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683499" y="3965626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9" name="Rectangle 78"/>
          <p:cNvSpPr/>
          <p:nvPr userDrawn="1"/>
        </p:nvSpPr>
        <p:spPr>
          <a:xfrm>
            <a:off x="4683500" y="5319683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6740899" y="3965626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2" name="Rectangle 81"/>
          <p:cNvSpPr/>
          <p:nvPr userDrawn="1"/>
        </p:nvSpPr>
        <p:spPr>
          <a:xfrm>
            <a:off x="6740900" y="5319683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539552" y="3429000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11560" y="5301208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2627784" y="3429000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716016" y="3429000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732240" y="3429000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2627784" y="5301208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644008" y="5301208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6732240" y="5301208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EA57C1B-2CED-4A39-B4FC-9A6E8D2CCBEE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4" grpId="0"/>
      <p:bldP spid="37" grpId="0"/>
      <p:bldP spid="38" grpId="0" animBg="1"/>
      <p:bldP spid="38" grpId="1" animBg="1"/>
      <p:bldP spid="40" grpId="0"/>
      <p:bldP spid="41" grpId="0" animBg="1"/>
      <p:bldP spid="41" grpId="1" animBg="1"/>
      <p:bldP spid="47" grpId="0"/>
      <p:bldP spid="70" grpId="0" animBg="1"/>
      <p:bldP spid="70" grpId="1" animBg="1"/>
      <p:bldP spid="72" grpId="0"/>
      <p:bldP spid="73" grpId="0" animBg="1"/>
      <p:bldP spid="73" grpId="1" animBg="1"/>
      <p:bldP spid="75" grpId="0"/>
      <p:bldP spid="76" grpId="0" animBg="1"/>
      <p:bldP spid="76" grpId="1" animBg="1"/>
      <p:bldP spid="78" grpId="0"/>
      <p:bldP spid="79" grpId="0" animBg="1"/>
      <p:bldP spid="79" grpId="1" animBg="1"/>
      <p:bldP spid="81" grpId="0"/>
      <p:bldP spid="82" grpId="0" animBg="1"/>
      <p:bldP spid="82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523775" y="4115717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23775" y="2362200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77215" y="2415039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587364" y="4115717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587364" y="2362200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40804" y="2415039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4638575" y="4115717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4638575" y="2362200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92015" y="2415039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6679006" y="4115717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6679006" y="2362200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32446" y="2415039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3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552" y="4653136"/>
            <a:ext cx="1872208" cy="11521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39552" y="4221088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732240" y="4653136"/>
            <a:ext cx="1872208" cy="11521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732240" y="4221088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644008" y="4653136"/>
            <a:ext cx="1872208" cy="11521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644008" y="4221088"/>
            <a:ext cx="1872208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627784" y="4653136"/>
            <a:ext cx="1872208" cy="11521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2615013" y="4221088"/>
            <a:ext cx="1884979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40AD0B6-960A-4200-B859-E464EFDF3671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36" grpId="0" animBg="1"/>
      <p:bldP spid="38" grpId="0" animBg="1"/>
      <p:bldP spid="39" grpId="0"/>
      <p:bldP spid="46" grpId="0" animBg="1"/>
      <p:bldP spid="47" grpId="0" animBg="1"/>
      <p:bldP spid="48" grpId="0"/>
      <p:bldP spid="51" grpId="0" animBg="1"/>
      <p:bldP spid="52" grpId="0" animBg="1"/>
      <p:bldP spid="53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52800" y="2057400"/>
            <a:ext cx="2438400" cy="243767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5649" y="2809772"/>
            <a:ext cx="1892808" cy="1892243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10384" y="3461807"/>
            <a:ext cx="1892808" cy="1892243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888992" y="3461807"/>
            <a:ext cx="1892808" cy="1892243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698542" y="2809772"/>
            <a:ext cx="1892808" cy="1892243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0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51920" y="5085184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7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555776" y="5445224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9600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220072" y="5445224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E14B0F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755576" y="4797152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FAAA0A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6948264" y="4797152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4B738C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3" name="Espace réservé de la date 8"/>
          <p:cNvSpPr>
            <a:spLocks noGrp="1"/>
          </p:cNvSpPr>
          <p:nvPr>
            <p:ph type="dt" sz="half" idx="4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9C4D2A8A-A3D4-4CE6-975A-7BF506711202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4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5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5" grpId="0" animBg="1"/>
      <p:bldP spid="36" grpId="0" animBg="1"/>
      <p:bldP spid="37" grpId="0" animBg="1"/>
      <p:bldP spid="1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49487" y="2235628"/>
            <a:ext cx="1169764" cy="1169415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81933" y="2235628"/>
            <a:ext cx="1169764" cy="1169415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10548" y="2235628"/>
            <a:ext cx="1169764" cy="1169415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49487" y="4057792"/>
            <a:ext cx="1169764" cy="1169415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3281933" y="4057792"/>
            <a:ext cx="1169764" cy="1169415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210548" y="4057792"/>
            <a:ext cx="1169764" cy="1169415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2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cxnSp>
        <p:nvCxnSpPr>
          <p:cNvPr id="24" name="Straight Line buttom"/>
          <p:cNvCxnSpPr/>
          <p:nvPr userDrawn="1"/>
        </p:nvCxnSpPr>
        <p:spPr>
          <a:xfrm>
            <a:off x="685800" y="236337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691681" y="2636912"/>
            <a:ext cx="1440160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1691680" y="2060848"/>
            <a:ext cx="1440312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1691681" y="4437112"/>
            <a:ext cx="1440160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1691680" y="3861048"/>
            <a:ext cx="1440312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571849" y="2636912"/>
            <a:ext cx="1440160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4571848" y="2060848"/>
            <a:ext cx="1440312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571849" y="4437112"/>
            <a:ext cx="1440160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571848" y="3861048"/>
            <a:ext cx="1440312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7452321" y="2636912"/>
            <a:ext cx="1440160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7452320" y="2060848"/>
            <a:ext cx="1440312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7452321" y="4437112"/>
            <a:ext cx="1440160" cy="9361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452320" y="3861048"/>
            <a:ext cx="1440312" cy="5040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e la date 8"/>
          <p:cNvSpPr>
            <a:spLocks noGrp="1"/>
          </p:cNvSpPr>
          <p:nvPr>
            <p:ph type="dt" sz="half" idx="43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6779BE8-ACD3-4D05-8FF5-1D3F9CE45AF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8" grpId="0" animBg="1"/>
      <p:bldP spid="41" grpId="0" animBg="1"/>
      <p:bldP spid="48" grpId="0" animBg="1"/>
      <p:bldP spid="51" grpId="0" animBg="1"/>
      <p:bldP spid="2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94093" y="2352675"/>
            <a:ext cx="2372431" cy="23717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" name="Espace réservé de la date 8"/>
          <p:cNvSpPr>
            <a:spLocks noGrp="1"/>
          </p:cNvSpPr>
          <p:nvPr>
            <p:ph type="dt" sz="half" idx="11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01625297-E450-453E-B234-FDEEE289246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9" name="Espace réservé du pied de page 9"/>
          <p:cNvSpPr>
            <a:spLocks noGrp="1"/>
          </p:cNvSpPr>
          <p:nvPr>
            <p:ph type="ftr" sz="quarter" idx="12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3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3319501" y="2473033"/>
            <a:ext cx="2936519" cy="293651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56569" y="3442030"/>
            <a:ext cx="997689" cy="9973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438400" y="2070917"/>
            <a:ext cx="997689" cy="9973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3784267" y="3449650"/>
            <a:ext cx="997689" cy="9973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422016" y="4806687"/>
            <a:ext cx="997689" cy="9973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6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5496" y="4437112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491880" y="2276872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9600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283968" y="4509120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E14B0F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971600" y="5445224"/>
            <a:ext cx="1440160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FAAA0A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35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0960C95-ACBF-46F3-8E56-5D3B2F4839C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18" grpId="0" animBg="1"/>
      <p:bldP spid="3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133600"/>
            <a:ext cx="2773585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62429" y="2133600"/>
            <a:ext cx="2781572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773585" y="2133601"/>
            <a:ext cx="3588844" cy="2131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69BF0C2-BEE0-47E8-800B-30A5230CE30F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195156" y="1700808"/>
            <a:ext cx="2944764" cy="2783019"/>
          </a:xfrm>
          <a:prstGeom prst="downArrowCallout">
            <a:avLst>
              <a:gd name="adj1" fmla="val 15850"/>
              <a:gd name="adj2" fmla="val 3818"/>
              <a:gd name="adj3" fmla="val 3117"/>
              <a:gd name="adj4" fmla="val 96883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Down Arrow Callout 11"/>
          <p:cNvSpPr/>
          <p:nvPr userDrawn="1"/>
        </p:nvSpPr>
        <p:spPr>
          <a:xfrm>
            <a:off x="2040" y="1700808"/>
            <a:ext cx="2901397" cy="2783019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5631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>
          <a:xfrm>
            <a:off x="2903437" y="1700808"/>
            <a:ext cx="3291719" cy="2783019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5631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4581128"/>
            <a:ext cx="8088312" cy="172819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4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F375C0A-E799-4315-9C04-B06E1A023098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8" grpId="0" animBg="1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38666" y="6237312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6FA0FC0-0AA2-4C4C-86FF-0F95D02EE81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514392" y="1981200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514392" y="3478981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784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BA1839A0-066E-456B-B584-D63CFB4F455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53855" y="2108156"/>
            <a:ext cx="1834811" cy="2844844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671040" y="2108156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00526" y="2108156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58482" y="3605938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grpSp>
        <p:nvGrpSpPr>
          <p:cNvPr id="2" name="Group 41"/>
          <p:cNvGrpSpPr/>
          <p:nvPr userDrawn="1"/>
        </p:nvGrpSpPr>
        <p:grpSpPr>
          <a:xfrm>
            <a:off x="2664561" y="3556533"/>
            <a:ext cx="1785974" cy="1396467"/>
            <a:chOff x="2664561" y="2570470"/>
            <a:chExt cx="1785974" cy="1396467"/>
          </a:xfrm>
        </p:grpSpPr>
        <p:sp>
          <p:nvSpPr>
            <p:cNvPr id="43" name="Rectangle 42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3"/>
          <p:cNvGrpSpPr/>
          <p:nvPr userDrawn="1"/>
        </p:nvGrpSpPr>
        <p:grpSpPr>
          <a:xfrm>
            <a:off x="6694047" y="3548913"/>
            <a:ext cx="1785974" cy="1404087"/>
            <a:chOff x="6694047" y="2562850"/>
            <a:chExt cx="1785974" cy="1404087"/>
          </a:xfrm>
        </p:grpSpPr>
        <p:sp>
          <p:nvSpPr>
            <p:cNvPr id="46" name="Rectangle 45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2"/>
          <p:cNvGrpSpPr/>
          <p:nvPr userDrawn="1"/>
        </p:nvGrpSpPr>
        <p:grpSpPr>
          <a:xfrm>
            <a:off x="4658482" y="2108156"/>
            <a:ext cx="1785974" cy="1407182"/>
            <a:chOff x="4658482" y="1122093"/>
            <a:chExt cx="1785974" cy="1407182"/>
          </a:xfrm>
        </p:grpSpPr>
        <p:sp>
          <p:nvSpPr>
            <p:cNvPr id="49" name="Rectangle 48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CB868CD0-BF62-4165-93AA-115812758521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 userDrawn="1"/>
        </p:nvGrpSpPr>
        <p:grpSpPr>
          <a:xfrm>
            <a:off x="4750079" y="2438400"/>
            <a:ext cx="1785974" cy="104409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5"/>
          <p:cNvGrpSpPr/>
          <p:nvPr userDrawn="1"/>
        </p:nvGrpSpPr>
        <p:grpSpPr>
          <a:xfrm>
            <a:off x="6707505" y="2438400"/>
            <a:ext cx="1785974" cy="1044090"/>
            <a:chOff x="6707505" y="1706835"/>
            <a:chExt cx="1785974" cy="1044090"/>
          </a:xfrm>
        </p:grpSpPr>
        <p:sp>
          <p:nvSpPr>
            <p:cNvPr id="27" name="Rectangle 26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0"/>
          <p:cNvGrpSpPr/>
          <p:nvPr userDrawn="1"/>
        </p:nvGrpSpPr>
        <p:grpSpPr>
          <a:xfrm>
            <a:off x="4750079" y="3524608"/>
            <a:ext cx="1785974" cy="1045251"/>
            <a:chOff x="4750079" y="2793043"/>
            <a:chExt cx="1785974" cy="1045251"/>
          </a:xfrm>
        </p:grpSpPr>
        <p:sp>
          <p:nvSpPr>
            <p:cNvPr id="32" name="Rectangle 31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33"/>
          <p:cNvGrpSpPr/>
          <p:nvPr userDrawn="1"/>
        </p:nvGrpSpPr>
        <p:grpSpPr>
          <a:xfrm>
            <a:off x="6707505" y="3524608"/>
            <a:ext cx="1785974" cy="1045251"/>
            <a:chOff x="6707505" y="2793043"/>
            <a:chExt cx="1785974" cy="1045251"/>
          </a:xfrm>
        </p:grpSpPr>
        <p:sp>
          <p:nvSpPr>
            <p:cNvPr id="35" name="Rectangle 34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8891" y="2438400"/>
            <a:ext cx="3884059" cy="213146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6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4E806C7D-AF63-44C0-84C6-13AE31CB09B2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9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752600"/>
            <a:ext cx="9127832" cy="27121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92604CB-6C14-4876-B85B-676E150B4EA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8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43246" y="1981200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246" y="3335257"/>
            <a:ext cx="2602149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0621" y="3441132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58150" y="1981200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3258150" y="3335257"/>
            <a:ext cx="2602149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25525" y="3441132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071075" y="1981200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6071075" y="3335257"/>
            <a:ext cx="2602149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1"/>
          </p:nvPr>
        </p:nvSpPr>
        <p:spPr>
          <a:xfrm>
            <a:off x="6138450" y="3441132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3246" y="3911930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443246" y="5265987"/>
            <a:ext cx="2602149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0621" y="5371862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258150" y="3911930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3258150" y="5265987"/>
            <a:ext cx="2602149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25525" y="5371862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071075" y="3911930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071075" y="5265987"/>
            <a:ext cx="2602149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7"/>
          </p:nvPr>
        </p:nvSpPr>
        <p:spPr>
          <a:xfrm>
            <a:off x="6138450" y="5371862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7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CE165EEE-8FA7-4322-8069-C40F3467228D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animBg="1"/>
      <p:bldP spid="4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06970" y="4613539"/>
            <a:ext cx="1811374" cy="100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2556160" y="4613539"/>
            <a:ext cx="1811374" cy="1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06970" y="2286000"/>
            <a:ext cx="3869193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980434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1BBFCBCE-F2B3-4D8D-9530-4B5A4236772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7985" y="2209800"/>
            <a:ext cx="3160757" cy="213145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152772" y="2209800"/>
            <a:ext cx="5991228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507FB731-F81C-4012-A243-C763E2898B15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912783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11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46EEB8FB-1815-434C-8DD3-159B92D8448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8" name="Espace réservé du pied de page 9"/>
          <p:cNvSpPr>
            <a:spLocks noGrp="1"/>
          </p:cNvSpPr>
          <p:nvPr>
            <p:ph type="ftr" sz="quarter" idx="12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3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9127831" cy="472439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11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938F07A9-8165-462D-952A-8E4A3BBEA06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8" name="Espace réservé du pied de page 9"/>
          <p:cNvSpPr>
            <a:spLocks noGrp="1"/>
          </p:cNvSpPr>
          <p:nvPr>
            <p:ph type="ftr" sz="quarter" idx="12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3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0456" y="2311758"/>
            <a:ext cx="3681115" cy="322599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764410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F718809A-9BDF-41F9-94D8-828E518A222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CC5EC162-DA79-48AF-9138-C2781EA419E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2826" y="1981200"/>
            <a:ext cx="2968376" cy="391711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512017" y="1981200"/>
            <a:ext cx="2968376" cy="391711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53039695-B13A-4D1D-A0F3-EEF522E360C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64552" y="2286000"/>
            <a:ext cx="1854144" cy="3225991"/>
          </a:xfrm>
          <a:prstGeom prst="downArrowCallout">
            <a:avLst>
              <a:gd name="adj1" fmla="val 17910"/>
              <a:gd name="adj2" fmla="val 8955"/>
              <a:gd name="adj3" fmla="val 6884"/>
              <a:gd name="adj4" fmla="val 96043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635132" y="2286000"/>
            <a:ext cx="1854144" cy="3225991"/>
          </a:xfrm>
          <a:prstGeom prst="downArrowCallout">
            <a:avLst>
              <a:gd name="adj1" fmla="val 17910"/>
              <a:gd name="adj2" fmla="val 8955"/>
              <a:gd name="adj3" fmla="val 6884"/>
              <a:gd name="adj4" fmla="val 96043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8" name="Espace réservé de la date 8"/>
          <p:cNvSpPr>
            <a:spLocks noGrp="1"/>
          </p:cNvSpPr>
          <p:nvPr>
            <p:ph type="dt" sz="half" idx="14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CFA354D4-3BBE-4E03-8A11-5BD215682EDF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64552" y="2286000"/>
            <a:ext cx="1854144" cy="3225991"/>
          </a:xfrm>
          <a:prstGeom prst="downArrowCallout">
            <a:avLst>
              <a:gd name="adj1" fmla="val 17910"/>
              <a:gd name="adj2" fmla="val 8955"/>
              <a:gd name="adj3" fmla="val 6884"/>
              <a:gd name="adj4" fmla="val 96043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260354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8" name="Espace réservé de la date 8"/>
          <p:cNvSpPr>
            <a:spLocks noGrp="1"/>
          </p:cNvSpPr>
          <p:nvPr>
            <p:ph type="dt" sz="half" idx="11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9951BFE0-CDBC-4FD6-AC8B-2C8A1A456F1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3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87214" y="0"/>
            <a:ext cx="4456786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4099569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6A7C97D-646D-474D-BB2D-53388CEFEE8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788842" y="2323730"/>
            <a:ext cx="3681115" cy="322599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6093A0E-FBC6-4E77-B7F9-377CF3FD8515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3" y="2514600"/>
            <a:ext cx="3697888" cy="2783019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2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644008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11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BFF310DB-A532-43BC-A102-A0254211C7A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12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6" name="Espace réservé du numéro de diapositive 10"/>
          <p:cNvSpPr>
            <a:spLocks noGrp="1"/>
          </p:cNvSpPr>
          <p:nvPr>
            <p:ph type="sldNum" sz="quarter" idx="13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5438" y="4063696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28355" y="4063696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511238" y="2277951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46296" y="2277951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511238" y="3929255"/>
            <a:ext cx="2007972" cy="17857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4000" dirty="0" smtClean="0">
              <a:latin typeface="FontAwesome" pitchFamily="2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65438" y="2277951"/>
            <a:ext cx="2007972" cy="1785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4400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628355" y="2277950"/>
            <a:ext cx="2007972" cy="178574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sz="1000" dirty="0" smtClean="0"/>
              <a:t> </a:t>
            </a: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746296" y="3929255"/>
            <a:ext cx="2007972" cy="178574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spcBef>
                <a:spcPct val="20000"/>
              </a:spcBef>
              <a:defRPr/>
            </a:pPr>
            <a:endParaRPr lang="en-US" sz="1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18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7CBC5D7A-4374-4D31-B28D-8A4F479723C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714725" y="2640465"/>
            <a:ext cx="3773217" cy="202346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2" y="2630840"/>
            <a:ext cx="3773217" cy="2033086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648948" y="2248437"/>
            <a:ext cx="376268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719991" y="2248437"/>
            <a:ext cx="376268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47568" y="4869160"/>
            <a:ext cx="3780416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7" name="Espace réservé du texte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83568" y="2348880"/>
            <a:ext cx="3744416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4716016" y="2348880"/>
            <a:ext cx="3744416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83568" y="4653136"/>
            <a:ext cx="3744416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716016" y="4653136"/>
            <a:ext cx="3744416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9600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680016" y="4869160"/>
            <a:ext cx="3780416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36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4F83BFBB-F4FA-47C3-9D96-E5FB56C95D6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4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5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8" grpId="0" animBg="1"/>
      <p:bldP spid="33" grpId="0" animBg="1"/>
      <p:bldP spid="16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3" y="274460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648949" y="2362200"/>
            <a:ext cx="248660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333752" y="274460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339018" y="2362200"/>
            <a:ext cx="248660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019802" y="274460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6025068" y="2362200"/>
            <a:ext cx="2486604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560" y="4869160"/>
            <a:ext cx="2520280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11560" y="4653136"/>
            <a:ext cx="2532623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3347864" y="4653136"/>
            <a:ext cx="2496615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9600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347864" y="4869160"/>
            <a:ext cx="248427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012161" y="4653136"/>
            <a:ext cx="2520280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E14B0F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035825" y="4869160"/>
            <a:ext cx="248427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55576" y="2449323"/>
            <a:ext cx="2304256" cy="18758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419872" y="2420888"/>
            <a:ext cx="2304256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156176" y="2420888"/>
            <a:ext cx="2304256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6" name="Espace réservé de la date 8"/>
          <p:cNvSpPr>
            <a:spLocks noGrp="1"/>
          </p:cNvSpPr>
          <p:nvPr>
            <p:ph type="dt" sz="half" idx="39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FEAEC27E-D0F8-43D4-B5A7-69D5EA023FB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  <p:bldP spid="32" grpId="0"/>
      <p:bldP spid="35" grpId="0" animBg="1"/>
      <p:bldP spid="37" grpId="0"/>
      <p:bldP spid="40" grpId="0" animBg="1"/>
      <p:bldP spid="2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70750" y="2742073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576016" y="2359670"/>
            <a:ext cx="1867713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33722" y="2742073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638988" y="2359670"/>
            <a:ext cx="1867713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684531" y="2742073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689797" y="2359670"/>
            <a:ext cx="1867713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722908" y="2742073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6728174" y="2359670"/>
            <a:ext cx="1867713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560" y="5121264"/>
            <a:ext cx="1800200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599218" y="4725144"/>
            <a:ext cx="183094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611560" y="2348880"/>
            <a:ext cx="180020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732240" y="2348880"/>
            <a:ext cx="180020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4716016" y="2348880"/>
            <a:ext cx="180020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7" name="Espace réservé du texte 8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2699792" y="2348880"/>
            <a:ext cx="180020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8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2609386" y="5121264"/>
            <a:ext cx="1800200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9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2597044" y="4725144"/>
            <a:ext cx="183094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9600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0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4728358" y="5121264"/>
            <a:ext cx="1800200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1" name="Espace réservé du texte 8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4716016" y="4725144"/>
            <a:ext cx="183094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E14B0F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2" name="Espace réservé du texte 8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6785850" y="5121264"/>
            <a:ext cx="1800200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3" name="Espace réservé du texte 8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6773508" y="4725144"/>
            <a:ext cx="183094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F07D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6" name="Espace réservé de la date 8"/>
          <p:cNvSpPr>
            <a:spLocks noGrp="1"/>
          </p:cNvSpPr>
          <p:nvPr>
            <p:ph type="dt" sz="half" idx="51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AF26896-0499-4E19-AFE6-BE6EABE4AA44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9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7" grpId="0"/>
      <p:bldP spid="40" grpId="0" animBg="1"/>
      <p:bldP spid="52" grpId="0"/>
      <p:bldP spid="55" grpId="0" animBg="1"/>
      <p:bldP spid="62" grpId="0"/>
      <p:bldP spid="65" grpId="0" animBg="1"/>
      <p:bldP spid="4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59F3CD9-96FD-4CB4-A9B7-49BBA533163D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51520" y="2742073"/>
            <a:ext cx="159350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256786" y="2359670"/>
            <a:ext cx="1590141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057201" y="2742073"/>
            <a:ext cx="159350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062467" y="2359670"/>
            <a:ext cx="1590141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820722" y="2742073"/>
            <a:ext cx="159350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3825988" y="2359670"/>
            <a:ext cx="1590141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5548914" y="2742073"/>
            <a:ext cx="159350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5554180" y="2359670"/>
            <a:ext cx="1590141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Titre 7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92330" y="5121264"/>
            <a:ext cx="1532661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279987" y="4725144"/>
            <a:ext cx="1558833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292330" y="2348880"/>
            <a:ext cx="1532661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5558246" y="2348880"/>
            <a:ext cx="1532661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852207" y="2348880"/>
            <a:ext cx="1532661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7" name="Espace réservé du texte 8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2123271" y="2348880"/>
            <a:ext cx="1532661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8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2032865" y="5121264"/>
            <a:ext cx="1532661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9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2020522" y="4725144"/>
            <a:ext cx="1558833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9600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0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3864549" y="5121264"/>
            <a:ext cx="1532661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1" name="Espace réservé du texte 8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852206" y="4725144"/>
            <a:ext cx="1558833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E14B0F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2" name="Espace réservé du texte 8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5611856" y="5121264"/>
            <a:ext cx="1532661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3" name="Espace réservé du texte 8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5599513" y="4725144"/>
            <a:ext cx="1558833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F07D00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51" hasCustomPrompt="1"/>
          </p:nvPr>
        </p:nvSpPr>
        <p:spPr>
          <a:xfrm>
            <a:off x="7277106" y="2742073"/>
            <a:ext cx="159350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282372" y="2327920"/>
            <a:ext cx="1590141" cy="381000"/>
          </a:xfrm>
          <a:prstGeom prst="rect">
            <a:avLst/>
          </a:prstGeom>
          <a:solidFill>
            <a:srgbClr val="FAA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7286438" y="2348880"/>
            <a:ext cx="1532661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340048" y="5121264"/>
            <a:ext cx="1532661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7327705" y="4725144"/>
            <a:ext cx="1558833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FAAA0A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55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7F9DF6DB-8403-4CCB-9720-5AD06DDAC454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500"/>
                            </p:stCondLst>
                            <p:childTnLst>
                              <p:par>
                                <p:cTn id="9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7" grpId="0"/>
      <p:bldP spid="40" grpId="0" animBg="1"/>
      <p:bldP spid="52" grpId="0"/>
      <p:bldP spid="55" grpId="0" animBg="1"/>
      <p:bldP spid="62" grpId="0"/>
      <p:bldP spid="65" grpId="0" animBg="1"/>
      <p:bldP spid="4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/>
      <p:bldP spid="30" grpId="1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9127831" cy="472439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0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11560" y="5085184"/>
            <a:ext cx="8016502" cy="1077716"/>
          </a:xfrm>
          <a:prstGeom prst="rect">
            <a:avLst/>
          </a:prstGeo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11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E9478473-3CB8-4B54-9A5E-99BB299A4DC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8" name="Espace réservé du pied de page 9"/>
          <p:cNvSpPr>
            <a:spLocks noGrp="1"/>
          </p:cNvSpPr>
          <p:nvPr>
            <p:ph type="ftr" sz="quarter" idx="12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9" name="Espace réservé du numéro de diapositive 10"/>
          <p:cNvSpPr>
            <a:spLocks noGrp="1"/>
          </p:cNvSpPr>
          <p:nvPr>
            <p:ph type="sldNum" sz="quarter" idx="13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0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11560" y="5085184"/>
            <a:ext cx="8016502" cy="1077716"/>
          </a:xfrm>
          <a:prstGeom prst="rect">
            <a:avLst/>
          </a:prstGeo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68760"/>
            <a:ext cx="9127831" cy="331236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7C3B6C0-1C22-4774-9576-663440066B8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44" name="Groupe 43"/>
          <p:cNvGrpSpPr/>
          <p:nvPr userDrawn="1"/>
        </p:nvGrpSpPr>
        <p:grpSpPr>
          <a:xfrm>
            <a:off x="654725" y="3474723"/>
            <a:ext cx="1785816" cy="2216393"/>
            <a:chOff x="654725" y="3474723"/>
            <a:chExt cx="1785816" cy="2216393"/>
          </a:xfrm>
        </p:grpSpPr>
        <p:sp>
          <p:nvSpPr>
            <p:cNvPr id="7" name="Rectangle 6"/>
            <p:cNvSpPr/>
            <p:nvPr/>
          </p:nvSpPr>
          <p:spPr>
            <a:xfrm>
              <a:off x="654725" y="4033915"/>
              <a:ext cx="1785816" cy="1484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 Same Side Corner Rectangle 41"/>
            <p:cNvSpPr/>
            <p:nvPr/>
          </p:nvSpPr>
          <p:spPr>
            <a:xfrm>
              <a:off x="654725" y="3474723"/>
              <a:ext cx="1785816" cy="581553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725" y="5566134"/>
              <a:ext cx="1785816" cy="1249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e 39"/>
          <p:cNvGrpSpPr/>
          <p:nvPr userDrawn="1"/>
        </p:nvGrpSpPr>
        <p:grpSpPr>
          <a:xfrm>
            <a:off x="2672461" y="3474723"/>
            <a:ext cx="1785816" cy="2216393"/>
            <a:chOff x="2672461" y="3474723"/>
            <a:chExt cx="1785816" cy="2216393"/>
          </a:xfrm>
        </p:grpSpPr>
        <p:sp>
          <p:nvSpPr>
            <p:cNvPr id="11" name="Rectangle 10"/>
            <p:cNvSpPr/>
            <p:nvPr/>
          </p:nvSpPr>
          <p:spPr>
            <a:xfrm>
              <a:off x="2672461" y="4033915"/>
              <a:ext cx="1785816" cy="1484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 Same Side Corner Rectangle 47"/>
            <p:cNvSpPr/>
            <p:nvPr/>
          </p:nvSpPr>
          <p:spPr>
            <a:xfrm>
              <a:off x="2672461" y="3474723"/>
              <a:ext cx="1785816" cy="581553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72461" y="5566134"/>
              <a:ext cx="1785816" cy="1249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e 40"/>
          <p:cNvGrpSpPr/>
          <p:nvPr userDrawn="1"/>
        </p:nvGrpSpPr>
        <p:grpSpPr>
          <a:xfrm>
            <a:off x="4690197" y="3474723"/>
            <a:ext cx="1785816" cy="2216393"/>
            <a:chOff x="4690197" y="3474723"/>
            <a:chExt cx="1785816" cy="2216393"/>
          </a:xfrm>
        </p:grpSpPr>
        <p:sp>
          <p:nvSpPr>
            <p:cNvPr id="15" name="Rectangle 14"/>
            <p:cNvSpPr/>
            <p:nvPr/>
          </p:nvSpPr>
          <p:spPr>
            <a:xfrm>
              <a:off x="4690197" y="4033915"/>
              <a:ext cx="1785816" cy="1484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 Same Side Corner Rectangle 52"/>
            <p:cNvSpPr/>
            <p:nvPr/>
          </p:nvSpPr>
          <p:spPr>
            <a:xfrm>
              <a:off x="4690197" y="3474723"/>
              <a:ext cx="1785816" cy="581553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90197" y="5566134"/>
              <a:ext cx="1785816" cy="1249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e 41"/>
          <p:cNvGrpSpPr/>
          <p:nvPr userDrawn="1"/>
        </p:nvGrpSpPr>
        <p:grpSpPr>
          <a:xfrm>
            <a:off x="6707933" y="3474723"/>
            <a:ext cx="1785816" cy="2216393"/>
            <a:chOff x="6707933" y="3474723"/>
            <a:chExt cx="1785816" cy="2216393"/>
          </a:xfrm>
        </p:grpSpPr>
        <p:sp>
          <p:nvSpPr>
            <p:cNvPr id="19" name="Rectangle 18"/>
            <p:cNvSpPr/>
            <p:nvPr/>
          </p:nvSpPr>
          <p:spPr>
            <a:xfrm>
              <a:off x="6707933" y="4033915"/>
              <a:ext cx="1785816" cy="1484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Same Side Corner Rectangle 56"/>
            <p:cNvSpPr/>
            <p:nvPr/>
          </p:nvSpPr>
          <p:spPr>
            <a:xfrm>
              <a:off x="6707933" y="3474723"/>
              <a:ext cx="1785816" cy="581553"/>
            </a:xfrm>
            <a:prstGeom prst="round2Same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07933" y="5566134"/>
              <a:ext cx="1785816" cy="1249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Freeform 52"/>
          <p:cNvSpPr>
            <a:spLocks noEditPoints="1"/>
          </p:cNvSpPr>
          <p:nvPr userDrawn="1"/>
        </p:nvSpPr>
        <p:spPr bwMode="auto">
          <a:xfrm>
            <a:off x="7424822" y="3595378"/>
            <a:ext cx="352040" cy="378744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42"/>
          <p:cNvSpPr>
            <a:spLocks noEditPoints="1"/>
          </p:cNvSpPr>
          <p:nvPr userDrawn="1"/>
        </p:nvSpPr>
        <p:spPr bwMode="auto">
          <a:xfrm flipH="1">
            <a:off x="1332449" y="3595378"/>
            <a:ext cx="440012" cy="378744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178"/>
          <p:cNvSpPr>
            <a:spLocks noEditPoints="1"/>
          </p:cNvSpPr>
          <p:nvPr userDrawn="1"/>
        </p:nvSpPr>
        <p:spPr bwMode="auto">
          <a:xfrm flipH="1">
            <a:off x="5393510" y="3619048"/>
            <a:ext cx="440012" cy="3314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86"/>
          <p:cNvSpPr>
            <a:spLocks noEditPoints="1"/>
          </p:cNvSpPr>
          <p:nvPr userDrawn="1"/>
        </p:nvSpPr>
        <p:spPr bwMode="auto">
          <a:xfrm>
            <a:off x="3447706" y="3567529"/>
            <a:ext cx="258208" cy="434442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Picture Placeholder 7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1" y="1268760"/>
            <a:ext cx="9127831" cy="331236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Espace réservé du texte 8"/>
          <p:cNvSpPr>
            <a:spLocks noGrp="1"/>
          </p:cNvSpPr>
          <p:nvPr userDrawn="1">
            <p:ph type="body" sz="quarter" idx="14" hasCustomPrompt="1"/>
          </p:nvPr>
        </p:nvSpPr>
        <p:spPr bwMode="gray">
          <a:xfrm>
            <a:off x="683568" y="4617208"/>
            <a:ext cx="172819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2" name="Espace réservé du texte 8"/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683568" y="4221088"/>
            <a:ext cx="174659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 userDrawn="1">
            <p:ph type="body" sz="quarter" idx="35" hasCustomPrompt="1"/>
          </p:nvPr>
        </p:nvSpPr>
        <p:spPr bwMode="gray">
          <a:xfrm>
            <a:off x="2627784" y="4617208"/>
            <a:ext cx="178180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4" name="Espace réservé du texte 8"/>
          <p:cNvSpPr>
            <a:spLocks noGrp="1"/>
          </p:cNvSpPr>
          <p:nvPr userDrawn="1">
            <p:ph type="body" sz="quarter" idx="36" hasCustomPrompt="1"/>
          </p:nvPr>
        </p:nvSpPr>
        <p:spPr bwMode="gray">
          <a:xfrm>
            <a:off x="2627784" y="4221088"/>
            <a:ext cx="180020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 userDrawn="1">
            <p:ph type="body" sz="quarter" idx="37" hasCustomPrompt="1"/>
          </p:nvPr>
        </p:nvSpPr>
        <p:spPr bwMode="gray">
          <a:xfrm>
            <a:off x="4716016" y="4617208"/>
            <a:ext cx="170979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6" name="Espace réservé du texte 8"/>
          <p:cNvSpPr>
            <a:spLocks noGrp="1"/>
          </p:cNvSpPr>
          <p:nvPr userDrawn="1">
            <p:ph type="body" sz="quarter" idx="38" hasCustomPrompt="1"/>
          </p:nvPr>
        </p:nvSpPr>
        <p:spPr bwMode="gray">
          <a:xfrm>
            <a:off x="4716016" y="4221088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 userDrawn="1">
            <p:ph type="body" sz="quarter" idx="39" hasCustomPrompt="1"/>
          </p:nvPr>
        </p:nvSpPr>
        <p:spPr bwMode="gray">
          <a:xfrm>
            <a:off x="6732240" y="4617208"/>
            <a:ext cx="174053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u texte 8"/>
          <p:cNvSpPr>
            <a:spLocks noGrp="1"/>
          </p:cNvSpPr>
          <p:nvPr userDrawn="1">
            <p:ph type="body" sz="quarter" idx="40" hasCustomPrompt="1"/>
          </p:nvPr>
        </p:nvSpPr>
        <p:spPr bwMode="gray">
          <a:xfrm>
            <a:off x="6732240" y="4221088"/>
            <a:ext cx="175893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398B5152-DC02-404D-BC1B-014710718982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5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/>
      <p:bldP spid="3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9" name="Freeform 45"/>
          <p:cNvSpPr>
            <a:spLocks noEditPoints="1"/>
          </p:cNvSpPr>
          <p:nvPr userDrawn="1"/>
        </p:nvSpPr>
        <p:spPr bwMode="auto">
          <a:xfrm>
            <a:off x="701460" y="2590100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45"/>
          <p:cNvSpPr>
            <a:spLocks noEditPoints="1"/>
          </p:cNvSpPr>
          <p:nvPr userDrawn="1"/>
        </p:nvSpPr>
        <p:spPr bwMode="auto">
          <a:xfrm>
            <a:off x="701460" y="3402934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45"/>
          <p:cNvSpPr>
            <a:spLocks noEditPoints="1"/>
          </p:cNvSpPr>
          <p:nvPr userDrawn="1"/>
        </p:nvSpPr>
        <p:spPr bwMode="auto">
          <a:xfrm>
            <a:off x="701460" y="421576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701460" y="502860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2276872"/>
            <a:ext cx="4411816" cy="331236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097218" y="2708920"/>
            <a:ext cx="3153182" cy="4968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5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1097218" y="2492896"/>
            <a:ext cx="3186750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097218" y="3501008"/>
            <a:ext cx="3153182" cy="4968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097218" y="3284984"/>
            <a:ext cx="3186750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097218" y="4293096"/>
            <a:ext cx="3153182" cy="4968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097218" y="4077072"/>
            <a:ext cx="3186750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097218" y="5092430"/>
            <a:ext cx="3153182" cy="4968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97218" y="4876406"/>
            <a:ext cx="3186750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FD8B1D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B44606EB-B28E-485C-9CB5-AB0C36BA5EF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  <p:bldP spid="2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16" name="Group 41"/>
          <p:cNvGrpSpPr/>
          <p:nvPr userDrawn="1"/>
        </p:nvGrpSpPr>
        <p:grpSpPr>
          <a:xfrm>
            <a:off x="4519259" y="4488893"/>
            <a:ext cx="579038" cy="562462"/>
            <a:chOff x="4519259" y="3375310"/>
            <a:chExt cx="579038" cy="562462"/>
          </a:xfrm>
        </p:grpSpPr>
        <p:sp>
          <p:nvSpPr>
            <p:cNvPr id="17" name="Oval 43"/>
            <p:cNvSpPr>
              <a:spLocks noChangeAspect="1"/>
            </p:cNvSpPr>
            <p:nvPr/>
          </p:nvSpPr>
          <p:spPr>
            <a:xfrm>
              <a:off x="4519259" y="3375310"/>
              <a:ext cx="579038" cy="5624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FontAwesome" pitchFamily="2" charset="0"/>
              </a:endParaRPr>
            </a:p>
          </p:txBody>
        </p:sp>
        <p:sp>
          <p:nvSpPr>
            <p:cNvPr id="18" name="Freeform 56"/>
            <p:cNvSpPr>
              <a:spLocks noEditPoints="1"/>
            </p:cNvSpPr>
            <p:nvPr/>
          </p:nvSpPr>
          <p:spPr bwMode="auto">
            <a:xfrm>
              <a:off x="4635957" y="3483720"/>
              <a:ext cx="345642" cy="34564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45"/>
          <p:cNvGrpSpPr/>
          <p:nvPr userDrawn="1"/>
        </p:nvGrpSpPr>
        <p:grpSpPr>
          <a:xfrm>
            <a:off x="4519259" y="2689982"/>
            <a:ext cx="579038" cy="562460"/>
            <a:chOff x="4519259" y="1576399"/>
            <a:chExt cx="579038" cy="562460"/>
          </a:xfrm>
        </p:grpSpPr>
        <p:sp>
          <p:nvSpPr>
            <p:cNvPr id="20" name="Oval 46"/>
            <p:cNvSpPr>
              <a:spLocks noChangeAspect="1"/>
            </p:cNvSpPr>
            <p:nvPr/>
          </p:nvSpPr>
          <p:spPr>
            <a:xfrm>
              <a:off x="4519259" y="1576399"/>
              <a:ext cx="579038" cy="5624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 smtClean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623593" y="1672444"/>
              <a:ext cx="370370" cy="37037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50"/>
          <p:cNvGrpSpPr/>
          <p:nvPr userDrawn="1"/>
        </p:nvGrpSpPr>
        <p:grpSpPr>
          <a:xfrm>
            <a:off x="4519259" y="3589436"/>
            <a:ext cx="579038" cy="562462"/>
            <a:chOff x="4519259" y="2475853"/>
            <a:chExt cx="579038" cy="562462"/>
          </a:xfrm>
        </p:grpSpPr>
        <p:sp>
          <p:nvSpPr>
            <p:cNvPr id="23" name="Oval 52"/>
            <p:cNvSpPr>
              <a:spLocks noChangeAspect="1"/>
            </p:cNvSpPr>
            <p:nvPr/>
          </p:nvSpPr>
          <p:spPr>
            <a:xfrm>
              <a:off x="4519259" y="2475853"/>
              <a:ext cx="579038" cy="562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ontAwesome" pitchFamily="2" charset="0"/>
              </a:endParaRPr>
            </a:p>
          </p:txBody>
        </p:sp>
        <p:sp>
          <p:nvSpPr>
            <p:cNvPr id="24" name="Freeform 245"/>
            <p:cNvSpPr>
              <a:spLocks/>
            </p:cNvSpPr>
            <p:nvPr/>
          </p:nvSpPr>
          <p:spPr bwMode="auto">
            <a:xfrm>
              <a:off x="4642972" y="2591278"/>
              <a:ext cx="331612" cy="33161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59707" y="2590197"/>
            <a:ext cx="2920205" cy="2783019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220072" y="3004198"/>
            <a:ext cx="3153182" cy="4968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5220072" y="2788174"/>
            <a:ext cx="3186750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5220072" y="3796286"/>
            <a:ext cx="3153182" cy="4968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220072" y="3580262"/>
            <a:ext cx="3186750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220072" y="4588374"/>
            <a:ext cx="3153182" cy="4968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5220072" y="4372350"/>
            <a:ext cx="3186750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F7BBCFF-AF3C-440F-A814-DA7F44AF0B6E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Down Arrow Callout 38"/>
          <p:cNvSpPr/>
          <p:nvPr userDrawn="1"/>
        </p:nvSpPr>
        <p:spPr>
          <a:xfrm>
            <a:off x="4644938" y="2272383"/>
            <a:ext cx="1854144" cy="322599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Callout 47"/>
          <p:cNvSpPr/>
          <p:nvPr userDrawn="1"/>
        </p:nvSpPr>
        <p:spPr>
          <a:xfrm>
            <a:off x="2627784" y="2276872"/>
            <a:ext cx="1854144" cy="322599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Off-page Connector 50"/>
          <p:cNvSpPr/>
          <p:nvPr userDrawn="1"/>
        </p:nvSpPr>
        <p:spPr>
          <a:xfrm>
            <a:off x="3189905" y="2564499"/>
            <a:ext cx="783825" cy="76350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12" name="Flowchart: Off-page Connector 54"/>
          <p:cNvSpPr/>
          <p:nvPr userDrawn="1"/>
        </p:nvSpPr>
        <p:spPr>
          <a:xfrm>
            <a:off x="5163938" y="2564499"/>
            <a:ext cx="783825" cy="763505"/>
          </a:xfrm>
          <a:prstGeom prst="flowChartOffpage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3" name="Down Arrow Callout 55"/>
          <p:cNvSpPr/>
          <p:nvPr userDrawn="1"/>
        </p:nvSpPr>
        <p:spPr>
          <a:xfrm>
            <a:off x="6635132" y="2272383"/>
            <a:ext cx="1854144" cy="322599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Off-page Connector 57"/>
          <p:cNvSpPr/>
          <p:nvPr userDrawn="1"/>
        </p:nvSpPr>
        <p:spPr>
          <a:xfrm>
            <a:off x="7154132" y="2564499"/>
            <a:ext cx="783825" cy="763505"/>
          </a:xfrm>
          <a:prstGeom prst="flowChartOffpage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4"/>
              </a:solidFill>
              <a:latin typeface="FontAwesome" pitchFamily="2" charset="0"/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11560" y="2276872"/>
            <a:ext cx="1872208" cy="3384376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654498" y="3441132"/>
            <a:ext cx="1845494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44008" y="3429000"/>
            <a:ext cx="1872208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0232" y="3429000"/>
            <a:ext cx="1872208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1F7C62D-206F-4006-AAC4-78F7450EB441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9" grpId="0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24836" y="4185160"/>
            <a:ext cx="172819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24836" y="3789040"/>
            <a:ext cx="174659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2669052" y="4185160"/>
            <a:ext cx="178180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669052" y="3789040"/>
            <a:ext cx="180020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757284" y="4185160"/>
            <a:ext cx="170979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5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757284" y="3789040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6773508" y="4185160"/>
            <a:ext cx="174053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773508" y="3789040"/>
            <a:ext cx="175893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A6E152C-401C-4A8A-90F2-246A0DDBBC84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Sev01"/>
          <p:cNvSpPr/>
          <p:nvPr userDrawn="1"/>
        </p:nvSpPr>
        <p:spPr>
          <a:xfrm>
            <a:off x="947582" y="2306960"/>
            <a:ext cx="1209747" cy="12097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8" name="Sev02"/>
          <p:cNvSpPr/>
          <p:nvPr userDrawn="1"/>
        </p:nvSpPr>
        <p:spPr>
          <a:xfrm>
            <a:off x="2971937" y="2306960"/>
            <a:ext cx="1209747" cy="12097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Sev03"/>
          <p:cNvSpPr/>
          <p:nvPr userDrawn="1"/>
        </p:nvSpPr>
        <p:spPr>
          <a:xfrm>
            <a:off x="5008643" y="2306960"/>
            <a:ext cx="1209747" cy="12097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28" name="Sev04"/>
          <p:cNvSpPr/>
          <p:nvPr userDrawn="1"/>
        </p:nvSpPr>
        <p:spPr>
          <a:xfrm>
            <a:off x="6995968" y="2306960"/>
            <a:ext cx="1209747" cy="12097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animBg="1"/>
      <p:bldP spid="28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24836" y="4185160"/>
            <a:ext cx="172819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24836" y="3789040"/>
            <a:ext cx="174659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2669052" y="4185160"/>
            <a:ext cx="178180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669052" y="3789040"/>
            <a:ext cx="180020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4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757284" y="4185160"/>
            <a:ext cx="170979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757284" y="3789040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6773508" y="4185160"/>
            <a:ext cx="174053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773508" y="3789040"/>
            <a:ext cx="175893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C01CDA76-1CC3-45E8-B006-E2361E94C85E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Sev01"/>
          <p:cNvSpPr/>
          <p:nvPr userDrawn="1"/>
        </p:nvSpPr>
        <p:spPr>
          <a:xfrm>
            <a:off x="950912" y="2435277"/>
            <a:ext cx="1209747" cy="1209747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" name="Sev02"/>
          <p:cNvSpPr/>
          <p:nvPr userDrawn="1"/>
        </p:nvSpPr>
        <p:spPr>
          <a:xfrm>
            <a:off x="2962856" y="2435277"/>
            <a:ext cx="1209747" cy="120974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9" name="Sev03"/>
          <p:cNvSpPr/>
          <p:nvPr userDrawn="1"/>
        </p:nvSpPr>
        <p:spPr>
          <a:xfrm>
            <a:off x="4974800" y="2435277"/>
            <a:ext cx="1209747" cy="1209747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0" name="Sev04"/>
          <p:cNvSpPr/>
          <p:nvPr userDrawn="1"/>
        </p:nvSpPr>
        <p:spPr>
          <a:xfrm>
            <a:off x="6986744" y="2435277"/>
            <a:ext cx="1209747" cy="1209747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1" name="Half Frame 37"/>
          <p:cNvSpPr/>
          <p:nvPr userDrawn="1"/>
        </p:nvSpPr>
        <p:spPr>
          <a:xfrm rot="5400000">
            <a:off x="1519057" y="2294633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Half Frame 38"/>
          <p:cNvSpPr/>
          <p:nvPr userDrawn="1"/>
        </p:nvSpPr>
        <p:spPr>
          <a:xfrm rot="5400000">
            <a:off x="3531001" y="2276872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alf Frame 39"/>
          <p:cNvSpPr/>
          <p:nvPr userDrawn="1"/>
        </p:nvSpPr>
        <p:spPr>
          <a:xfrm rot="5400000">
            <a:off x="5542945" y="2294633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Half Frame 40"/>
          <p:cNvSpPr/>
          <p:nvPr userDrawn="1"/>
        </p:nvSpPr>
        <p:spPr>
          <a:xfrm rot="5400000">
            <a:off x="7554889" y="2294633"/>
            <a:ext cx="814651" cy="81465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24836" y="4185160"/>
            <a:ext cx="172819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24836" y="3789040"/>
            <a:ext cx="174659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2669052" y="4185160"/>
            <a:ext cx="178180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5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2669052" y="3789040"/>
            <a:ext cx="180020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757284" y="4185160"/>
            <a:ext cx="170979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757284" y="3789040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6773508" y="4185160"/>
            <a:ext cx="174053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773508" y="3789040"/>
            <a:ext cx="175893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62A020C-0800-4FBC-963F-0B2132F213CE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Sev04"/>
          <p:cNvSpPr/>
          <p:nvPr userDrawn="1"/>
        </p:nvSpPr>
        <p:spPr>
          <a:xfrm rot="18900000">
            <a:off x="6995968" y="2164090"/>
            <a:ext cx="1209747" cy="12097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8" name="Sev03"/>
          <p:cNvSpPr/>
          <p:nvPr userDrawn="1"/>
        </p:nvSpPr>
        <p:spPr>
          <a:xfrm rot="18900000">
            <a:off x="5008643" y="2160315"/>
            <a:ext cx="1209747" cy="1209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19" name="Sev02"/>
          <p:cNvSpPr/>
          <p:nvPr userDrawn="1"/>
        </p:nvSpPr>
        <p:spPr>
          <a:xfrm rot="18900000">
            <a:off x="2971937" y="2164090"/>
            <a:ext cx="1209747" cy="1209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0" name="Sev01"/>
          <p:cNvSpPr/>
          <p:nvPr userDrawn="1"/>
        </p:nvSpPr>
        <p:spPr>
          <a:xfrm rot="18900000">
            <a:off x="947582" y="2179565"/>
            <a:ext cx="1209747" cy="1209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Sev01"/>
          <p:cNvSpPr/>
          <p:nvPr userDrawn="1"/>
        </p:nvSpPr>
        <p:spPr>
          <a:xfrm rot="18900000">
            <a:off x="947582" y="2095371"/>
            <a:ext cx="1209747" cy="12097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30" name="Sev02"/>
          <p:cNvSpPr/>
          <p:nvPr userDrawn="1"/>
        </p:nvSpPr>
        <p:spPr>
          <a:xfrm rot="18900000">
            <a:off x="2971937" y="2095371"/>
            <a:ext cx="1209747" cy="120974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31" name="Sev03"/>
          <p:cNvSpPr/>
          <p:nvPr userDrawn="1"/>
        </p:nvSpPr>
        <p:spPr>
          <a:xfrm rot="18900000">
            <a:off x="5008643" y="2095371"/>
            <a:ext cx="1209747" cy="1209747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32" name="Sev04"/>
          <p:cNvSpPr/>
          <p:nvPr userDrawn="1"/>
        </p:nvSpPr>
        <p:spPr>
          <a:xfrm rot="18900000">
            <a:off x="6995968" y="2095371"/>
            <a:ext cx="1209747" cy="120974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5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animBg="1"/>
      <p:bldP spid="20" grpId="0" animBg="1"/>
      <p:bldP spid="21" grpId="0" animBg="1"/>
      <p:bldP spid="30" grpId="0" animBg="1"/>
      <p:bldP spid="31" grpId="0" animBg="1"/>
      <p:bldP spid="3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2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07C6D76-1AAC-4B3C-B4F0-1B75F238604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Sev01"/>
          <p:cNvSpPr/>
          <p:nvPr userDrawn="1"/>
        </p:nvSpPr>
        <p:spPr>
          <a:xfrm>
            <a:off x="560471" y="2385505"/>
            <a:ext cx="1209747" cy="120974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7" name="Rounded Rectangle 33"/>
          <p:cNvSpPr/>
          <p:nvPr userDrawn="1"/>
        </p:nvSpPr>
        <p:spPr>
          <a:xfrm>
            <a:off x="1144170" y="227029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37"/>
          <p:cNvSpPr/>
          <p:nvPr userDrawn="1"/>
        </p:nvSpPr>
        <p:spPr>
          <a:xfrm>
            <a:off x="4629233" y="227029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ev02"/>
          <p:cNvSpPr/>
          <p:nvPr userDrawn="1"/>
        </p:nvSpPr>
        <p:spPr>
          <a:xfrm>
            <a:off x="7388495" y="2385504"/>
            <a:ext cx="1209747" cy="12097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4" name="Rounded Rectangle 42"/>
          <p:cNvSpPr/>
          <p:nvPr userDrawn="1"/>
        </p:nvSpPr>
        <p:spPr>
          <a:xfrm>
            <a:off x="1144170" y="4008126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44"/>
          <p:cNvSpPr/>
          <p:nvPr userDrawn="1"/>
        </p:nvSpPr>
        <p:spPr>
          <a:xfrm>
            <a:off x="4629233" y="4008126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v03"/>
          <p:cNvSpPr/>
          <p:nvPr userDrawn="1"/>
        </p:nvSpPr>
        <p:spPr>
          <a:xfrm>
            <a:off x="560471" y="4138727"/>
            <a:ext cx="1209747" cy="12097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19" name="Sev04"/>
          <p:cNvSpPr/>
          <p:nvPr userDrawn="1"/>
        </p:nvSpPr>
        <p:spPr>
          <a:xfrm>
            <a:off x="7391400" y="4119477"/>
            <a:ext cx="1209747" cy="120974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07704" y="2817008"/>
            <a:ext cx="2448272" cy="82801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1907704" y="2420888"/>
            <a:ext cx="2474336" cy="3600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716016" y="2817008"/>
            <a:ext cx="2592288" cy="82801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5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4716015" y="2420888"/>
            <a:ext cx="2619055" cy="36004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835696" y="4545200"/>
            <a:ext cx="2520280" cy="82801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835695" y="4149080"/>
            <a:ext cx="2547399" cy="3600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716016" y="4545200"/>
            <a:ext cx="2636428" cy="82801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716016" y="4149080"/>
            <a:ext cx="2664296" cy="36004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0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2F8DF0C-1759-43A5-8937-DE8363A85CE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1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33"/>
          <p:cNvGrpSpPr/>
          <p:nvPr userDrawn="1"/>
        </p:nvGrpSpPr>
        <p:grpSpPr>
          <a:xfrm>
            <a:off x="903685" y="3091024"/>
            <a:ext cx="1435253" cy="1453164"/>
            <a:chOff x="670272" y="1130084"/>
            <a:chExt cx="1435253" cy="1453164"/>
          </a:xfrm>
        </p:grpSpPr>
        <p:sp>
          <p:nvSpPr>
            <p:cNvPr id="7" name="Rounded Rectangle 35"/>
            <p:cNvSpPr/>
            <p:nvPr/>
          </p:nvSpPr>
          <p:spPr>
            <a:xfrm>
              <a:off x="670272" y="1176870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36"/>
            <p:cNvSpPr/>
            <p:nvPr/>
          </p:nvSpPr>
          <p:spPr>
            <a:xfrm>
              <a:off x="699147" y="1130084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1093913" y="3240215"/>
            <a:ext cx="1025923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grpSp>
        <p:nvGrpSpPr>
          <p:cNvPr id="10" name="Group 48"/>
          <p:cNvGrpSpPr/>
          <p:nvPr userDrawn="1"/>
        </p:nvGrpSpPr>
        <p:grpSpPr>
          <a:xfrm>
            <a:off x="2890061" y="3091024"/>
            <a:ext cx="1435253" cy="1453164"/>
            <a:chOff x="670272" y="1130084"/>
            <a:chExt cx="1435253" cy="1453164"/>
          </a:xfrm>
        </p:grpSpPr>
        <p:sp>
          <p:nvSpPr>
            <p:cNvPr id="11" name="Rounded Rectangle 40"/>
            <p:cNvSpPr/>
            <p:nvPr/>
          </p:nvSpPr>
          <p:spPr>
            <a:xfrm>
              <a:off x="670272" y="1176870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1"/>
            <p:cNvSpPr/>
            <p:nvPr/>
          </p:nvSpPr>
          <p:spPr>
            <a:xfrm>
              <a:off x="699147" y="1130084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3080289" y="3240215"/>
            <a:ext cx="1025923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grpSp>
        <p:nvGrpSpPr>
          <p:cNvPr id="14" name="Group 52"/>
          <p:cNvGrpSpPr/>
          <p:nvPr userDrawn="1"/>
        </p:nvGrpSpPr>
        <p:grpSpPr>
          <a:xfrm>
            <a:off x="4876437" y="3091024"/>
            <a:ext cx="1435253" cy="1453164"/>
            <a:chOff x="670272" y="1130084"/>
            <a:chExt cx="1435253" cy="1453164"/>
          </a:xfrm>
        </p:grpSpPr>
        <p:sp>
          <p:nvSpPr>
            <p:cNvPr id="15" name="Rounded Rectangle 64"/>
            <p:cNvSpPr/>
            <p:nvPr/>
          </p:nvSpPr>
          <p:spPr>
            <a:xfrm>
              <a:off x="670272" y="1176870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65"/>
            <p:cNvSpPr/>
            <p:nvPr/>
          </p:nvSpPr>
          <p:spPr>
            <a:xfrm>
              <a:off x="699147" y="1130084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 Placeholder 3"/>
          <p:cNvSpPr txBox="1">
            <a:spLocks/>
          </p:cNvSpPr>
          <p:nvPr userDrawn="1"/>
        </p:nvSpPr>
        <p:spPr>
          <a:xfrm>
            <a:off x="5066665" y="3240215"/>
            <a:ext cx="1025923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grpSp>
        <p:nvGrpSpPr>
          <p:cNvPr id="18" name="Group 70"/>
          <p:cNvGrpSpPr/>
          <p:nvPr userDrawn="1"/>
        </p:nvGrpSpPr>
        <p:grpSpPr>
          <a:xfrm>
            <a:off x="6833938" y="3091024"/>
            <a:ext cx="1435253" cy="1453164"/>
            <a:chOff x="670272" y="1130084"/>
            <a:chExt cx="1435253" cy="1453164"/>
          </a:xfrm>
        </p:grpSpPr>
        <p:sp>
          <p:nvSpPr>
            <p:cNvPr id="19" name="Rounded Rectangle 68"/>
            <p:cNvSpPr/>
            <p:nvPr/>
          </p:nvSpPr>
          <p:spPr>
            <a:xfrm>
              <a:off x="670272" y="1176870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69"/>
            <p:cNvSpPr/>
            <p:nvPr/>
          </p:nvSpPr>
          <p:spPr>
            <a:xfrm>
              <a:off x="699147" y="1130084"/>
              <a:ext cx="1406378" cy="1406378"/>
            </a:xfrm>
            <a:prstGeom prst="roundRect">
              <a:avLst>
                <a:gd name="adj" fmla="val 70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 Placeholder 3"/>
          <p:cNvSpPr txBox="1">
            <a:spLocks/>
          </p:cNvSpPr>
          <p:nvPr userDrawn="1"/>
        </p:nvSpPr>
        <p:spPr>
          <a:xfrm>
            <a:off x="7053041" y="3240215"/>
            <a:ext cx="1025923" cy="1107996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cxnSp>
        <p:nvCxnSpPr>
          <p:cNvPr id="25" name="Elbow Connector 77"/>
          <p:cNvCxnSpPr/>
          <p:nvPr userDrawn="1"/>
        </p:nvCxnSpPr>
        <p:spPr>
          <a:xfrm rot="10800000" flipV="1">
            <a:off x="1580682" y="2073533"/>
            <a:ext cx="288057" cy="1017492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81"/>
          <p:cNvCxnSpPr/>
          <p:nvPr userDrawn="1"/>
        </p:nvCxnSpPr>
        <p:spPr>
          <a:xfrm rot="10800000" flipV="1">
            <a:off x="5557425" y="2073533"/>
            <a:ext cx="288057" cy="1017492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85"/>
          <p:cNvCxnSpPr/>
          <p:nvPr userDrawn="1"/>
        </p:nvCxnSpPr>
        <p:spPr>
          <a:xfrm rot="10800000" flipH="1">
            <a:off x="3305193" y="4531608"/>
            <a:ext cx="288057" cy="1017492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89"/>
          <p:cNvCxnSpPr/>
          <p:nvPr userDrawn="1"/>
        </p:nvCxnSpPr>
        <p:spPr>
          <a:xfrm rot="10800000" flipH="1">
            <a:off x="7287170" y="4531608"/>
            <a:ext cx="288057" cy="1017492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53648" y="2096928"/>
            <a:ext cx="244827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1953648" y="1700808"/>
            <a:ext cx="2474336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584794" y="5265280"/>
            <a:ext cx="2592288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84793" y="4869160"/>
            <a:ext cx="2619055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913034" y="2096928"/>
            <a:ext cx="2520280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5913033" y="1700808"/>
            <a:ext cx="2547399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644008" y="5265280"/>
            <a:ext cx="2636428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644008" y="4869160"/>
            <a:ext cx="2664296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10AE6B51-7A1D-4E5C-A266-BA091E0BE99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50"/>
                            </p:stCondLst>
                            <p:childTnLst>
                              <p:par>
                                <p:cTn id="7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21" grpId="0"/>
      <p:bldP spid="3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Oval 46"/>
          <p:cNvSpPr/>
          <p:nvPr userDrawn="1"/>
        </p:nvSpPr>
        <p:spPr>
          <a:xfrm>
            <a:off x="594518" y="2176881"/>
            <a:ext cx="723797" cy="703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Oval 51"/>
          <p:cNvSpPr/>
          <p:nvPr userDrawn="1"/>
        </p:nvSpPr>
        <p:spPr>
          <a:xfrm>
            <a:off x="3274145" y="2176881"/>
            <a:ext cx="723797" cy="703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Oval 59"/>
          <p:cNvSpPr/>
          <p:nvPr userDrawn="1"/>
        </p:nvSpPr>
        <p:spPr>
          <a:xfrm>
            <a:off x="5953773" y="2176881"/>
            <a:ext cx="723797" cy="703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Oval 69"/>
          <p:cNvSpPr/>
          <p:nvPr userDrawn="1"/>
        </p:nvSpPr>
        <p:spPr>
          <a:xfrm>
            <a:off x="594518" y="3905091"/>
            <a:ext cx="723797" cy="703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Oval 76"/>
          <p:cNvSpPr/>
          <p:nvPr userDrawn="1"/>
        </p:nvSpPr>
        <p:spPr>
          <a:xfrm>
            <a:off x="3274145" y="3905091"/>
            <a:ext cx="723797" cy="703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cs typeface="+mj-cs"/>
            </a:endParaRPr>
          </a:p>
        </p:txBody>
      </p:sp>
      <p:sp>
        <p:nvSpPr>
          <p:cNvPr id="29" name="Oval 80"/>
          <p:cNvSpPr/>
          <p:nvPr userDrawn="1"/>
        </p:nvSpPr>
        <p:spPr>
          <a:xfrm>
            <a:off x="5953773" y="3905091"/>
            <a:ext cx="723797" cy="703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372908" y="2528976"/>
            <a:ext cx="172819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1372908" y="2132856"/>
            <a:ext cx="174659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67944" y="2528976"/>
            <a:ext cx="178180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4067944" y="2132856"/>
            <a:ext cx="180020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732240" y="2528976"/>
            <a:ext cx="170979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732240" y="213285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372908" y="4185160"/>
            <a:ext cx="174053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372908" y="3789040"/>
            <a:ext cx="175893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067944" y="4185160"/>
            <a:ext cx="1781802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4067944" y="3789040"/>
            <a:ext cx="1800200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732240" y="4185160"/>
            <a:ext cx="1709794" cy="828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732240" y="3789040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18048C36-963D-44D0-9A1C-932B341E7A11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1" grpId="0" animBg="1"/>
      <p:bldP spid="25" grpId="0" animBg="1"/>
      <p:bldP spid="29" grpId="0" animBg="1"/>
      <p:bldP spid="3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cxnSp>
        <p:nvCxnSpPr>
          <p:cNvPr id="30" name="Straight Connector 80"/>
          <p:cNvCxnSpPr/>
          <p:nvPr userDrawn="1"/>
        </p:nvCxnSpPr>
        <p:spPr>
          <a:xfrm flipV="1">
            <a:off x="4572000" y="2514600"/>
            <a:ext cx="0" cy="27461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62279" y="2852936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55576" y="2636912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68982" y="3897128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762279" y="3681104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68982" y="4869160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762279" y="4653136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6012160" y="4869160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6005457" y="4653136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6012160" y="3897128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6005457" y="3681104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6018863" y="2852936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6012160" y="2636912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52151916-74B0-4047-A219-C4CE70BC1F44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Oval 49"/>
          <p:cNvSpPr/>
          <p:nvPr userDrawn="1"/>
        </p:nvSpPr>
        <p:spPr>
          <a:xfrm>
            <a:off x="3463333" y="2564830"/>
            <a:ext cx="723797" cy="703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3" name="Oval 53"/>
          <p:cNvSpPr/>
          <p:nvPr userDrawn="1"/>
        </p:nvSpPr>
        <p:spPr>
          <a:xfrm>
            <a:off x="3463333" y="3571519"/>
            <a:ext cx="723797" cy="7030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Oval 63"/>
          <p:cNvSpPr/>
          <p:nvPr userDrawn="1"/>
        </p:nvSpPr>
        <p:spPr>
          <a:xfrm>
            <a:off x="3463333" y="4579641"/>
            <a:ext cx="723797" cy="7030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Oval 71"/>
          <p:cNvSpPr/>
          <p:nvPr userDrawn="1"/>
        </p:nvSpPr>
        <p:spPr>
          <a:xfrm>
            <a:off x="4917642" y="2563396"/>
            <a:ext cx="723797" cy="7030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6" name="Oval 75"/>
          <p:cNvSpPr/>
          <p:nvPr userDrawn="1"/>
        </p:nvSpPr>
        <p:spPr>
          <a:xfrm>
            <a:off x="4917642" y="3571520"/>
            <a:ext cx="723797" cy="7030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7" name="Oval 79"/>
          <p:cNvSpPr/>
          <p:nvPr userDrawn="1"/>
        </p:nvSpPr>
        <p:spPr>
          <a:xfrm>
            <a:off x="4917642" y="4579641"/>
            <a:ext cx="723797" cy="7030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0"/>
                            </p:stCondLst>
                            <p:childTnLst>
                              <p:par>
                                <p:cTn id="7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7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40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8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0"/>
                            </p:stCondLst>
                            <p:childTnLst>
                              <p:par>
                                <p:cTn id="9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cxnSp>
        <p:nvCxnSpPr>
          <p:cNvPr id="21" name="Straight Connector 77"/>
          <p:cNvCxnSpPr/>
          <p:nvPr userDrawn="1"/>
        </p:nvCxnSpPr>
        <p:spPr>
          <a:xfrm flipV="1">
            <a:off x="4572000" y="2060848"/>
            <a:ext cx="0" cy="27461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84977" y="2348880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1678274" y="2132856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1691680" y="3393072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1684977" y="3177048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1691680" y="4365104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1684977" y="4149080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5010751" y="4365104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5004048" y="4149080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5010751" y="3393072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004048" y="3177048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017454" y="2348880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5010751" y="2132856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79062E6-22B3-4035-A7B0-21EE5AB78B3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3" name="Flowchart: Off-page Connector 40"/>
          <p:cNvSpPr/>
          <p:nvPr userDrawn="1"/>
        </p:nvSpPr>
        <p:spPr>
          <a:xfrm>
            <a:off x="679818" y="2111078"/>
            <a:ext cx="723797" cy="7030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4" name="Flowchart: Off-page Connector 47"/>
          <p:cNvSpPr/>
          <p:nvPr userDrawn="1"/>
        </p:nvSpPr>
        <p:spPr>
          <a:xfrm>
            <a:off x="679818" y="3117767"/>
            <a:ext cx="723797" cy="703077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Flowchart: Off-page Connector 50"/>
          <p:cNvSpPr/>
          <p:nvPr userDrawn="1"/>
        </p:nvSpPr>
        <p:spPr>
          <a:xfrm>
            <a:off x="679818" y="4125889"/>
            <a:ext cx="723797" cy="703077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Flowchart: Off-page Connector 68"/>
          <p:cNvSpPr/>
          <p:nvPr userDrawn="1"/>
        </p:nvSpPr>
        <p:spPr>
          <a:xfrm>
            <a:off x="7740385" y="2109644"/>
            <a:ext cx="723797" cy="703077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7" name="Flowchart: Off-page Connector 72"/>
          <p:cNvSpPr/>
          <p:nvPr userDrawn="1"/>
        </p:nvSpPr>
        <p:spPr>
          <a:xfrm>
            <a:off x="7740385" y="3117768"/>
            <a:ext cx="723797" cy="703077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8" name="Flowchart: Off-page Connector 76"/>
          <p:cNvSpPr/>
          <p:nvPr userDrawn="1"/>
        </p:nvSpPr>
        <p:spPr>
          <a:xfrm>
            <a:off x="7740385" y="4125889"/>
            <a:ext cx="723797" cy="703078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62279" y="2348880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755576" y="2132856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768982" y="3393072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762279" y="3177048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768982" y="4365104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762279" y="4149080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6012160" y="4365104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6005457" y="4149080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6012160" y="3393072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6005457" y="3177048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6018863" y="2348880"/>
            <a:ext cx="2357866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6012160" y="2132856"/>
            <a:ext cx="2382967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CF851BC-32D2-489D-B113-2B79FE3876E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21" name="Straight Connector 90"/>
          <p:cNvCxnSpPr/>
          <p:nvPr userDrawn="1"/>
        </p:nvCxnSpPr>
        <p:spPr>
          <a:xfrm flipV="1">
            <a:off x="4572000" y="2060848"/>
            <a:ext cx="0" cy="27461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48"/>
          <p:cNvSpPr/>
          <p:nvPr userDrawn="1"/>
        </p:nvSpPr>
        <p:spPr>
          <a:xfrm>
            <a:off x="3543403" y="2111078"/>
            <a:ext cx="723797" cy="703075"/>
          </a:xfrm>
          <a:prstGeom prst="wedge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3" name="Rectangular Callout 53"/>
          <p:cNvSpPr/>
          <p:nvPr userDrawn="1"/>
        </p:nvSpPr>
        <p:spPr>
          <a:xfrm>
            <a:off x="3543403" y="3117767"/>
            <a:ext cx="723797" cy="703077"/>
          </a:xfrm>
          <a:prstGeom prst="wedge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Rectangular Callout 57"/>
          <p:cNvSpPr/>
          <p:nvPr userDrawn="1"/>
        </p:nvSpPr>
        <p:spPr>
          <a:xfrm>
            <a:off x="3543403" y="4125889"/>
            <a:ext cx="723797" cy="703077"/>
          </a:xfrm>
          <a:prstGeom prst="wedgeRect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Rectangular Callout 62"/>
          <p:cNvSpPr/>
          <p:nvPr userDrawn="1"/>
        </p:nvSpPr>
        <p:spPr>
          <a:xfrm>
            <a:off x="4876800" y="2109644"/>
            <a:ext cx="723797" cy="703077"/>
          </a:xfrm>
          <a:prstGeom prst="wedgeRect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6" name="Rectangular Callout 67"/>
          <p:cNvSpPr/>
          <p:nvPr userDrawn="1"/>
        </p:nvSpPr>
        <p:spPr>
          <a:xfrm>
            <a:off x="4876800" y="3117768"/>
            <a:ext cx="723797" cy="703077"/>
          </a:xfrm>
          <a:prstGeom prst="wedge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27" name="Rectangular Callout 87"/>
          <p:cNvSpPr/>
          <p:nvPr userDrawn="1"/>
        </p:nvSpPr>
        <p:spPr>
          <a:xfrm>
            <a:off x="4876800" y="4125889"/>
            <a:ext cx="723797" cy="703078"/>
          </a:xfrm>
          <a:prstGeom prst="wedgeRect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0"/>
                            </p:stCondLst>
                            <p:childTnLst>
                              <p:par>
                                <p:cTn id="7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7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40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8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0"/>
                            </p:stCondLst>
                            <p:childTnLst>
                              <p:par>
                                <p:cTn id="9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4" grpId="0" animBg="1"/>
      <p:bldP spid="25" grpId="0" animBg="1"/>
      <p:bldP spid="26" grpId="0" animBg="1"/>
      <p:bldP spid="27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Text Placeholder 3"/>
          <p:cNvSpPr txBox="1">
            <a:spLocks/>
          </p:cNvSpPr>
          <p:nvPr userDrawn="1"/>
        </p:nvSpPr>
        <p:spPr>
          <a:xfrm>
            <a:off x="577608" y="2286000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cxnSp>
        <p:nvCxnSpPr>
          <p:cNvPr id="7" name="Straight Connector 97"/>
          <p:cNvCxnSpPr/>
          <p:nvPr userDrawn="1"/>
        </p:nvCxnSpPr>
        <p:spPr>
          <a:xfrm>
            <a:off x="1307449" y="2585178"/>
            <a:ext cx="1785817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3305101" y="2286000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cxnSp>
        <p:nvCxnSpPr>
          <p:cNvPr id="12" name="Straight Connector 102"/>
          <p:cNvCxnSpPr/>
          <p:nvPr userDrawn="1"/>
        </p:nvCxnSpPr>
        <p:spPr>
          <a:xfrm>
            <a:off x="4006367" y="2585178"/>
            <a:ext cx="1785817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 txBox="1">
            <a:spLocks/>
          </p:cNvSpPr>
          <p:nvPr userDrawn="1"/>
        </p:nvSpPr>
        <p:spPr>
          <a:xfrm>
            <a:off x="5964091" y="2286000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cxnSp>
        <p:nvCxnSpPr>
          <p:cNvPr id="20" name="Straight Connector 110"/>
          <p:cNvCxnSpPr/>
          <p:nvPr userDrawn="1"/>
        </p:nvCxnSpPr>
        <p:spPr>
          <a:xfrm>
            <a:off x="6684407" y="2585178"/>
            <a:ext cx="1785817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11"/>
          <p:cNvCxnSpPr/>
          <p:nvPr userDrawn="1"/>
        </p:nvCxnSpPr>
        <p:spPr>
          <a:xfrm rot="10800000" flipV="1">
            <a:off x="6581316" y="2585177"/>
            <a:ext cx="1888910" cy="1540235"/>
          </a:xfrm>
          <a:prstGeom prst="bentConnector3">
            <a:avLst>
              <a:gd name="adj1" fmla="val -6981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 txBox="1">
            <a:spLocks/>
          </p:cNvSpPr>
          <p:nvPr userDrawn="1"/>
        </p:nvSpPr>
        <p:spPr>
          <a:xfrm>
            <a:off x="577608" y="3826692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</a:p>
        </p:txBody>
      </p:sp>
      <p:sp>
        <p:nvSpPr>
          <p:cNvPr id="26" name="Text Placeholder 3"/>
          <p:cNvSpPr txBox="1">
            <a:spLocks/>
          </p:cNvSpPr>
          <p:nvPr userDrawn="1"/>
        </p:nvSpPr>
        <p:spPr>
          <a:xfrm>
            <a:off x="3305101" y="3826692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</a:p>
        </p:txBody>
      </p:sp>
      <p:sp>
        <p:nvSpPr>
          <p:cNvPr id="30" name="Text Placeholder 3"/>
          <p:cNvSpPr txBox="1">
            <a:spLocks/>
          </p:cNvSpPr>
          <p:nvPr userDrawn="1"/>
        </p:nvSpPr>
        <p:spPr>
          <a:xfrm>
            <a:off x="5964091" y="3826692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cxnSp>
        <p:nvCxnSpPr>
          <p:cNvPr id="34" name="Straight Connector 124"/>
          <p:cNvCxnSpPr/>
          <p:nvPr userDrawn="1"/>
        </p:nvCxnSpPr>
        <p:spPr>
          <a:xfrm flipH="1">
            <a:off x="3968267" y="4125412"/>
            <a:ext cx="1785817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25"/>
          <p:cNvCxnSpPr/>
          <p:nvPr userDrawn="1"/>
        </p:nvCxnSpPr>
        <p:spPr>
          <a:xfrm flipH="1">
            <a:off x="1269349" y="4125412"/>
            <a:ext cx="1785817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099322" y="3105040"/>
            <a:ext cx="2160240" cy="3959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1092619" y="2889016"/>
            <a:ext cx="2183237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3698384" y="3140968"/>
            <a:ext cx="2153537" cy="3959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691681" y="2924944"/>
            <a:ext cx="2176463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372200" y="3140968"/>
            <a:ext cx="2144117" cy="3959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6365497" y="2924944"/>
            <a:ext cx="2166943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1050310" y="4653136"/>
            <a:ext cx="2232248" cy="3959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1043608" y="4437112"/>
            <a:ext cx="2256012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786615" y="4653136"/>
            <a:ext cx="2225545" cy="3959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3779912" y="4437112"/>
            <a:ext cx="2249237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6378903" y="4653136"/>
            <a:ext cx="2225545" cy="3959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6372200" y="4437112"/>
            <a:ext cx="2249237" cy="21602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C44CC70D-8DA4-4B8E-8091-A3575909CCF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2" grpId="0"/>
      <p:bldP spid="26" grpId="0"/>
      <p:bldP spid="30" grpId="0"/>
      <p:bldP spid="3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38"/>
          <p:cNvGrpSpPr/>
          <p:nvPr userDrawn="1"/>
        </p:nvGrpSpPr>
        <p:grpSpPr>
          <a:xfrm>
            <a:off x="644107" y="2132856"/>
            <a:ext cx="3874553" cy="816221"/>
            <a:chOff x="644107" y="1330751"/>
            <a:chExt cx="3874553" cy="816221"/>
          </a:xfrm>
        </p:grpSpPr>
        <p:sp>
          <p:nvSpPr>
            <p:cNvPr id="7" name="Rounded Rectangle 81"/>
            <p:cNvSpPr/>
            <p:nvPr/>
          </p:nvSpPr>
          <p:spPr>
            <a:xfrm>
              <a:off x="644107" y="1384863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89"/>
            <p:cNvSpPr/>
            <p:nvPr/>
          </p:nvSpPr>
          <p:spPr>
            <a:xfrm>
              <a:off x="644107" y="1330751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Isosceles Triangle 97"/>
            <p:cNvSpPr/>
            <p:nvPr/>
          </p:nvSpPr>
          <p:spPr>
            <a:xfrm rot="5400000">
              <a:off x="4322531" y="1607670"/>
              <a:ext cx="183987" cy="20827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Connector 104"/>
          <p:cNvCxnSpPr/>
          <p:nvPr userDrawn="1"/>
        </p:nvCxnSpPr>
        <p:spPr>
          <a:xfrm flipV="1">
            <a:off x="4572000" y="2216819"/>
            <a:ext cx="0" cy="27461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47"/>
          <p:cNvGrpSpPr/>
          <p:nvPr userDrawn="1"/>
        </p:nvGrpSpPr>
        <p:grpSpPr>
          <a:xfrm>
            <a:off x="644107" y="3189776"/>
            <a:ext cx="3874553" cy="816221"/>
            <a:chOff x="644107" y="1330751"/>
            <a:chExt cx="3874553" cy="816221"/>
          </a:xfrm>
        </p:grpSpPr>
        <p:sp>
          <p:nvSpPr>
            <p:cNvPr id="15" name="Rounded Rectangle 106"/>
            <p:cNvSpPr/>
            <p:nvPr/>
          </p:nvSpPr>
          <p:spPr>
            <a:xfrm>
              <a:off x="644107" y="1384863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07"/>
            <p:cNvSpPr/>
            <p:nvPr/>
          </p:nvSpPr>
          <p:spPr>
            <a:xfrm>
              <a:off x="644107" y="1330751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08"/>
            <p:cNvSpPr/>
            <p:nvPr/>
          </p:nvSpPr>
          <p:spPr>
            <a:xfrm rot="5400000">
              <a:off x="4322531" y="1607670"/>
              <a:ext cx="183987" cy="20827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55"/>
          <p:cNvGrpSpPr/>
          <p:nvPr userDrawn="1"/>
        </p:nvGrpSpPr>
        <p:grpSpPr>
          <a:xfrm>
            <a:off x="644107" y="4254592"/>
            <a:ext cx="3874553" cy="816221"/>
            <a:chOff x="644107" y="1330751"/>
            <a:chExt cx="3874553" cy="816221"/>
          </a:xfrm>
        </p:grpSpPr>
        <p:sp>
          <p:nvSpPr>
            <p:cNvPr id="22" name="Rounded Rectangle 113"/>
            <p:cNvSpPr/>
            <p:nvPr/>
          </p:nvSpPr>
          <p:spPr>
            <a:xfrm>
              <a:off x="644107" y="1384863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114"/>
            <p:cNvSpPr/>
            <p:nvPr/>
          </p:nvSpPr>
          <p:spPr>
            <a:xfrm>
              <a:off x="644107" y="1330751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Isosceles Triangle 115"/>
            <p:cNvSpPr/>
            <p:nvPr/>
          </p:nvSpPr>
          <p:spPr>
            <a:xfrm rot="5400000">
              <a:off x="4322531" y="1607670"/>
              <a:ext cx="183987" cy="20827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73"/>
          <p:cNvGrpSpPr/>
          <p:nvPr userDrawn="1"/>
        </p:nvGrpSpPr>
        <p:grpSpPr>
          <a:xfrm flipH="1">
            <a:off x="4624705" y="2132856"/>
            <a:ext cx="3874553" cy="816221"/>
            <a:chOff x="644107" y="1330751"/>
            <a:chExt cx="3874553" cy="816221"/>
          </a:xfrm>
        </p:grpSpPr>
        <p:sp>
          <p:nvSpPr>
            <p:cNvPr id="29" name="Rounded Rectangle 120"/>
            <p:cNvSpPr/>
            <p:nvPr/>
          </p:nvSpPr>
          <p:spPr>
            <a:xfrm>
              <a:off x="644107" y="1384863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ounded Rectangle 121"/>
            <p:cNvSpPr/>
            <p:nvPr/>
          </p:nvSpPr>
          <p:spPr>
            <a:xfrm>
              <a:off x="644107" y="1330751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Isosceles Triangle 122"/>
            <p:cNvSpPr/>
            <p:nvPr/>
          </p:nvSpPr>
          <p:spPr>
            <a:xfrm rot="5400000">
              <a:off x="4322531" y="1607670"/>
              <a:ext cx="183987" cy="20827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81"/>
          <p:cNvGrpSpPr/>
          <p:nvPr userDrawn="1"/>
        </p:nvGrpSpPr>
        <p:grpSpPr>
          <a:xfrm flipH="1">
            <a:off x="4624705" y="3189776"/>
            <a:ext cx="3874553" cy="816221"/>
            <a:chOff x="644107" y="1330751"/>
            <a:chExt cx="3874553" cy="816221"/>
          </a:xfrm>
        </p:grpSpPr>
        <p:sp>
          <p:nvSpPr>
            <p:cNvPr id="36" name="Rounded Rectangle 127"/>
            <p:cNvSpPr/>
            <p:nvPr/>
          </p:nvSpPr>
          <p:spPr>
            <a:xfrm>
              <a:off x="644107" y="1384863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128"/>
            <p:cNvSpPr/>
            <p:nvPr/>
          </p:nvSpPr>
          <p:spPr>
            <a:xfrm>
              <a:off x="644107" y="1330751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Isosceles Triangle 129"/>
            <p:cNvSpPr/>
            <p:nvPr/>
          </p:nvSpPr>
          <p:spPr>
            <a:xfrm rot="5400000">
              <a:off x="4322531" y="1607670"/>
              <a:ext cx="183987" cy="20827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89"/>
          <p:cNvGrpSpPr/>
          <p:nvPr userDrawn="1"/>
        </p:nvGrpSpPr>
        <p:grpSpPr>
          <a:xfrm flipH="1">
            <a:off x="4624705" y="4254592"/>
            <a:ext cx="3874553" cy="816221"/>
            <a:chOff x="644107" y="1330751"/>
            <a:chExt cx="3874553" cy="816221"/>
          </a:xfrm>
        </p:grpSpPr>
        <p:sp>
          <p:nvSpPr>
            <p:cNvPr id="43" name="Rounded Rectangle 134"/>
            <p:cNvSpPr/>
            <p:nvPr/>
          </p:nvSpPr>
          <p:spPr>
            <a:xfrm>
              <a:off x="644107" y="1384863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35"/>
            <p:cNvSpPr/>
            <p:nvPr/>
          </p:nvSpPr>
          <p:spPr>
            <a:xfrm>
              <a:off x="644107" y="1330751"/>
              <a:ext cx="3725972" cy="76210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Isosceles Triangle 136"/>
            <p:cNvSpPr/>
            <p:nvPr/>
          </p:nvSpPr>
          <p:spPr>
            <a:xfrm rot="5400000">
              <a:off x="4322531" y="1607670"/>
              <a:ext cx="183987" cy="20827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75656" y="2132856"/>
            <a:ext cx="244827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75656" y="2492896"/>
            <a:ext cx="2448272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64088" y="2132856"/>
            <a:ext cx="244827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64088" y="2492896"/>
            <a:ext cx="2448272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1" name="Text Placeholder 3"/>
          <p:cNvSpPr>
            <a:spLocks noGrp="1"/>
          </p:cNvSpPr>
          <p:nvPr>
            <p:ph type="body" sz="half" idx="21"/>
          </p:nvPr>
        </p:nvSpPr>
        <p:spPr>
          <a:xfrm>
            <a:off x="5364088" y="3225108"/>
            <a:ext cx="244827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64088" y="3585148"/>
            <a:ext cx="2448272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5364088" y="4305228"/>
            <a:ext cx="244827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4"/>
          </p:nvPr>
        </p:nvSpPr>
        <p:spPr>
          <a:xfrm>
            <a:off x="5364088" y="4665268"/>
            <a:ext cx="2448272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1475656" y="4293096"/>
            <a:ext cx="244827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1475656" y="4653136"/>
            <a:ext cx="2448272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7"/>
          </p:nvPr>
        </p:nvSpPr>
        <p:spPr>
          <a:xfrm>
            <a:off x="1475656" y="3212976"/>
            <a:ext cx="244827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1475656" y="3573016"/>
            <a:ext cx="2448272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76695744-B06D-49FD-B493-603FCE5A768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0" name="Oval 141"/>
          <p:cNvSpPr>
            <a:spLocks noChangeAspect="1"/>
          </p:cNvSpPr>
          <p:nvPr/>
        </p:nvSpPr>
        <p:spPr>
          <a:xfrm>
            <a:off x="735191" y="3289600"/>
            <a:ext cx="579038" cy="562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accent2"/>
              </a:solidFill>
              <a:latin typeface="FontAwesome" pitchFamily="2" charset="0"/>
            </a:endParaRPr>
          </a:p>
        </p:txBody>
      </p:sp>
      <p:sp>
        <p:nvSpPr>
          <p:cNvPr id="53" name="Oval 144"/>
          <p:cNvSpPr>
            <a:spLocks noChangeAspect="1"/>
          </p:cNvSpPr>
          <p:nvPr/>
        </p:nvSpPr>
        <p:spPr>
          <a:xfrm>
            <a:off x="735191" y="4354416"/>
            <a:ext cx="579038" cy="562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56" name="Oval 147"/>
          <p:cNvSpPr>
            <a:spLocks noChangeAspect="1"/>
          </p:cNvSpPr>
          <p:nvPr/>
        </p:nvSpPr>
        <p:spPr>
          <a:xfrm flipH="1">
            <a:off x="7840715" y="3289600"/>
            <a:ext cx="579038" cy="562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accent5"/>
              </a:solidFill>
              <a:latin typeface="FontAwesome" pitchFamily="2" charset="0"/>
            </a:endParaRPr>
          </a:p>
        </p:txBody>
      </p:sp>
      <p:sp>
        <p:nvSpPr>
          <p:cNvPr id="59" name="Oval 150"/>
          <p:cNvSpPr>
            <a:spLocks noChangeAspect="1"/>
          </p:cNvSpPr>
          <p:nvPr userDrawn="1"/>
        </p:nvSpPr>
        <p:spPr>
          <a:xfrm>
            <a:off x="735191" y="2232680"/>
            <a:ext cx="579038" cy="562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62" name="Oval 153"/>
          <p:cNvSpPr>
            <a:spLocks noChangeAspect="1"/>
          </p:cNvSpPr>
          <p:nvPr/>
        </p:nvSpPr>
        <p:spPr>
          <a:xfrm flipH="1">
            <a:off x="7840715" y="4354416"/>
            <a:ext cx="579038" cy="562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b="1" dirty="0" smtClean="0">
              <a:solidFill>
                <a:schemeClr val="accent6"/>
              </a:solidFill>
              <a:latin typeface="FontAwesome" pitchFamily="2" charset="0"/>
            </a:endParaRPr>
          </a:p>
        </p:txBody>
      </p:sp>
      <p:sp>
        <p:nvSpPr>
          <p:cNvPr id="65" name="Oval 156"/>
          <p:cNvSpPr>
            <a:spLocks noChangeAspect="1"/>
          </p:cNvSpPr>
          <p:nvPr/>
        </p:nvSpPr>
        <p:spPr>
          <a:xfrm flipH="1">
            <a:off x="7840715" y="2232680"/>
            <a:ext cx="579038" cy="562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 smtClean="0">
              <a:solidFill>
                <a:schemeClr val="accent4"/>
              </a:solidFill>
              <a:latin typeface="FontAwesom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Rectangle 28"/>
          <p:cNvSpPr/>
          <p:nvPr userDrawn="1"/>
        </p:nvSpPr>
        <p:spPr>
          <a:xfrm>
            <a:off x="365437" y="3919346"/>
            <a:ext cx="2007972" cy="16513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507876" y="2133601"/>
            <a:ext cx="2007972" cy="16513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Down Arrow Callout 23"/>
          <p:cNvSpPr/>
          <p:nvPr userDrawn="1"/>
        </p:nvSpPr>
        <p:spPr>
          <a:xfrm>
            <a:off x="365437" y="2133600"/>
            <a:ext cx="2007972" cy="1996875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4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Up Arrow Callout 24"/>
          <p:cNvSpPr/>
          <p:nvPr userDrawn="1"/>
        </p:nvSpPr>
        <p:spPr>
          <a:xfrm>
            <a:off x="2507876" y="3554405"/>
            <a:ext cx="2007972" cy="2016245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4628355" y="3919346"/>
            <a:ext cx="2007972" cy="16513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Down Arrow Callout 30"/>
          <p:cNvSpPr/>
          <p:nvPr userDrawn="1"/>
        </p:nvSpPr>
        <p:spPr>
          <a:xfrm>
            <a:off x="4628355" y="2133600"/>
            <a:ext cx="2007972" cy="1996875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sz="1000" dirty="0" smtClean="0"/>
              <a:t> 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759814" y="2133601"/>
            <a:ext cx="2007972" cy="16513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spcBef>
                <a:spcPct val="20000"/>
              </a:spcBef>
              <a:defRPr/>
            </a:pPr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Up Arrow Callout 33"/>
          <p:cNvSpPr/>
          <p:nvPr userDrawn="1"/>
        </p:nvSpPr>
        <p:spPr>
          <a:xfrm>
            <a:off x="6759814" y="3554405"/>
            <a:ext cx="2007972" cy="2016245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6"/>
          </p:nvPr>
        </p:nvSpPr>
        <p:spPr>
          <a:xfrm>
            <a:off x="395536" y="3919346"/>
            <a:ext cx="1876276" cy="165130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7"/>
          </p:nvPr>
        </p:nvSpPr>
        <p:spPr>
          <a:xfrm>
            <a:off x="2562744" y="2133600"/>
            <a:ext cx="1876276" cy="160786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8"/>
          </p:nvPr>
        </p:nvSpPr>
        <p:spPr>
          <a:xfrm>
            <a:off x="6800180" y="2204864"/>
            <a:ext cx="1876276" cy="160786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9"/>
          </p:nvPr>
        </p:nvSpPr>
        <p:spPr>
          <a:xfrm>
            <a:off x="4716016" y="3981372"/>
            <a:ext cx="1876276" cy="160786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3B96F72-E727-4A9D-A5B8-AA240C8EB0C2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2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19" name="Group 57"/>
          <p:cNvGrpSpPr/>
          <p:nvPr userDrawn="1"/>
        </p:nvGrpSpPr>
        <p:grpSpPr>
          <a:xfrm>
            <a:off x="481900" y="2070199"/>
            <a:ext cx="2045051" cy="3398815"/>
            <a:chOff x="481900" y="1131573"/>
            <a:chExt cx="2045051" cy="3398815"/>
          </a:xfrm>
        </p:grpSpPr>
        <p:sp>
          <p:nvSpPr>
            <p:cNvPr id="20" name="Round Same Side Corner Rectangle 62"/>
            <p:cNvSpPr/>
            <p:nvPr/>
          </p:nvSpPr>
          <p:spPr>
            <a:xfrm rot="16200000">
              <a:off x="-194982" y="1808456"/>
              <a:ext cx="3398814" cy="2045050"/>
            </a:xfrm>
            <a:prstGeom prst="round2SameRect">
              <a:avLst>
                <a:gd name="adj1" fmla="val 2589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 Same Side Corner Rectangle 63"/>
            <p:cNvSpPr/>
            <p:nvPr/>
          </p:nvSpPr>
          <p:spPr>
            <a:xfrm rot="16200000">
              <a:off x="870748" y="742726"/>
              <a:ext cx="1267356" cy="2045050"/>
            </a:xfrm>
            <a:prstGeom prst="round2SameRect">
              <a:avLst>
                <a:gd name="adj1" fmla="val 2589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59"/>
          <p:cNvGrpSpPr/>
          <p:nvPr userDrawn="1"/>
        </p:nvGrpSpPr>
        <p:grpSpPr>
          <a:xfrm>
            <a:off x="4572000" y="2070198"/>
            <a:ext cx="2045051" cy="3398816"/>
            <a:chOff x="4572000" y="1131572"/>
            <a:chExt cx="2045051" cy="3398816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3895118" y="1808456"/>
              <a:ext cx="3398814" cy="2045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4960847" y="742726"/>
              <a:ext cx="1267357" cy="2045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60"/>
          <p:cNvGrpSpPr/>
          <p:nvPr userDrawn="1"/>
        </p:nvGrpSpPr>
        <p:grpSpPr>
          <a:xfrm>
            <a:off x="6617051" y="2070198"/>
            <a:ext cx="2045050" cy="3398816"/>
            <a:chOff x="6617051" y="1131572"/>
            <a:chExt cx="2045050" cy="3398816"/>
          </a:xfrm>
        </p:grpSpPr>
        <p:sp>
          <p:nvSpPr>
            <p:cNvPr id="26" name="Round Same Side Corner Rectangle 68"/>
            <p:cNvSpPr/>
            <p:nvPr/>
          </p:nvSpPr>
          <p:spPr>
            <a:xfrm rot="5400000" flipH="1">
              <a:off x="5940169" y="1808456"/>
              <a:ext cx="3398814" cy="2045050"/>
            </a:xfrm>
            <a:prstGeom prst="round2SameRect">
              <a:avLst>
                <a:gd name="adj1" fmla="val 2589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 Same Side Corner Rectangle 69"/>
            <p:cNvSpPr/>
            <p:nvPr/>
          </p:nvSpPr>
          <p:spPr>
            <a:xfrm rot="5400000" flipH="1">
              <a:off x="7005897" y="742726"/>
              <a:ext cx="1267358" cy="2045050"/>
            </a:xfrm>
            <a:prstGeom prst="round2SameRect">
              <a:avLst>
                <a:gd name="adj1" fmla="val 2589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58"/>
          <p:cNvGrpSpPr/>
          <p:nvPr userDrawn="1"/>
        </p:nvGrpSpPr>
        <p:grpSpPr>
          <a:xfrm>
            <a:off x="2411737" y="1878719"/>
            <a:ext cx="2275477" cy="3781775"/>
            <a:chOff x="2411737" y="940093"/>
            <a:chExt cx="2275477" cy="3781775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1658589" y="1693243"/>
              <a:ext cx="3781774" cy="2275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820057" y="531773"/>
              <a:ext cx="1458836" cy="22754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Sev01"/>
          <p:cNvSpPr>
            <a:spLocks noChangeAspect="1"/>
          </p:cNvSpPr>
          <p:nvPr userDrawn="1"/>
        </p:nvSpPr>
        <p:spPr>
          <a:xfrm>
            <a:off x="958532" y="2792658"/>
            <a:ext cx="1091787" cy="10917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2" name="Sev01"/>
          <p:cNvSpPr>
            <a:spLocks noChangeAspect="1"/>
          </p:cNvSpPr>
          <p:nvPr userDrawn="1"/>
        </p:nvSpPr>
        <p:spPr>
          <a:xfrm>
            <a:off x="3003582" y="2792658"/>
            <a:ext cx="1091787" cy="10917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3" name="Sev01"/>
          <p:cNvSpPr>
            <a:spLocks noChangeAspect="1"/>
          </p:cNvSpPr>
          <p:nvPr userDrawn="1"/>
        </p:nvSpPr>
        <p:spPr>
          <a:xfrm>
            <a:off x="5048632" y="2792658"/>
            <a:ext cx="1091787" cy="10917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4" name="Sev01"/>
          <p:cNvSpPr>
            <a:spLocks noChangeAspect="1"/>
          </p:cNvSpPr>
          <p:nvPr userDrawn="1"/>
        </p:nvSpPr>
        <p:spPr>
          <a:xfrm>
            <a:off x="7093683" y="2792658"/>
            <a:ext cx="1091787" cy="10917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7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1004712" y="3134228"/>
            <a:ext cx="1033951" cy="19937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8" name="Espace réservé du texte 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033993" y="3140968"/>
            <a:ext cx="1033951" cy="19937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9" name="Espace réservé du texte 8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076056" y="3140968"/>
            <a:ext cx="1033951" cy="19937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0" name="Espace réservé du texte 8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7164288" y="3140968"/>
            <a:ext cx="1033951" cy="19937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2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752777" y="2422864"/>
            <a:ext cx="1658959" cy="16447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3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2697017" y="2276872"/>
            <a:ext cx="1658959" cy="16447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4" name="Espace réservé du texte 8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4857257" y="2429272"/>
            <a:ext cx="1658959" cy="16447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5" name="Espace réservé du texte 8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6873481" y="2420888"/>
            <a:ext cx="1658959" cy="16447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80" name="Espace réservé du texte 8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467544" y="3984606"/>
            <a:ext cx="1944192" cy="148440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81" name="Espace réservé du texte 8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6732264" y="4005064"/>
            <a:ext cx="1944192" cy="148440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82" name="Espace réservé du texte 8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4716016" y="4005064"/>
            <a:ext cx="1944192" cy="148440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83" name="Espace réservé du texte 8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2411759" y="4005064"/>
            <a:ext cx="2275453" cy="165543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6A3A977-3439-4EE7-80A8-8127BDB13F6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3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6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B7B7573E-A9E7-4918-8447-1356731858E8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6" name="Group 65"/>
          <p:cNvGrpSpPr/>
          <p:nvPr userDrawn="1"/>
        </p:nvGrpSpPr>
        <p:grpSpPr>
          <a:xfrm>
            <a:off x="0" y="4421188"/>
            <a:ext cx="3592681" cy="1014412"/>
            <a:chOff x="0" y="3487738"/>
            <a:chExt cx="3592681" cy="1014412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73151" y="3487738"/>
              <a:ext cx="2519530" cy="4683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0" y="3903663"/>
              <a:ext cx="666750" cy="5984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666750" y="3487738"/>
              <a:ext cx="406400" cy="1014412"/>
            </a:xfrm>
            <a:custGeom>
              <a:avLst/>
              <a:gdLst>
                <a:gd name="T0" fmla="*/ 256 w 256"/>
                <a:gd name="T1" fmla="*/ 0 h 639"/>
                <a:gd name="T2" fmla="*/ 256 w 256"/>
                <a:gd name="T3" fmla="*/ 295 h 639"/>
                <a:gd name="T4" fmla="*/ 0 w 256"/>
                <a:gd name="T5" fmla="*/ 639 h 639"/>
                <a:gd name="T6" fmla="*/ 0 w 256"/>
                <a:gd name="T7" fmla="*/ 262 h 639"/>
                <a:gd name="T8" fmla="*/ 256 w 256"/>
                <a:gd name="T9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39">
                  <a:moveTo>
                    <a:pt x="256" y="0"/>
                  </a:moveTo>
                  <a:lnTo>
                    <a:pt x="256" y="295"/>
                  </a:lnTo>
                  <a:lnTo>
                    <a:pt x="0" y="639"/>
                  </a:lnTo>
                  <a:lnTo>
                    <a:pt x="0" y="262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69"/>
          <p:cNvGrpSpPr/>
          <p:nvPr userDrawn="1"/>
        </p:nvGrpSpPr>
        <p:grpSpPr>
          <a:xfrm>
            <a:off x="0" y="2011363"/>
            <a:ext cx="3592681" cy="1011237"/>
            <a:chOff x="0" y="1077913"/>
            <a:chExt cx="3592681" cy="1011237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0" y="1077913"/>
              <a:ext cx="666750" cy="6302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073151" y="1620838"/>
              <a:ext cx="2519530" cy="468312"/>
            </a:xfrm>
            <a:custGeom>
              <a:avLst/>
              <a:gdLst>
                <a:gd name="T0" fmla="*/ 0 w 2603"/>
                <a:gd name="T1" fmla="*/ 290 h 295"/>
                <a:gd name="T2" fmla="*/ 0 w 2603"/>
                <a:gd name="T3" fmla="*/ 0 h 295"/>
                <a:gd name="T4" fmla="*/ 2603 w 2603"/>
                <a:gd name="T5" fmla="*/ 0 h 295"/>
                <a:gd name="T6" fmla="*/ 2603 w 2603"/>
                <a:gd name="T7" fmla="*/ 295 h 295"/>
                <a:gd name="T8" fmla="*/ 0 w 2603"/>
                <a:gd name="T9" fmla="*/ 295 h 295"/>
                <a:gd name="T10" fmla="*/ 0 w 2603"/>
                <a:gd name="T11" fmla="*/ 29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3" h="295">
                  <a:moveTo>
                    <a:pt x="0" y="290"/>
                  </a:moveTo>
                  <a:lnTo>
                    <a:pt x="0" y="0"/>
                  </a:lnTo>
                  <a:lnTo>
                    <a:pt x="2603" y="0"/>
                  </a:lnTo>
                  <a:lnTo>
                    <a:pt x="2603" y="295"/>
                  </a:lnTo>
                  <a:lnTo>
                    <a:pt x="0" y="295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66750" y="1077913"/>
              <a:ext cx="406400" cy="1003300"/>
            </a:xfrm>
            <a:custGeom>
              <a:avLst/>
              <a:gdLst>
                <a:gd name="T0" fmla="*/ 0 w 256"/>
                <a:gd name="T1" fmla="*/ 397 h 632"/>
                <a:gd name="T2" fmla="*/ 0 w 256"/>
                <a:gd name="T3" fmla="*/ 0 h 632"/>
                <a:gd name="T4" fmla="*/ 256 w 256"/>
                <a:gd name="T5" fmla="*/ 342 h 632"/>
                <a:gd name="T6" fmla="*/ 256 w 256"/>
                <a:gd name="T7" fmla="*/ 632 h 632"/>
                <a:gd name="T8" fmla="*/ 0 w 256"/>
                <a:gd name="T9" fmla="*/ 39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32">
                  <a:moveTo>
                    <a:pt x="0" y="397"/>
                  </a:moveTo>
                  <a:lnTo>
                    <a:pt x="0" y="0"/>
                  </a:lnTo>
                  <a:lnTo>
                    <a:pt x="256" y="342"/>
                  </a:lnTo>
                  <a:lnTo>
                    <a:pt x="256" y="632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73"/>
          <p:cNvGrpSpPr/>
          <p:nvPr userDrawn="1"/>
        </p:nvGrpSpPr>
        <p:grpSpPr>
          <a:xfrm>
            <a:off x="0" y="2641600"/>
            <a:ext cx="4341572" cy="847725"/>
            <a:chOff x="0" y="1708150"/>
            <a:chExt cx="4341572" cy="84772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73151" y="2089150"/>
              <a:ext cx="3268421" cy="466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0" y="1708150"/>
              <a:ext cx="666750" cy="6175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66750" y="1708150"/>
              <a:ext cx="406400" cy="847725"/>
            </a:xfrm>
            <a:custGeom>
              <a:avLst/>
              <a:gdLst>
                <a:gd name="T0" fmla="*/ 256 w 256"/>
                <a:gd name="T1" fmla="*/ 534 h 534"/>
                <a:gd name="T2" fmla="*/ 0 w 256"/>
                <a:gd name="T3" fmla="*/ 389 h 534"/>
                <a:gd name="T4" fmla="*/ 0 w 256"/>
                <a:gd name="T5" fmla="*/ 0 h 534"/>
                <a:gd name="T6" fmla="*/ 256 w 256"/>
                <a:gd name="T7" fmla="*/ 235 h 534"/>
                <a:gd name="T8" fmla="*/ 256 w 256"/>
                <a:gd name="T9" fmla="*/ 240 h 534"/>
                <a:gd name="T10" fmla="*/ 256 w 256"/>
                <a:gd name="T11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534">
                  <a:moveTo>
                    <a:pt x="256" y="534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56" y="235"/>
                  </a:lnTo>
                  <a:lnTo>
                    <a:pt x="256" y="240"/>
                  </a:lnTo>
                  <a:lnTo>
                    <a:pt x="256" y="53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77"/>
          <p:cNvGrpSpPr/>
          <p:nvPr userDrawn="1"/>
        </p:nvGrpSpPr>
        <p:grpSpPr>
          <a:xfrm>
            <a:off x="0" y="3954463"/>
            <a:ext cx="4341572" cy="882650"/>
            <a:chOff x="0" y="3021013"/>
            <a:chExt cx="4341572" cy="882650"/>
          </a:xfrm>
        </p:grpSpPr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0" y="3270250"/>
              <a:ext cx="666750" cy="6334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073151" y="3021013"/>
              <a:ext cx="3268421" cy="466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66750" y="3021013"/>
              <a:ext cx="406400" cy="882650"/>
            </a:xfrm>
            <a:custGeom>
              <a:avLst/>
              <a:gdLst>
                <a:gd name="T0" fmla="*/ 256 w 256"/>
                <a:gd name="T1" fmla="*/ 294 h 556"/>
                <a:gd name="T2" fmla="*/ 0 w 256"/>
                <a:gd name="T3" fmla="*/ 556 h 556"/>
                <a:gd name="T4" fmla="*/ 0 w 256"/>
                <a:gd name="T5" fmla="*/ 157 h 556"/>
                <a:gd name="T6" fmla="*/ 256 w 256"/>
                <a:gd name="T7" fmla="*/ 0 h 556"/>
                <a:gd name="T8" fmla="*/ 256 w 256"/>
                <a:gd name="T9" fmla="*/ 294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556">
                  <a:moveTo>
                    <a:pt x="256" y="294"/>
                  </a:moveTo>
                  <a:lnTo>
                    <a:pt x="0" y="556"/>
                  </a:lnTo>
                  <a:lnTo>
                    <a:pt x="0" y="157"/>
                  </a:lnTo>
                  <a:lnTo>
                    <a:pt x="256" y="0"/>
                  </a:lnTo>
                  <a:lnTo>
                    <a:pt x="256" y="29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81"/>
          <p:cNvGrpSpPr/>
          <p:nvPr userDrawn="1"/>
        </p:nvGrpSpPr>
        <p:grpSpPr>
          <a:xfrm>
            <a:off x="0" y="3259138"/>
            <a:ext cx="5205413" cy="944562"/>
            <a:chOff x="0" y="2325688"/>
            <a:chExt cx="5205413" cy="94456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073150" y="2555875"/>
              <a:ext cx="4132263" cy="4651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0" y="2325688"/>
              <a:ext cx="666750" cy="94456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66750" y="2325688"/>
              <a:ext cx="406400" cy="944562"/>
            </a:xfrm>
            <a:custGeom>
              <a:avLst/>
              <a:gdLst>
                <a:gd name="T0" fmla="*/ 0 w 256"/>
                <a:gd name="T1" fmla="*/ 0 h 595"/>
                <a:gd name="T2" fmla="*/ 256 w 256"/>
                <a:gd name="T3" fmla="*/ 145 h 595"/>
                <a:gd name="T4" fmla="*/ 256 w 256"/>
                <a:gd name="T5" fmla="*/ 438 h 595"/>
                <a:gd name="T6" fmla="*/ 0 w 256"/>
                <a:gd name="T7" fmla="*/ 595 h 595"/>
                <a:gd name="T8" fmla="*/ 0 w 256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595">
                  <a:moveTo>
                    <a:pt x="0" y="0"/>
                  </a:moveTo>
                  <a:lnTo>
                    <a:pt x="256" y="145"/>
                  </a:lnTo>
                  <a:lnTo>
                    <a:pt x="256" y="438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Sev01"/>
          <p:cNvSpPr>
            <a:spLocks noChangeAspect="1"/>
          </p:cNvSpPr>
          <p:nvPr userDrawn="1"/>
        </p:nvSpPr>
        <p:spPr>
          <a:xfrm>
            <a:off x="3166875" y="2428588"/>
            <a:ext cx="719711" cy="71971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7" name="Sev01"/>
          <p:cNvSpPr>
            <a:spLocks noChangeAspect="1"/>
          </p:cNvSpPr>
          <p:nvPr userDrawn="1"/>
        </p:nvSpPr>
        <p:spPr>
          <a:xfrm>
            <a:off x="3958856" y="2896106"/>
            <a:ext cx="719711" cy="71971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8" name="Sev01"/>
          <p:cNvSpPr>
            <a:spLocks noChangeAspect="1"/>
          </p:cNvSpPr>
          <p:nvPr userDrawn="1"/>
        </p:nvSpPr>
        <p:spPr>
          <a:xfrm>
            <a:off x="3166875" y="4295488"/>
            <a:ext cx="719711" cy="71971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9" name="Sev01"/>
          <p:cNvSpPr>
            <a:spLocks noChangeAspect="1"/>
          </p:cNvSpPr>
          <p:nvPr userDrawn="1"/>
        </p:nvSpPr>
        <p:spPr>
          <a:xfrm>
            <a:off x="3958856" y="3827969"/>
            <a:ext cx="719711" cy="71971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0" name="Sev01"/>
          <p:cNvSpPr>
            <a:spLocks noChangeAspect="1"/>
          </p:cNvSpPr>
          <p:nvPr userDrawn="1"/>
        </p:nvSpPr>
        <p:spPr>
          <a:xfrm>
            <a:off x="4802428" y="3362037"/>
            <a:ext cx="719711" cy="71971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2" name="Freeform 45"/>
          <p:cNvSpPr>
            <a:spLocks noEditPoints="1"/>
          </p:cNvSpPr>
          <p:nvPr userDrawn="1"/>
        </p:nvSpPr>
        <p:spPr bwMode="auto">
          <a:xfrm>
            <a:off x="5704351" y="233298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45"/>
          <p:cNvSpPr>
            <a:spLocks noEditPoints="1"/>
          </p:cNvSpPr>
          <p:nvPr userDrawn="1"/>
        </p:nvSpPr>
        <p:spPr bwMode="auto">
          <a:xfrm>
            <a:off x="5704351" y="292646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45"/>
          <p:cNvSpPr>
            <a:spLocks noEditPoints="1"/>
          </p:cNvSpPr>
          <p:nvPr userDrawn="1"/>
        </p:nvSpPr>
        <p:spPr bwMode="auto">
          <a:xfrm>
            <a:off x="5704351" y="353426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45"/>
          <p:cNvSpPr>
            <a:spLocks noEditPoints="1"/>
          </p:cNvSpPr>
          <p:nvPr userDrawn="1"/>
        </p:nvSpPr>
        <p:spPr bwMode="auto">
          <a:xfrm>
            <a:off x="5704351" y="417045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45"/>
          <p:cNvSpPr>
            <a:spLocks noEditPoints="1"/>
          </p:cNvSpPr>
          <p:nvPr userDrawn="1"/>
        </p:nvSpPr>
        <p:spPr bwMode="auto">
          <a:xfrm>
            <a:off x="5704351" y="480624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7"/>
          </p:nvPr>
        </p:nvSpPr>
        <p:spPr>
          <a:xfrm>
            <a:off x="1152590" y="2636912"/>
            <a:ext cx="205125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8"/>
          </p:nvPr>
        </p:nvSpPr>
        <p:spPr>
          <a:xfrm>
            <a:off x="1152590" y="3081092"/>
            <a:ext cx="205125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9"/>
          </p:nvPr>
        </p:nvSpPr>
        <p:spPr>
          <a:xfrm>
            <a:off x="1152590" y="3501008"/>
            <a:ext cx="205125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30"/>
          </p:nvPr>
        </p:nvSpPr>
        <p:spPr>
          <a:xfrm>
            <a:off x="1152590" y="4017196"/>
            <a:ext cx="205125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31"/>
          </p:nvPr>
        </p:nvSpPr>
        <p:spPr>
          <a:xfrm>
            <a:off x="1152590" y="4449244"/>
            <a:ext cx="205125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134586" y="2348880"/>
            <a:ext cx="2657593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127884" y="2132856"/>
            <a:ext cx="2685885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141289" y="2996952"/>
            <a:ext cx="2657593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134587" y="2780928"/>
            <a:ext cx="2685885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41289" y="3645024"/>
            <a:ext cx="2657593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6134587" y="3429000"/>
            <a:ext cx="2685885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6121180" y="5013175"/>
            <a:ext cx="2662759" cy="44357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6114478" y="4797152"/>
            <a:ext cx="2691106" cy="24199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4" name="Espace réservé du texte 8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6127883" y="4317501"/>
            <a:ext cx="2662759" cy="44357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6121181" y="4101478"/>
            <a:ext cx="2691106" cy="24199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4C3A0C7-F1F2-43CD-A93B-1A1A90B8741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6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6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8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42" grpId="0" animBg="1"/>
      <p:bldP spid="43" grpId="0" animBg="1"/>
      <p:bldP spid="44" grpId="0" animBg="1"/>
      <p:bldP spid="47" grpId="0" animBg="1"/>
      <p:bldP spid="49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6" name="Group 60"/>
          <p:cNvGrpSpPr/>
          <p:nvPr userDrawn="1"/>
        </p:nvGrpSpPr>
        <p:grpSpPr>
          <a:xfrm rot="16200000">
            <a:off x="5602508" y="3900515"/>
            <a:ext cx="2479603" cy="1911366"/>
            <a:chOff x="0" y="3487738"/>
            <a:chExt cx="3592681" cy="1014412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73151" y="3487738"/>
              <a:ext cx="2519530" cy="468312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0" y="3903663"/>
              <a:ext cx="666750" cy="5984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666750" y="3487738"/>
              <a:ext cx="406400" cy="1014412"/>
            </a:xfrm>
            <a:custGeom>
              <a:avLst/>
              <a:gdLst>
                <a:gd name="T0" fmla="*/ 256 w 256"/>
                <a:gd name="T1" fmla="*/ 0 h 639"/>
                <a:gd name="T2" fmla="*/ 256 w 256"/>
                <a:gd name="T3" fmla="*/ 295 h 639"/>
                <a:gd name="T4" fmla="*/ 0 w 256"/>
                <a:gd name="T5" fmla="*/ 639 h 639"/>
                <a:gd name="T6" fmla="*/ 0 w 256"/>
                <a:gd name="T7" fmla="*/ 262 h 639"/>
                <a:gd name="T8" fmla="*/ 256 w 256"/>
                <a:gd name="T9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39">
                  <a:moveTo>
                    <a:pt x="256" y="0"/>
                  </a:moveTo>
                  <a:lnTo>
                    <a:pt x="256" y="295"/>
                  </a:lnTo>
                  <a:lnTo>
                    <a:pt x="0" y="639"/>
                  </a:lnTo>
                  <a:lnTo>
                    <a:pt x="0" y="262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25"/>
          <p:cNvGrpSpPr/>
          <p:nvPr userDrawn="1"/>
        </p:nvGrpSpPr>
        <p:grpSpPr>
          <a:xfrm rot="16200000">
            <a:off x="1058899" y="3903506"/>
            <a:ext cx="2479603" cy="1905384"/>
            <a:chOff x="0" y="1077913"/>
            <a:chExt cx="3592681" cy="1011237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0" y="1077913"/>
              <a:ext cx="666750" cy="6302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073151" y="1620838"/>
              <a:ext cx="2519530" cy="46831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66750" y="1077913"/>
              <a:ext cx="406400" cy="1003300"/>
            </a:xfrm>
            <a:custGeom>
              <a:avLst/>
              <a:gdLst>
                <a:gd name="T0" fmla="*/ 0 w 256"/>
                <a:gd name="T1" fmla="*/ 397 h 632"/>
                <a:gd name="T2" fmla="*/ 0 w 256"/>
                <a:gd name="T3" fmla="*/ 0 h 632"/>
                <a:gd name="T4" fmla="*/ 256 w 256"/>
                <a:gd name="T5" fmla="*/ 342 h 632"/>
                <a:gd name="T6" fmla="*/ 256 w 256"/>
                <a:gd name="T7" fmla="*/ 632 h 632"/>
                <a:gd name="T8" fmla="*/ 0 w 256"/>
                <a:gd name="T9" fmla="*/ 39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32">
                  <a:moveTo>
                    <a:pt x="0" y="397"/>
                  </a:moveTo>
                  <a:lnTo>
                    <a:pt x="0" y="0"/>
                  </a:lnTo>
                  <a:lnTo>
                    <a:pt x="256" y="342"/>
                  </a:lnTo>
                  <a:lnTo>
                    <a:pt x="256" y="632"/>
                  </a:lnTo>
                  <a:lnTo>
                    <a:pt x="0" y="3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" name="Group 26"/>
          <p:cNvGrpSpPr/>
          <p:nvPr userDrawn="1"/>
        </p:nvGrpSpPr>
        <p:grpSpPr>
          <a:xfrm rot="16200000">
            <a:off x="1833917" y="3799116"/>
            <a:ext cx="2996474" cy="1597293"/>
            <a:chOff x="0" y="1708150"/>
            <a:chExt cx="4341572" cy="84772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73151" y="2089150"/>
              <a:ext cx="3268421" cy="46672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0" y="1708150"/>
              <a:ext cx="666750" cy="6175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66750" y="1708150"/>
              <a:ext cx="406400" cy="847725"/>
            </a:xfrm>
            <a:custGeom>
              <a:avLst/>
              <a:gdLst>
                <a:gd name="T0" fmla="*/ 256 w 256"/>
                <a:gd name="T1" fmla="*/ 534 h 534"/>
                <a:gd name="T2" fmla="*/ 0 w 256"/>
                <a:gd name="T3" fmla="*/ 389 h 534"/>
                <a:gd name="T4" fmla="*/ 0 w 256"/>
                <a:gd name="T5" fmla="*/ 0 h 534"/>
                <a:gd name="T6" fmla="*/ 256 w 256"/>
                <a:gd name="T7" fmla="*/ 235 h 534"/>
                <a:gd name="T8" fmla="*/ 256 w 256"/>
                <a:gd name="T9" fmla="*/ 240 h 534"/>
                <a:gd name="T10" fmla="*/ 256 w 256"/>
                <a:gd name="T11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534">
                  <a:moveTo>
                    <a:pt x="256" y="534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56" y="235"/>
                  </a:lnTo>
                  <a:lnTo>
                    <a:pt x="256" y="240"/>
                  </a:lnTo>
                  <a:lnTo>
                    <a:pt x="256" y="53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59"/>
          <p:cNvGrpSpPr/>
          <p:nvPr userDrawn="1"/>
        </p:nvGrpSpPr>
        <p:grpSpPr>
          <a:xfrm rot="16200000">
            <a:off x="4340531" y="3766213"/>
            <a:ext cx="2996474" cy="1663099"/>
            <a:chOff x="0" y="3021013"/>
            <a:chExt cx="4341572" cy="882650"/>
          </a:xfrm>
        </p:grpSpPr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0" y="3270250"/>
              <a:ext cx="666750" cy="6334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073151" y="3021013"/>
              <a:ext cx="3268421" cy="46672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66750" y="3021013"/>
              <a:ext cx="406400" cy="882650"/>
            </a:xfrm>
            <a:custGeom>
              <a:avLst/>
              <a:gdLst>
                <a:gd name="T0" fmla="*/ 256 w 256"/>
                <a:gd name="T1" fmla="*/ 294 h 556"/>
                <a:gd name="T2" fmla="*/ 0 w 256"/>
                <a:gd name="T3" fmla="*/ 556 h 556"/>
                <a:gd name="T4" fmla="*/ 0 w 256"/>
                <a:gd name="T5" fmla="*/ 157 h 556"/>
                <a:gd name="T6" fmla="*/ 256 w 256"/>
                <a:gd name="T7" fmla="*/ 0 h 556"/>
                <a:gd name="T8" fmla="*/ 256 w 256"/>
                <a:gd name="T9" fmla="*/ 294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556">
                  <a:moveTo>
                    <a:pt x="256" y="294"/>
                  </a:moveTo>
                  <a:lnTo>
                    <a:pt x="0" y="556"/>
                  </a:lnTo>
                  <a:lnTo>
                    <a:pt x="0" y="157"/>
                  </a:lnTo>
                  <a:lnTo>
                    <a:pt x="256" y="0"/>
                  </a:lnTo>
                  <a:lnTo>
                    <a:pt x="256" y="29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58"/>
          <p:cNvGrpSpPr/>
          <p:nvPr userDrawn="1"/>
        </p:nvGrpSpPr>
        <p:grpSpPr>
          <a:xfrm rot="16200000">
            <a:off x="2790616" y="3409782"/>
            <a:ext cx="3592681" cy="1779754"/>
            <a:chOff x="0" y="2325688"/>
            <a:chExt cx="5205413" cy="94456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073150" y="2555875"/>
              <a:ext cx="4132263" cy="46513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0" y="2325688"/>
              <a:ext cx="666750" cy="94456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66750" y="2325688"/>
              <a:ext cx="406400" cy="944562"/>
            </a:xfrm>
            <a:custGeom>
              <a:avLst/>
              <a:gdLst>
                <a:gd name="T0" fmla="*/ 0 w 256"/>
                <a:gd name="T1" fmla="*/ 0 h 595"/>
                <a:gd name="T2" fmla="*/ 256 w 256"/>
                <a:gd name="T3" fmla="*/ 145 h 595"/>
                <a:gd name="T4" fmla="*/ 256 w 256"/>
                <a:gd name="T5" fmla="*/ 438 h 595"/>
                <a:gd name="T6" fmla="*/ 0 w 256"/>
                <a:gd name="T7" fmla="*/ 595 h 595"/>
                <a:gd name="T8" fmla="*/ 0 w 256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595">
                  <a:moveTo>
                    <a:pt x="0" y="0"/>
                  </a:moveTo>
                  <a:lnTo>
                    <a:pt x="256" y="145"/>
                  </a:lnTo>
                  <a:lnTo>
                    <a:pt x="256" y="438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1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199" y="2132856"/>
            <a:ext cx="2440890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245496" y="1916832"/>
            <a:ext cx="2447593" cy="2160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258902" y="3105040"/>
            <a:ext cx="2440890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252200" y="2889016"/>
            <a:ext cx="2447592" cy="21050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3354567" y="1844824"/>
            <a:ext cx="2440890" cy="39596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347864" y="1628800"/>
            <a:ext cx="2466875" cy="2160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6378902" y="3140967"/>
            <a:ext cx="2445635" cy="44357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6372200" y="2924944"/>
            <a:ext cx="2471670" cy="24199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6355504" y="2132855"/>
            <a:ext cx="2445635" cy="44357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6348802" y="1916832"/>
            <a:ext cx="2471670" cy="24199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51098" y="4077072"/>
            <a:ext cx="68074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55"/>
          </p:nvPr>
        </p:nvSpPr>
        <p:spPr>
          <a:xfrm>
            <a:off x="3315194" y="3573016"/>
            <a:ext cx="68074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56"/>
          </p:nvPr>
        </p:nvSpPr>
        <p:spPr>
          <a:xfrm>
            <a:off x="4211960" y="3009084"/>
            <a:ext cx="68074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57"/>
          </p:nvPr>
        </p:nvSpPr>
        <p:spPr>
          <a:xfrm>
            <a:off x="5115394" y="3573016"/>
            <a:ext cx="68074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58"/>
          </p:nvPr>
        </p:nvSpPr>
        <p:spPr>
          <a:xfrm>
            <a:off x="5979490" y="4089204"/>
            <a:ext cx="68074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E3B801C5-54F7-41F3-B04F-A3826D48C79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26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1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Folded Corner 35"/>
          <p:cNvSpPr/>
          <p:nvPr userDrawn="1"/>
        </p:nvSpPr>
        <p:spPr>
          <a:xfrm rot="937026">
            <a:off x="2024031" y="2583972"/>
            <a:ext cx="1828800" cy="2286000"/>
          </a:xfrm>
          <a:prstGeom prst="folded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lded Corner 44"/>
          <p:cNvSpPr/>
          <p:nvPr userDrawn="1"/>
        </p:nvSpPr>
        <p:spPr>
          <a:xfrm rot="20521605">
            <a:off x="165657" y="2628232"/>
            <a:ext cx="1828800" cy="2286000"/>
          </a:xfrm>
          <a:prstGeom prst="folded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lded Corner 45"/>
          <p:cNvSpPr/>
          <p:nvPr userDrawn="1"/>
        </p:nvSpPr>
        <p:spPr>
          <a:xfrm rot="21224833">
            <a:off x="3728754" y="3257494"/>
            <a:ext cx="1828800" cy="2286000"/>
          </a:xfrm>
          <a:prstGeom prst="foldedCorne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lded Corner 46"/>
          <p:cNvSpPr/>
          <p:nvPr userDrawn="1"/>
        </p:nvSpPr>
        <p:spPr>
          <a:xfrm rot="1162294">
            <a:off x="5368632" y="2143592"/>
            <a:ext cx="1828800" cy="2286000"/>
          </a:xfrm>
          <a:prstGeom prst="foldedCorne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olded Corner 47"/>
          <p:cNvSpPr/>
          <p:nvPr userDrawn="1"/>
        </p:nvSpPr>
        <p:spPr>
          <a:xfrm rot="20299846">
            <a:off x="7201101" y="2801592"/>
            <a:ext cx="1828800" cy="2286000"/>
          </a:xfrm>
          <a:prstGeom prst="foldedCorne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 rot="20451386">
            <a:off x="236278" y="3645156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8"/>
          </p:nvPr>
        </p:nvSpPr>
        <p:spPr>
          <a:xfrm rot="20451386">
            <a:off x="368232" y="3958674"/>
            <a:ext cx="1671092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19"/>
          </p:nvPr>
        </p:nvSpPr>
        <p:spPr>
          <a:xfrm rot="839794">
            <a:off x="2131481" y="3293989"/>
            <a:ext cx="1525716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0"/>
          </p:nvPr>
        </p:nvSpPr>
        <p:spPr>
          <a:xfrm rot="839794">
            <a:off x="1990996" y="3665960"/>
            <a:ext cx="1621077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1"/>
          </p:nvPr>
        </p:nvSpPr>
        <p:spPr>
          <a:xfrm rot="1191477">
            <a:off x="5369595" y="3185938"/>
            <a:ext cx="1839524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2"/>
          </p:nvPr>
        </p:nvSpPr>
        <p:spPr>
          <a:xfrm rot="1210983">
            <a:off x="5238721" y="3538238"/>
            <a:ext cx="1806842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3"/>
          </p:nvPr>
        </p:nvSpPr>
        <p:spPr>
          <a:xfrm rot="20316927">
            <a:off x="7286376" y="3707196"/>
            <a:ext cx="1525716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4"/>
          </p:nvPr>
        </p:nvSpPr>
        <p:spPr>
          <a:xfrm rot="20324083">
            <a:off x="7458607" y="4070122"/>
            <a:ext cx="1621077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/>
          </p:nvPr>
        </p:nvSpPr>
        <p:spPr>
          <a:xfrm rot="21201401">
            <a:off x="3767336" y="4324710"/>
            <a:ext cx="1808824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/>
          </p:nvPr>
        </p:nvSpPr>
        <p:spPr>
          <a:xfrm rot="21194729">
            <a:off x="3796776" y="4689862"/>
            <a:ext cx="1862908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AE37998-1A86-4434-89AE-58B191EC6E06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30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7" name="Group 23"/>
          <p:cNvGrpSpPr/>
          <p:nvPr/>
        </p:nvGrpSpPr>
        <p:grpSpPr>
          <a:xfrm>
            <a:off x="721468" y="2225748"/>
            <a:ext cx="1540213" cy="1327509"/>
            <a:chOff x="2905413" y="1285292"/>
            <a:chExt cx="784417" cy="1675617"/>
          </a:xfrm>
        </p:grpSpPr>
        <p:sp>
          <p:nvSpPr>
            <p:cNvPr id="9" name="Rectangle 8"/>
            <p:cNvSpPr/>
            <p:nvPr/>
          </p:nvSpPr>
          <p:spPr>
            <a:xfrm>
              <a:off x="2905413" y="1392073"/>
              <a:ext cx="784417" cy="15688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5413" y="1285292"/>
              <a:ext cx="784417" cy="15688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2261681" y="2225749"/>
            <a:ext cx="1540213" cy="1327509"/>
            <a:chOff x="2905413" y="1245382"/>
            <a:chExt cx="784417" cy="1675617"/>
          </a:xfrm>
        </p:grpSpPr>
        <p:sp>
          <p:nvSpPr>
            <p:cNvPr id="14" name="Rectangle 13"/>
            <p:cNvSpPr/>
            <p:nvPr/>
          </p:nvSpPr>
          <p:spPr>
            <a:xfrm>
              <a:off x="2905413" y="1352164"/>
              <a:ext cx="784417" cy="15688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05413" y="1245382"/>
              <a:ext cx="784417" cy="15688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</p:grpSp>
      <p:grpSp>
        <p:nvGrpSpPr>
          <p:cNvPr id="17" name="Group 23"/>
          <p:cNvGrpSpPr/>
          <p:nvPr/>
        </p:nvGrpSpPr>
        <p:grpSpPr>
          <a:xfrm>
            <a:off x="3801894" y="2225750"/>
            <a:ext cx="1540213" cy="1327509"/>
            <a:chOff x="2905413" y="1285293"/>
            <a:chExt cx="784417" cy="1675616"/>
          </a:xfrm>
        </p:grpSpPr>
        <p:sp>
          <p:nvSpPr>
            <p:cNvPr id="19" name="Rectangle 18"/>
            <p:cNvSpPr/>
            <p:nvPr/>
          </p:nvSpPr>
          <p:spPr>
            <a:xfrm>
              <a:off x="2905413" y="1392074"/>
              <a:ext cx="784417" cy="156883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05413" y="1285293"/>
              <a:ext cx="784417" cy="15688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</p:grpSp>
      <p:grpSp>
        <p:nvGrpSpPr>
          <p:cNvPr id="22" name="Group 23"/>
          <p:cNvGrpSpPr/>
          <p:nvPr/>
        </p:nvGrpSpPr>
        <p:grpSpPr>
          <a:xfrm>
            <a:off x="5342106" y="2225748"/>
            <a:ext cx="1540213" cy="1327508"/>
            <a:chOff x="2905413" y="1245382"/>
            <a:chExt cx="784417" cy="1675617"/>
          </a:xfrm>
        </p:grpSpPr>
        <p:sp>
          <p:nvSpPr>
            <p:cNvPr id="24" name="Rectangle 23"/>
            <p:cNvSpPr/>
            <p:nvPr/>
          </p:nvSpPr>
          <p:spPr>
            <a:xfrm>
              <a:off x="2905413" y="1352164"/>
              <a:ext cx="784417" cy="156883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05413" y="1245382"/>
              <a:ext cx="784417" cy="15688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</p:grpSp>
      <p:grpSp>
        <p:nvGrpSpPr>
          <p:cNvPr id="27" name="Group 23"/>
          <p:cNvGrpSpPr/>
          <p:nvPr/>
        </p:nvGrpSpPr>
        <p:grpSpPr>
          <a:xfrm>
            <a:off x="6882319" y="2225748"/>
            <a:ext cx="1540213" cy="1327508"/>
            <a:chOff x="2905413" y="1245382"/>
            <a:chExt cx="784417" cy="1675617"/>
          </a:xfrm>
        </p:grpSpPr>
        <p:sp>
          <p:nvSpPr>
            <p:cNvPr id="29" name="Rectangle 28"/>
            <p:cNvSpPr/>
            <p:nvPr/>
          </p:nvSpPr>
          <p:spPr>
            <a:xfrm>
              <a:off x="2905413" y="1352164"/>
              <a:ext cx="784417" cy="156883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05413" y="1245382"/>
              <a:ext cx="784417" cy="15688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56" name="Oval 133"/>
          <p:cNvSpPr/>
          <p:nvPr userDrawn="1"/>
        </p:nvSpPr>
        <p:spPr>
          <a:xfrm>
            <a:off x="1301074" y="3278157"/>
            <a:ext cx="381000" cy="381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134"/>
          <p:cNvSpPr/>
          <p:nvPr userDrawn="1"/>
        </p:nvSpPr>
        <p:spPr>
          <a:xfrm>
            <a:off x="4381500" y="3278157"/>
            <a:ext cx="381000" cy="381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135"/>
          <p:cNvSpPr/>
          <p:nvPr userDrawn="1"/>
        </p:nvSpPr>
        <p:spPr>
          <a:xfrm>
            <a:off x="2841287" y="3278157"/>
            <a:ext cx="381000" cy="381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136"/>
          <p:cNvSpPr/>
          <p:nvPr userDrawn="1"/>
        </p:nvSpPr>
        <p:spPr>
          <a:xfrm>
            <a:off x="5921712" y="3278157"/>
            <a:ext cx="381000" cy="381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137"/>
          <p:cNvSpPr/>
          <p:nvPr userDrawn="1"/>
        </p:nvSpPr>
        <p:spPr>
          <a:xfrm>
            <a:off x="7461925" y="3278157"/>
            <a:ext cx="381000" cy="381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22"/>
          <p:cNvCxnSpPr/>
          <p:nvPr userDrawn="1"/>
        </p:nvCxnSpPr>
        <p:spPr>
          <a:xfrm rot="16200000" flipH="1">
            <a:off x="1187833" y="3785272"/>
            <a:ext cx="605353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39"/>
          <p:cNvCxnSpPr/>
          <p:nvPr userDrawn="1"/>
        </p:nvCxnSpPr>
        <p:spPr>
          <a:xfrm rot="16200000" flipH="1">
            <a:off x="2729527" y="3785272"/>
            <a:ext cx="605353" cy="2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40"/>
          <p:cNvCxnSpPr/>
          <p:nvPr userDrawn="1"/>
        </p:nvCxnSpPr>
        <p:spPr>
          <a:xfrm rot="16200000" flipH="1">
            <a:off x="4271221" y="3785272"/>
            <a:ext cx="605353" cy="2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41"/>
          <p:cNvCxnSpPr/>
          <p:nvPr userDrawn="1"/>
        </p:nvCxnSpPr>
        <p:spPr>
          <a:xfrm rot="16200000" flipH="1">
            <a:off x="5812915" y="3785272"/>
            <a:ext cx="605353" cy="2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142"/>
          <p:cNvCxnSpPr/>
          <p:nvPr userDrawn="1"/>
        </p:nvCxnSpPr>
        <p:spPr>
          <a:xfrm rot="16200000" flipH="1">
            <a:off x="7354610" y="3785272"/>
            <a:ext cx="605353" cy="2"/>
          </a:xfrm>
          <a:prstGeom prst="line">
            <a:avLst/>
          </a:prstGeom>
          <a:ln w="19050">
            <a:solidFill>
              <a:schemeClr val="accent5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half" idx="17"/>
          </p:nvPr>
        </p:nvSpPr>
        <p:spPr>
          <a:xfrm flipH="1">
            <a:off x="727531" y="2636912"/>
            <a:ext cx="151823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8"/>
          </p:nvPr>
        </p:nvSpPr>
        <p:spPr>
          <a:xfrm flipH="1">
            <a:off x="2239698" y="2636912"/>
            <a:ext cx="1534151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19"/>
          </p:nvPr>
        </p:nvSpPr>
        <p:spPr>
          <a:xfrm flipH="1">
            <a:off x="3823875" y="2636912"/>
            <a:ext cx="1524294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0"/>
          </p:nvPr>
        </p:nvSpPr>
        <p:spPr>
          <a:xfrm flipH="1">
            <a:off x="5364087" y="2636912"/>
            <a:ext cx="1518231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1"/>
          </p:nvPr>
        </p:nvSpPr>
        <p:spPr>
          <a:xfrm flipH="1">
            <a:off x="6876256" y="2636912"/>
            <a:ext cx="1540213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F413EB4-5C09-40CB-8184-83880E959E8F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39" name="Group 225"/>
          <p:cNvGrpSpPr/>
          <p:nvPr userDrawn="1"/>
        </p:nvGrpSpPr>
        <p:grpSpPr>
          <a:xfrm>
            <a:off x="4156719" y="4155548"/>
            <a:ext cx="835479" cy="835479"/>
            <a:chOff x="864537" y="1822859"/>
            <a:chExt cx="971309" cy="971307"/>
          </a:xfrm>
        </p:grpSpPr>
        <p:sp>
          <p:nvSpPr>
            <p:cNvPr id="40" name="Oval 111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Oval 112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2" name="Group 225"/>
          <p:cNvGrpSpPr/>
          <p:nvPr userDrawn="1"/>
        </p:nvGrpSpPr>
        <p:grpSpPr>
          <a:xfrm>
            <a:off x="1063039" y="4155548"/>
            <a:ext cx="835479" cy="835479"/>
            <a:chOff x="864537" y="1822859"/>
            <a:chExt cx="971309" cy="971307"/>
          </a:xfrm>
        </p:grpSpPr>
        <p:sp>
          <p:nvSpPr>
            <p:cNvPr id="43" name="Oval 116"/>
            <p:cNvSpPr/>
            <p:nvPr/>
          </p:nvSpPr>
          <p:spPr>
            <a:xfrm>
              <a:off x="932451" y="1890772"/>
              <a:ext cx="835480" cy="8354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Oval 117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5" name="Group 225"/>
          <p:cNvGrpSpPr/>
          <p:nvPr userDrawn="1"/>
        </p:nvGrpSpPr>
        <p:grpSpPr>
          <a:xfrm>
            <a:off x="5703560" y="4155548"/>
            <a:ext cx="835479" cy="835479"/>
            <a:chOff x="864537" y="1822859"/>
            <a:chExt cx="971309" cy="971307"/>
          </a:xfrm>
        </p:grpSpPr>
        <p:sp>
          <p:nvSpPr>
            <p:cNvPr id="46" name="Oval 121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Oval 122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8" name="Group 225"/>
          <p:cNvGrpSpPr/>
          <p:nvPr userDrawn="1"/>
        </p:nvGrpSpPr>
        <p:grpSpPr>
          <a:xfrm>
            <a:off x="2609879" y="4155548"/>
            <a:ext cx="835479" cy="835479"/>
            <a:chOff x="864537" y="1822859"/>
            <a:chExt cx="971309" cy="971307"/>
          </a:xfrm>
        </p:grpSpPr>
        <p:sp>
          <p:nvSpPr>
            <p:cNvPr id="49" name="Oval 126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0" name="Oval 127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1" name="Group 225"/>
          <p:cNvGrpSpPr/>
          <p:nvPr userDrawn="1"/>
        </p:nvGrpSpPr>
        <p:grpSpPr>
          <a:xfrm>
            <a:off x="7250401" y="4155548"/>
            <a:ext cx="835479" cy="835479"/>
            <a:chOff x="864537" y="1822859"/>
            <a:chExt cx="971309" cy="971307"/>
          </a:xfrm>
        </p:grpSpPr>
        <p:sp>
          <p:nvSpPr>
            <p:cNvPr id="52" name="Oval 131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Oval 132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187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 rot="2700000">
            <a:off x="1062178" y="2485789"/>
            <a:ext cx="16764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2840178" y="3366382"/>
            <a:ext cx="16764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2700000">
            <a:off x="4618178" y="2485788"/>
            <a:ext cx="1676400" cy="16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2700000">
            <a:off x="6396178" y="3366382"/>
            <a:ext cx="1676400" cy="167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c 25"/>
          <p:cNvSpPr/>
          <p:nvPr userDrawn="1"/>
        </p:nvSpPr>
        <p:spPr>
          <a:xfrm rot="18723337">
            <a:off x="2824845" y="2575057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/>
          <p:cNvSpPr/>
          <p:nvPr userDrawn="1"/>
        </p:nvSpPr>
        <p:spPr>
          <a:xfrm rot="2765478" flipV="1">
            <a:off x="4608351" y="3319774"/>
            <a:ext cx="1636328" cy="1636328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1391" y="2982286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37034" y="3371925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33232" y="2979485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08875" y="3369124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1"/>
          </p:nvPr>
        </p:nvSpPr>
        <p:spPr>
          <a:xfrm>
            <a:off x="2843808" y="3861048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3019451" y="4250687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61424" y="3861048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4"/>
          </p:nvPr>
        </p:nvSpPr>
        <p:spPr>
          <a:xfrm>
            <a:off x="6537067" y="4250687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0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3332BDE3-BA40-4B5E-8A67-02285B204493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1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21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grpSp>
        <p:nvGrpSpPr>
          <p:cNvPr id="7" name="Group 134"/>
          <p:cNvGrpSpPr>
            <a:grpSpLocks noChangeAspect="1"/>
          </p:cNvGrpSpPr>
          <p:nvPr/>
        </p:nvGrpSpPr>
        <p:grpSpPr>
          <a:xfrm>
            <a:off x="1178675" y="3962599"/>
            <a:ext cx="843049" cy="843755"/>
            <a:chOff x="3287425" y="1417883"/>
            <a:chExt cx="648499" cy="649042"/>
          </a:xfrm>
        </p:grpSpPr>
        <p:sp>
          <p:nvSpPr>
            <p:cNvPr id="9" name="Oval 51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5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" name="Group 130"/>
          <p:cNvGrpSpPr>
            <a:grpSpLocks noChangeAspect="1"/>
          </p:cNvGrpSpPr>
          <p:nvPr/>
        </p:nvGrpSpPr>
        <p:grpSpPr>
          <a:xfrm>
            <a:off x="3561865" y="3962599"/>
            <a:ext cx="843049" cy="843755"/>
            <a:chOff x="3287425" y="3613920"/>
            <a:chExt cx="648499" cy="649042"/>
          </a:xfrm>
        </p:grpSpPr>
        <p:sp>
          <p:nvSpPr>
            <p:cNvPr id="14" name="Oval 63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val 64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17" name="Group 131"/>
          <p:cNvGrpSpPr>
            <a:grpSpLocks noChangeAspect="1"/>
          </p:cNvGrpSpPr>
          <p:nvPr/>
        </p:nvGrpSpPr>
        <p:grpSpPr>
          <a:xfrm>
            <a:off x="7136649" y="2946243"/>
            <a:ext cx="843049" cy="843755"/>
            <a:chOff x="5244691" y="3613920"/>
            <a:chExt cx="648499" cy="649042"/>
          </a:xfrm>
        </p:grpSpPr>
        <p:sp>
          <p:nvSpPr>
            <p:cNvPr id="19" name="Oval 70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Oval 71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22" name="Group 133"/>
          <p:cNvGrpSpPr>
            <a:grpSpLocks noChangeAspect="1"/>
          </p:cNvGrpSpPr>
          <p:nvPr/>
        </p:nvGrpSpPr>
        <p:grpSpPr>
          <a:xfrm>
            <a:off x="4753460" y="2946243"/>
            <a:ext cx="843049" cy="843755"/>
            <a:chOff x="5249342" y="1406453"/>
            <a:chExt cx="648499" cy="649042"/>
          </a:xfrm>
        </p:grpSpPr>
        <p:sp>
          <p:nvSpPr>
            <p:cNvPr id="24" name="Oval 75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Oval 76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27" name="Group 132"/>
          <p:cNvGrpSpPr>
            <a:grpSpLocks noChangeAspect="1"/>
          </p:cNvGrpSpPr>
          <p:nvPr/>
        </p:nvGrpSpPr>
        <p:grpSpPr>
          <a:xfrm>
            <a:off x="5945055" y="3962599"/>
            <a:ext cx="843049" cy="843755"/>
            <a:chOff x="5716010" y="2517212"/>
            <a:chExt cx="648499" cy="649042"/>
          </a:xfrm>
        </p:grpSpPr>
        <p:sp>
          <p:nvSpPr>
            <p:cNvPr id="29" name="Oval 80"/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81"/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32" name="Group 129"/>
          <p:cNvGrpSpPr>
            <a:grpSpLocks noChangeAspect="1"/>
          </p:cNvGrpSpPr>
          <p:nvPr/>
        </p:nvGrpSpPr>
        <p:grpSpPr>
          <a:xfrm>
            <a:off x="2370270" y="2946243"/>
            <a:ext cx="843049" cy="843755"/>
            <a:chOff x="2779491" y="2517212"/>
            <a:chExt cx="648499" cy="649042"/>
          </a:xfrm>
        </p:grpSpPr>
        <p:sp>
          <p:nvSpPr>
            <p:cNvPr id="34" name="Oval 8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Oval 8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+mj-lt"/>
              </a:endParaRPr>
            </a:p>
          </p:txBody>
        </p:sp>
      </p:grpSp>
      <p:cxnSp>
        <p:nvCxnSpPr>
          <p:cNvPr id="54" name="Straight Connector 105"/>
          <p:cNvCxnSpPr/>
          <p:nvPr userDrawn="1"/>
        </p:nvCxnSpPr>
        <p:spPr>
          <a:xfrm rot="5400000" flipH="1" flipV="1">
            <a:off x="2005748" y="3695432"/>
            <a:ext cx="366066" cy="362980"/>
          </a:xfrm>
          <a:prstGeom prst="line">
            <a:avLst/>
          </a:prstGeom>
          <a:ln w="19050" cap="rnd">
            <a:solidFill>
              <a:schemeClr val="tx2">
                <a:lumMod val="25000"/>
                <a:lumOff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06"/>
          <p:cNvCxnSpPr/>
          <p:nvPr userDrawn="1"/>
        </p:nvCxnSpPr>
        <p:spPr>
          <a:xfrm rot="5400000" flipH="1" flipV="1">
            <a:off x="4403371" y="3695432"/>
            <a:ext cx="366066" cy="362980"/>
          </a:xfrm>
          <a:prstGeom prst="line">
            <a:avLst/>
          </a:prstGeom>
          <a:ln w="19050" cap="rnd">
            <a:solidFill>
              <a:schemeClr val="tx2">
                <a:lumMod val="25000"/>
                <a:lumOff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07"/>
          <p:cNvCxnSpPr/>
          <p:nvPr userDrawn="1"/>
        </p:nvCxnSpPr>
        <p:spPr>
          <a:xfrm rot="5400000" flipH="1" flipV="1">
            <a:off x="6786561" y="3695432"/>
            <a:ext cx="366066" cy="362980"/>
          </a:xfrm>
          <a:prstGeom prst="line">
            <a:avLst/>
          </a:prstGeom>
          <a:ln w="19050" cap="rnd">
            <a:solidFill>
              <a:schemeClr val="tx2">
                <a:lumMod val="25000"/>
                <a:lumOff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08"/>
          <p:cNvCxnSpPr/>
          <p:nvPr userDrawn="1"/>
        </p:nvCxnSpPr>
        <p:spPr>
          <a:xfrm rot="16200000" flipH="1">
            <a:off x="5594966" y="3695432"/>
            <a:ext cx="366066" cy="362980"/>
          </a:xfrm>
          <a:prstGeom prst="line">
            <a:avLst/>
          </a:prstGeom>
          <a:ln w="19050" cap="rnd">
            <a:solidFill>
              <a:schemeClr val="tx2">
                <a:lumMod val="25000"/>
                <a:lumOff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09"/>
          <p:cNvCxnSpPr/>
          <p:nvPr userDrawn="1"/>
        </p:nvCxnSpPr>
        <p:spPr>
          <a:xfrm rot="16200000" flipH="1">
            <a:off x="3197342" y="3695432"/>
            <a:ext cx="366066" cy="362980"/>
          </a:xfrm>
          <a:prstGeom prst="line">
            <a:avLst/>
          </a:prstGeom>
          <a:ln w="19050" cap="rnd">
            <a:solidFill>
              <a:schemeClr val="tx2">
                <a:lumMod val="25000"/>
                <a:lumOff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space réservé du texte 8"/>
          <p:cNvSpPr>
            <a:spLocks noGrp="1"/>
          </p:cNvSpPr>
          <p:nvPr userDrawn="1">
            <p:ph type="body" sz="quarter" idx="14" hasCustomPrompt="1"/>
          </p:nvPr>
        </p:nvSpPr>
        <p:spPr bwMode="gray">
          <a:xfrm>
            <a:off x="697350" y="5265280"/>
            <a:ext cx="1911664" cy="5725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0" name="Espace réservé du texte 8"/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678781" y="4865699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CF022B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1" name="Espace réservé du texte 8"/>
          <p:cNvSpPr>
            <a:spLocks noGrp="1"/>
          </p:cNvSpPr>
          <p:nvPr userDrawn="1">
            <p:ph type="body" sz="quarter" idx="35" hasCustomPrompt="1"/>
          </p:nvPr>
        </p:nvSpPr>
        <p:spPr bwMode="gray">
          <a:xfrm>
            <a:off x="5526673" y="5268741"/>
            <a:ext cx="1911664" cy="5725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2" name="Espace réservé du texte 8"/>
          <p:cNvSpPr>
            <a:spLocks noGrp="1"/>
          </p:cNvSpPr>
          <p:nvPr userDrawn="1">
            <p:ph type="body" sz="quarter" idx="36" hasCustomPrompt="1"/>
          </p:nvPr>
        </p:nvSpPr>
        <p:spPr bwMode="gray">
          <a:xfrm>
            <a:off x="5508104" y="4869160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rgbClr val="FAAA0A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3" name="Espace réservé du texte 8"/>
          <p:cNvSpPr>
            <a:spLocks noGrp="1"/>
          </p:cNvSpPr>
          <p:nvPr userDrawn="1">
            <p:ph type="body" sz="quarter" idx="37" hasCustomPrompt="1"/>
          </p:nvPr>
        </p:nvSpPr>
        <p:spPr bwMode="gray">
          <a:xfrm>
            <a:off x="3092384" y="5268741"/>
            <a:ext cx="1911664" cy="5725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4" name="Espace réservé du texte 8"/>
          <p:cNvSpPr>
            <a:spLocks noGrp="1"/>
          </p:cNvSpPr>
          <p:nvPr userDrawn="1">
            <p:ph type="body" sz="quarter" idx="38" hasCustomPrompt="1"/>
          </p:nvPr>
        </p:nvSpPr>
        <p:spPr bwMode="gray">
          <a:xfrm>
            <a:off x="3073815" y="4869160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5" name="Espace réservé du texte 8"/>
          <p:cNvSpPr>
            <a:spLocks noGrp="1"/>
          </p:cNvSpPr>
          <p:nvPr userDrawn="1">
            <p:ph type="body" sz="quarter" idx="39" hasCustomPrompt="1"/>
          </p:nvPr>
        </p:nvSpPr>
        <p:spPr bwMode="gray">
          <a:xfrm>
            <a:off x="1854265" y="2316413"/>
            <a:ext cx="1911664" cy="5725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6" name="Espace réservé du texte 8"/>
          <p:cNvSpPr>
            <a:spLocks noGrp="1"/>
          </p:cNvSpPr>
          <p:nvPr userDrawn="1">
            <p:ph type="body" sz="quarter" idx="40" hasCustomPrompt="1"/>
          </p:nvPr>
        </p:nvSpPr>
        <p:spPr bwMode="gray">
          <a:xfrm>
            <a:off x="1835696" y="1916832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7" name="Espace réservé du texte 8"/>
          <p:cNvSpPr>
            <a:spLocks noGrp="1"/>
          </p:cNvSpPr>
          <p:nvPr userDrawn="1">
            <p:ph type="body" sz="quarter" idx="41" hasCustomPrompt="1"/>
          </p:nvPr>
        </p:nvSpPr>
        <p:spPr bwMode="gray">
          <a:xfrm>
            <a:off x="4244512" y="2316413"/>
            <a:ext cx="1911664" cy="5725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8" name="Espace réservé du texte 8"/>
          <p:cNvSpPr>
            <a:spLocks noGrp="1"/>
          </p:cNvSpPr>
          <p:nvPr userDrawn="1">
            <p:ph type="body" sz="quarter" idx="42" hasCustomPrompt="1"/>
          </p:nvPr>
        </p:nvSpPr>
        <p:spPr bwMode="gray">
          <a:xfrm>
            <a:off x="4225943" y="1916832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9" name="Espace réservé du texte 8"/>
          <p:cNvSpPr>
            <a:spLocks noGrp="1"/>
          </p:cNvSpPr>
          <p:nvPr userDrawn="1">
            <p:ph type="body" sz="quarter" idx="43" hasCustomPrompt="1"/>
          </p:nvPr>
        </p:nvSpPr>
        <p:spPr bwMode="gray">
          <a:xfrm>
            <a:off x="6678801" y="2316413"/>
            <a:ext cx="1911664" cy="5725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0" name="Espace réservé du texte 8"/>
          <p:cNvSpPr>
            <a:spLocks noGrp="1"/>
          </p:cNvSpPr>
          <p:nvPr userDrawn="1">
            <p:ph type="body" sz="quarter" idx="44" hasCustomPrompt="1"/>
          </p:nvPr>
        </p:nvSpPr>
        <p:spPr bwMode="gray">
          <a:xfrm>
            <a:off x="6660232" y="1916832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E91351BE-B948-4254-94CC-F43B94E9D736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357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Oval 46"/>
          <p:cNvSpPr/>
          <p:nvPr userDrawn="1"/>
        </p:nvSpPr>
        <p:spPr>
          <a:xfrm>
            <a:off x="829512" y="2901596"/>
            <a:ext cx="1875666" cy="1875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47"/>
          <p:cNvSpPr/>
          <p:nvPr userDrawn="1"/>
        </p:nvSpPr>
        <p:spPr>
          <a:xfrm>
            <a:off x="2510084" y="2763828"/>
            <a:ext cx="2151201" cy="21512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48"/>
          <p:cNvSpPr/>
          <p:nvPr userDrawn="1"/>
        </p:nvSpPr>
        <p:spPr>
          <a:xfrm>
            <a:off x="4466191" y="2901596"/>
            <a:ext cx="1875666" cy="18756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49"/>
          <p:cNvSpPr/>
          <p:nvPr userDrawn="1"/>
        </p:nvSpPr>
        <p:spPr>
          <a:xfrm>
            <a:off x="6146763" y="2763828"/>
            <a:ext cx="2151201" cy="2151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32"/>
          <p:cNvGrpSpPr/>
          <p:nvPr userDrawn="1"/>
        </p:nvGrpSpPr>
        <p:grpSpPr>
          <a:xfrm>
            <a:off x="1382090" y="4563490"/>
            <a:ext cx="770510" cy="770510"/>
            <a:chOff x="2786183" y="1189182"/>
            <a:chExt cx="921712" cy="921712"/>
          </a:xfrm>
        </p:grpSpPr>
        <p:sp>
          <p:nvSpPr>
            <p:cNvPr id="27" name="Oval 95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106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1"/>
                  </a:solidFill>
                </a:rPr>
                <a:t>01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 43"/>
          <p:cNvGrpSpPr/>
          <p:nvPr userDrawn="1"/>
        </p:nvGrpSpPr>
        <p:grpSpPr>
          <a:xfrm>
            <a:off x="6837108" y="2217404"/>
            <a:ext cx="770510" cy="770510"/>
            <a:chOff x="2786183" y="1189182"/>
            <a:chExt cx="921712" cy="921712"/>
          </a:xfrm>
        </p:grpSpPr>
        <p:sp>
          <p:nvSpPr>
            <p:cNvPr id="30" name="Oval 108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109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4"/>
                  </a:solidFill>
                </a:rPr>
                <a:t>04</a:t>
              </a:r>
              <a:endParaRPr lang="en-US" sz="16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2" name="Group 36"/>
          <p:cNvGrpSpPr/>
          <p:nvPr userDrawn="1"/>
        </p:nvGrpSpPr>
        <p:grpSpPr>
          <a:xfrm>
            <a:off x="3200429" y="2217404"/>
            <a:ext cx="770510" cy="770510"/>
            <a:chOff x="2786183" y="1189182"/>
            <a:chExt cx="921712" cy="921712"/>
          </a:xfrm>
        </p:grpSpPr>
        <p:sp>
          <p:nvSpPr>
            <p:cNvPr id="33" name="Oval 111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112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2"/>
                  </a:solidFill>
                </a:rPr>
                <a:t>02</a:t>
              </a:r>
              <a:endParaRPr lang="en-US" sz="16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5" name="Group 48"/>
          <p:cNvGrpSpPr/>
          <p:nvPr userDrawn="1"/>
        </p:nvGrpSpPr>
        <p:grpSpPr>
          <a:xfrm>
            <a:off x="5001671" y="4563490"/>
            <a:ext cx="770510" cy="770510"/>
            <a:chOff x="2786183" y="1189182"/>
            <a:chExt cx="921712" cy="921712"/>
          </a:xfrm>
        </p:grpSpPr>
        <p:sp>
          <p:nvSpPr>
            <p:cNvPr id="36" name="Oval 114"/>
            <p:cNvSpPr/>
            <p:nvPr/>
          </p:nvSpPr>
          <p:spPr>
            <a:xfrm>
              <a:off x="2786183" y="1189182"/>
              <a:ext cx="921712" cy="9217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115"/>
            <p:cNvSpPr/>
            <p:nvPr/>
          </p:nvSpPr>
          <p:spPr>
            <a:xfrm>
              <a:off x="2878354" y="1281353"/>
              <a:ext cx="737370" cy="737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3"/>
                  </a:solidFill>
                </a:rPr>
                <a:t>03</a:t>
              </a:r>
              <a:endParaRPr lang="en-US" sz="16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88816" y="3573016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64459" y="3962655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99792" y="3555549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0"/>
          </p:nvPr>
        </p:nvSpPr>
        <p:spPr>
          <a:xfrm>
            <a:off x="2875435" y="3945188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499992" y="3573016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16016" y="3962655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28184" y="3573016"/>
            <a:ext cx="206978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61582" y="3949876"/>
            <a:ext cx="1741288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94AB7665-E0F9-46E3-BDAD-95BAB3A61E9E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3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Rounded Rectangle 55"/>
          <p:cNvSpPr/>
          <p:nvPr userDrawn="1"/>
        </p:nvSpPr>
        <p:spPr>
          <a:xfrm>
            <a:off x="3212921" y="2478319"/>
            <a:ext cx="2718160" cy="271815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57"/>
          <p:cNvCxnSpPr/>
          <p:nvPr userDrawn="1"/>
        </p:nvCxnSpPr>
        <p:spPr>
          <a:xfrm>
            <a:off x="2514600" y="2871459"/>
            <a:ext cx="102453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8"/>
          <p:cNvCxnSpPr/>
          <p:nvPr userDrawn="1"/>
        </p:nvCxnSpPr>
        <p:spPr>
          <a:xfrm>
            <a:off x="5554061" y="4794638"/>
            <a:ext cx="980094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1"/>
          <p:cNvCxnSpPr/>
          <p:nvPr userDrawn="1"/>
        </p:nvCxnSpPr>
        <p:spPr>
          <a:xfrm>
            <a:off x="2534920" y="4794638"/>
            <a:ext cx="1024539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9"/>
          <p:cNvCxnSpPr/>
          <p:nvPr userDrawn="1"/>
        </p:nvCxnSpPr>
        <p:spPr>
          <a:xfrm>
            <a:off x="5938660" y="3837397"/>
            <a:ext cx="987338" cy="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0"/>
          <p:cNvCxnSpPr/>
          <p:nvPr userDrawn="1"/>
        </p:nvCxnSpPr>
        <p:spPr>
          <a:xfrm>
            <a:off x="2178049" y="3837397"/>
            <a:ext cx="1032776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1"/>
          <p:cNvCxnSpPr/>
          <p:nvPr userDrawn="1"/>
        </p:nvCxnSpPr>
        <p:spPr>
          <a:xfrm>
            <a:off x="5566787" y="2891779"/>
            <a:ext cx="990978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2"/>
          <p:cNvGrpSpPr/>
          <p:nvPr userDrawn="1"/>
        </p:nvGrpSpPr>
        <p:grpSpPr>
          <a:xfrm>
            <a:off x="1273918" y="2268095"/>
            <a:ext cx="1314044" cy="1248237"/>
            <a:chOff x="1273918" y="1198757"/>
            <a:chExt cx="1314044" cy="1248237"/>
          </a:xfrm>
        </p:grpSpPr>
        <p:sp>
          <p:nvSpPr>
            <p:cNvPr id="14" name="Oval 140"/>
            <p:cNvSpPr>
              <a:spLocks noChangeAspect="1"/>
            </p:cNvSpPr>
            <p:nvPr/>
          </p:nvSpPr>
          <p:spPr>
            <a:xfrm>
              <a:off x="1306125" y="1198757"/>
              <a:ext cx="1281837" cy="122932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val 140"/>
            <p:cNvSpPr>
              <a:spLocks noChangeAspect="1"/>
            </p:cNvSpPr>
            <p:nvPr/>
          </p:nvSpPr>
          <p:spPr>
            <a:xfrm>
              <a:off x="1273918" y="1217668"/>
              <a:ext cx="1281837" cy="122932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83"/>
          <p:cNvGrpSpPr/>
          <p:nvPr userDrawn="1"/>
        </p:nvGrpSpPr>
        <p:grpSpPr>
          <a:xfrm>
            <a:off x="894342" y="3211261"/>
            <a:ext cx="1319937" cy="1249529"/>
            <a:chOff x="894342" y="2141923"/>
            <a:chExt cx="1319937" cy="1249529"/>
          </a:xfrm>
        </p:grpSpPr>
        <p:sp>
          <p:nvSpPr>
            <p:cNvPr id="17" name="Oval 143"/>
            <p:cNvSpPr>
              <a:spLocks noChangeAspect="1"/>
            </p:cNvSpPr>
            <p:nvPr/>
          </p:nvSpPr>
          <p:spPr>
            <a:xfrm>
              <a:off x="932442" y="2141923"/>
              <a:ext cx="1281837" cy="122932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Oval 143"/>
            <p:cNvSpPr>
              <a:spLocks noChangeAspect="1"/>
            </p:cNvSpPr>
            <p:nvPr/>
          </p:nvSpPr>
          <p:spPr>
            <a:xfrm>
              <a:off x="894342" y="2162126"/>
              <a:ext cx="1281837" cy="122932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31"/>
          <p:cNvGrpSpPr/>
          <p:nvPr userDrawn="1"/>
        </p:nvGrpSpPr>
        <p:grpSpPr>
          <a:xfrm>
            <a:off x="5193891" y="4470117"/>
            <a:ext cx="648499" cy="649042"/>
            <a:chOff x="5244691" y="3613920"/>
            <a:chExt cx="648499" cy="649042"/>
          </a:xfrm>
        </p:grpSpPr>
        <p:sp>
          <p:nvSpPr>
            <p:cNvPr id="20" name="Oval 93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Oval 95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06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22" name="Group 134"/>
          <p:cNvGrpSpPr/>
          <p:nvPr userDrawn="1"/>
        </p:nvGrpSpPr>
        <p:grpSpPr>
          <a:xfrm>
            <a:off x="3287425" y="2546938"/>
            <a:ext cx="648499" cy="649042"/>
            <a:chOff x="3287425" y="1417883"/>
            <a:chExt cx="648499" cy="649042"/>
          </a:xfrm>
        </p:grpSpPr>
        <p:sp>
          <p:nvSpPr>
            <p:cNvPr id="23" name="Oval 9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Oval 101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01</a:t>
              </a:r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129"/>
          <p:cNvGrpSpPr/>
          <p:nvPr userDrawn="1"/>
        </p:nvGrpSpPr>
        <p:grpSpPr>
          <a:xfrm>
            <a:off x="2886575" y="3512876"/>
            <a:ext cx="648499" cy="649042"/>
            <a:chOff x="2779491" y="2517212"/>
            <a:chExt cx="648499" cy="649042"/>
          </a:xfrm>
        </p:grpSpPr>
        <p:sp>
          <p:nvSpPr>
            <p:cNvPr id="26" name="Oval 113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114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02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28" name="Group 132"/>
          <p:cNvGrpSpPr/>
          <p:nvPr userDrawn="1"/>
        </p:nvGrpSpPr>
        <p:grpSpPr>
          <a:xfrm>
            <a:off x="5614410" y="3512876"/>
            <a:ext cx="648499" cy="649042"/>
            <a:chOff x="5716010" y="2517212"/>
            <a:chExt cx="648499" cy="649042"/>
          </a:xfrm>
        </p:grpSpPr>
        <p:sp>
          <p:nvSpPr>
            <p:cNvPr id="29" name="Oval 116"/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Oval 117"/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05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34" name="Group 130"/>
          <p:cNvGrpSpPr/>
          <p:nvPr userDrawn="1"/>
        </p:nvGrpSpPr>
        <p:grpSpPr>
          <a:xfrm>
            <a:off x="3307745" y="4470117"/>
            <a:ext cx="648499" cy="649042"/>
            <a:chOff x="3287425" y="3613920"/>
            <a:chExt cx="648499" cy="649042"/>
          </a:xfrm>
        </p:grpSpPr>
        <p:sp>
          <p:nvSpPr>
            <p:cNvPr id="35" name="Oval 122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Oval 123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03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37" name="Group 133"/>
          <p:cNvGrpSpPr/>
          <p:nvPr userDrawn="1"/>
        </p:nvGrpSpPr>
        <p:grpSpPr>
          <a:xfrm>
            <a:off x="5211268" y="2555828"/>
            <a:ext cx="648499" cy="649042"/>
            <a:chOff x="5249342" y="1406453"/>
            <a:chExt cx="648499" cy="649042"/>
          </a:xfrm>
        </p:grpSpPr>
        <p:sp>
          <p:nvSpPr>
            <p:cNvPr id="38" name="Oval 125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Oval 126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04</a:t>
              </a:r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41" name="Group 84"/>
          <p:cNvGrpSpPr/>
          <p:nvPr userDrawn="1"/>
        </p:nvGrpSpPr>
        <p:grpSpPr>
          <a:xfrm>
            <a:off x="1273918" y="4094991"/>
            <a:ext cx="1325526" cy="1252186"/>
            <a:chOff x="1273918" y="3025653"/>
            <a:chExt cx="1325526" cy="1252186"/>
          </a:xfrm>
        </p:grpSpPr>
        <p:sp>
          <p:nvSpPr>
            <p:cNvPr id="42" name="Oval 146"/>
            <p:cNvSpPr>
              <a:spLocks noChangeAspect="1"/>
            </p:cNvSpPr>
            <p:nvPr/>
          </p:nvSpPr>
          <p:spPr>
            <a:xfrm>
              <a:off x="1317607" y="3025653"/>
              <a:ext cx="1281837" cy="122932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Oval 146"/>
            <p:cNvSpPr>
              <a:spLocks noChangeAspect="1"/>
            </p:cNvSpPr>
            <p:nvPr/>
          </p:nvSpPr>
          <p:spPr>
            <a:xfrm>
              <a:off x="1273918" y="3048513"/>
              <a:ext cx="1281837" cy="122932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4" name="Group 86"/>
          <p:cNvGrpSpPr/>
          <p:nvPr userDrawn="1"/>
        </p:nvGrpSpPr>
        <p:grpSpPr>
          <a:xfrm>
            <a:off x="6487230" y="2247636"/>
            <a:ext cx="1325245" cy="1244566"/>
            <a:chOff x="6487230" y="1178298"/>
            <a:chExt cx="1325245" cy="1244566"/>
          </a:xfrm>
        </p:grpSpPr>
        <p:sp>
          <p:nvSpPr>
            <p:cNvPr id="45" name="Oval 137"/>
            <p:cNvSpPr>
              <a:spLocks noChangeAspect="1"/>
            </p:cNvSpPr>
            <p:nvPr/>
          </p:nvSpPr>
          <p:spPr>
            <a:xfrm>
              <a:off x="6487230" y="1178298"/>
              <a:ext cx="1281837" cy="122932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Oval 137"/>
            <p:cNvSpPr>
              <a:spLocks noChangeAspect="1"/>
            </p:cNvSpPr>
            <p:nvPr/>
          </p:nvSpPr>
          <p:spPr>
            <a:xfrm>
              <a:off x="6530638" y="1193538"/>
              <a:ext cx="1281837" cy="122932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7" name="Group 90"/>
          <p:cNvGrpSpPr/>
          <p:nvPr userDrawn="1"/>
        </p:nvGrpSpPr>
        <p:grpSpPr>
          <a:xfrm>
            <a:off x="6862188" y="3201872"/>
            <a:ext cx="1325624" cy="1249329"/>
            <a:chOff x="6862188" y="2132534"/>
            <a:chExt cx="1325624" cy="1249329"/>
          </a:xfrm>
        </p:grpSpPr>
        <p:sp>
          <p:nvSpPr>
            <p:cNvPr id="48" name="Oval 149"/>
            <p:cNvSpPr>
              <a:spLocks noChangeAspect="1"/>
            </p:cNvSpPr>
            <p:nvPr/>
          </p:nvSpPr>
          <p:spPr>
            <a:xfrm>
              <a:off x="6862188" y="2132534"/>
              <a:ext cx="1281837" cy="122932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Oval 149"/>
            <p:cNvSpPr>
              <a:spLocks noChangeAspect="1"/>
            </p:cNvSpPr>
            <p:nvPr/>
          </p:nvSpPr>
          <p:spPr>
            <a:xfrm>
              <a:off x="6905975" y="2152537"/>
              <a:ext cx="1281837" cy="12293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0" name="Group 88"/>
          <p:cNvGrpSpPr/>
          <p:nvPr userDrawn="1"/>
        </p:nvGrpSpPr>
        <p:grpSpPr>
          <a:xfrm>
            <a:off x="6487230" y="4158014"/>
            <a:ext cx="1325245" cy="1252186"/>
            <a:chOff x="6487230" y="3088676"/>
            <a:chExt cx="1325245" cy="1252186"/>
          </a:xfrm>
        </p:grpSpPr>
        <p:sp>
          <p:nvSpPr>
            <p:cNvPr id="51" name="Oval 152"/>
            <p:cNvSpPr>
              <a:spLocks noChangeAspect="1"/>
            </p:cNvSpPr>
            <p:nvPr/>
          </p:nvSpPr>
          <p:spPr>
            <a:xfrm>
              <a:off x="6487230" y="3088676"/>
              <a:ext cx="1281837" cy="12293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2" name="Oval 152"/>
            <p:cNvSpPr>
              <a:spLocks noChangeAspect="1"/>
            </p:cNvSpPr>
            <p:nvPr/>
          </p:nvSpPr>
          <p:spPr>
            <a:xfrm>
              <a:off x="6530638" y="3111536"/>
              <a:ext cx="1281837" cy="122932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4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1259632" y="2361012"/>
            <a:ext cx="1281837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16216" y="2276872"/>
            <a:ext cx="1281837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876256" y="3297116"/>
            <a:ext cx="1281837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516216" y="4305228"/>
            <a:ext cx="1281837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1273939" y="4221088"/>
            <a:ext cx="1281837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913899" y="3297116"/>
            <a:ext cx="1281837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70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3582457" y="3576503"/>
            <a:ext cx="1911664" cy="93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1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563888" y="3176923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7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5B6C99D-3EB0-43ED-B1DE-935C45926C1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8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9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0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4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3328305" y="2713302"/>
            <a:ext cx="2487391" cy="236664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9"/>
          <p:cNvGrpSpPr/>
          <p:nvPr/>
        </p:nvGrpSpPr>
        <p:grpSpPr>
          <a:xfrm flipH="1">
            <a:off x="3541159" y="2901579"/>
            <a:ext cx="977437" cy="966042"/>
            <a:chOff x="7162800" y="1192655"/>
            <a:chExt cx="1318260" cy="1628775"/>
          </a:xfrm>
        </p:grpSpPr>
        <p:sp>
          <p:nvSpPr>
            <p:cNvPr id="10" name="Rectangle 9"/>
            <p:cNvSpPr/>
            <p:nvPr/>
          </p:nvSpPr>
          <p:spPr>
            <a:xfrm>
              <a:off x="7162800" y="1192655"/>
              <a:ext cx="1219200" cy="1628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Rectangle 6"/>
            <p:cNvSpPr/>
            <p:nvPr/>
          </p:nvSpPr>
          <p:spPr>
            <a:xfrm>
              <a:off x="7261860" y="1192655"/>
              <a:ext cx="1219200" cy="16287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5" name="Rectangle 14"/>
          <p:cNvSpPr/>
          <p:nvPr/>
        </p:nvSpPr>
        <p:spPr>
          <a:xfrm flipH="1">
            <a:off x="3614608" y="3925627"/>
            <a:ext cx="903988" cy="9660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 flipH="1">
            <a:off x="3541159" y="3925627"/>
            <a:ext cx="903988" cy="966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2"/>
          <p:cNvGrpSpPr/>
          <p:nvPr/>
        </p:nvGrpSpPr>
        <p:grpSpPr>
          <a:xfrm>
            <a:off x="4625406" y="2901577"/>
            <a:ext cx="977437" cy="966045"/>
            <a:chOff x="7162800" y="2897630"/>
            <a:chExt cx="1318260" cy="1647825"/>
          </a:xfrm>
        </p:grpSpPr>
        <p:sp>
          <p:nvSpPr>
            <p:cNvPr id="22" name="Rectangle 13"/>
            <p:cNvSpPr/>
            <p:nvPr/>
          </p:nvSpPr>
          <p:spPr>
            <a:xfrm>
              <a:off x="7162800" y="2897630"/>
              <a:ext cx="1219200" cy="164782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" name="Rectangle 14"/>
            <p:cNvSpPr/>
            <p:nvPr/>
          </p:nvSpPr>
          <p:spPr>
            <a:xfrm>
              <a:off x="7261860" y="2897630"/>
              <a:ext cx="1219200" cy="1647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625406" y="3925627"/>
            <a:ext cx="903988" cy="96604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698855" y="3925627"/>
            <a:ext cx="903988" cy="966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33" name="Group 62"/>
          <p:cNvGrpSpPr/>
          <p:nvPr/>
        </p:nvGrpSpPr>
        <p:grpSpPr>
          <a:xfrm>
            <a:off x="2746375" y="2919369"/>
            <a:ext cx="537480" cy="1954513"/>
            <a:chOff x="2752725" y="2015563"/>
            <a:chExt cx="537480" cy="1954513"/>
          </a:xfrm>
        </p:grpSpPr>
        <p:sp>
          <p:nvSpPr>
            <p:cNvPr id="35" name="Down Arrow Callout 120"/>
            <p:cNvSpPr/>
            <p:nvPr/>
          </p:nvSpPr>
          <p:spPr>
            <a:xfrm rot="16200000">
              <a:off x="2068580" y="2748451"/>
              <a:ext cx="1954513" cy="488737"/>
            </a:xfrm>
            <a:prstGeom prst="downArrowCallout">
              <a:avLst>
                <a:gd name="adj1" fmla="val 370746"/>
                <a:gd name="adj2" fmla="val 309962"/>
                <a:gd name="adj3" fmla="val 44538"/>
                <a:gd name="adj4" fmla="val 5546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Down Arrow Callout 121"/>
            <p:cNvSpPr/>
            <p:nvPr/>
          </p:nvSpPr>
          <p:spPr>
            <a:xfrm rot="16200000">
              <a:off x="2019837" y="2748451"/>
              <a:ext cx="1954513" cy="488737"/>
            </a:xfrm>
            <a:prstGeom prst="downArrowCallout">
              <a:avLst>
                <a:gd name="adj1" fmla="val 370746"/>
                <a:gd name="adj2" fmla="val 309962"/>
                <a:gd name="adj3" fmla="val 44538"/>
                <a:gd name="adj4" fmla="val 554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60"/>
          <p:cNvGrpSpPr/>
          <p:nvPr/>
        </p:nvGrpSpPr>
        <p:grpSpPr>
          <a:xfrm>
            <a:off x="3594744" y="2133600"/>
            <a:ext cx="1954513" cy="541602"/>
            <a:chOff x="3594744" y="1229794"/>
            <a:chExt cx="1954513" cy="541602"/>
          </a:xfrm>
        </p:grpSpPr>
        <p:sp>
          <p:nvSpPr>
            <p:cNvPr id="40" name="Down Arrow Callout 125"/>
            <p:cNvSpPr/>
            <p:nvPr/>
          </p:nvSpPr>
          <p:spPr>
            <a:xfrm>
              <a:off x="3594744" y="1282660"/>
              <a:ext cx="1954513" cy="488736"/>
            </a:xfrm>
            <a:prstGeom prst="downArrowCallout">
              <a:avLst>
                <a:gd name="adj1" fmla="val 370746"/>
                <a:gd name="adj2" fmla="val 309962"/>
                <a:gd name="adj3" fmla="val 44538"/>
                <a:gd name="adj4" fmla="val 5546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own Arrow Callout 126"/>
            <p:cNvSpPr/>
            <p:nvPr/>
          </p:nvSpPr>
          <p:spPr>
            <a:xfrm>
              <a:off x="3594744" y="1229794"/>
              <a:ext cx="1954513" cy="488736"/>
            </a:xfrm>
            <a:prstGeom prst="downArrowCallout">
              <a:avLst>
                <a:gd name="adj1" fmla="val 370746"/>
                <a:gd name="adj2" fmla="val 309962"/>
                <a:gd name="adj3" fmla="val 44538"/>
                <a:gd name="adj4" fmla="val 554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64"/>
          <p:cNvGrpSpPr/>
          <p:nvPr/>
        </p:nvGrpSpPr>
        <p:grpSpPr>
          <a:xfrm>
            <a:off x="5885546" y="2919369"/>
            <a:ext cx="543829" cy="1954513"/>
            <a:chOff x="5885546" y="2015563"/>
            <a:chExt cx="543829" cy="1954513"/>
          </a:xfrm>
        </p:grpSpPr>
        <p:sp>
          <p:nvSpPr>
            <p:cNvPr id="45" name="Down Arrow Callout 130"/>
            <p:cNvSpPr/>
            <p:nvPr/>
          </p:nvSpPr>
          <p:spPr>
            <a:xfrm rot="5400000">
              <a:off x="5152658" y="2748451"/>
              <a:ext cx="1954513" cy="488737"/>
            </a:xfrm>
            <a:prstGeom prst="downArrowCallout">
              <a:avLst>
                <a:gd name="adj1" fmla="val 370746"/>
                <a:gd name="adj2" fmla="val 309962"/>
                <a:gd name="adj3" fmla="val 44538"/>
                <a:gd name="adj4" fmla="val 5546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Down Arrow Callout 131"/>
            <p:cNvSpPr/>
            <p:nvPr/>
          </p:nvSpPr>
          <p:spPr>
            <a:xfrm rot="5400000">
              <a:off x="5207750" y="2748451"/>
              <a:ext cx="1954513" cy="488737"/>
            </a:xfrm>
            <a:prstGeom prst="downArrowCallout">
              <a:avLst>
                <a:gd name="adj1" fmla="val 370746"/>
                <a:gd name="adj2" fmla="val 309962"/>
                <a:gd name="adj3" fmla="val 44538"/>
                <a:gd name="adj4" fmla="val 5546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66"/>
          <p:cNvGrpSpPr/>
          <p:nvPr/>
        </p:nvGrpSpPr>
        <p:grpSpPr>
          <a:xfrm>
            <a:off x="3594744" y="5102808"/>
            <a:ext cx="1954513" cy="546777"/>
            <a:chOff x="3594744" y="4176142"/>
            <a:chExt cx="1954513" cy="546777"/>
          </a:xfrm>
        </p:grpSpPr>
        <p:sp>
          <p:nvSpPr>
            <p:cNvPr id="50" name="Down Arrow Callout 135"/>
            <p:cNvSpPr/>
            <p:nvPr/>
          </p:nvSpPr>
          <p:spPr>
            <a:xfrm rot="10800000">
              <a:off x="3594744" y="4176142"/>
              <a:ext cx="1954513" cy="488736"/>
            </a:xfrm>
            <a:prstGeom prst="downArrowCallout">
              <a:avLst>
                <a:gd name="adj1" fmla="val 370746"/>
                <a:gd name="adj2" fmla="val 309962"/>
                <a:gd name="adj3" fmla="val 44538"/>
                <a:gd name="adj4" fmla="val 554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Down Arrow Callout 136"/>
            <p:cNvSpPr/>
            <p:nvPr/>
          </p:nvSpPr>
          <p:spPr>
            <a:xfrm rot="10800000">
              <a:off x="3594744" y="4234183"/>
              <a:ext cx="1954513" cy="488736"/>
            </a:xfrm>
            <a:prstGeom prst="downArrowCallout">
              <a:avLst>
                <a:gd name="adj1" fmla="val 370746"/>
                <a:gd name="adj2" fmla="val 309962"/>
                <a:gd name="adj3" fmla="val 44538"/>
                <a:gd name="adj4" fmla="val 554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558121" y="2532436"/>
            <a:ext cx="1911664" cy="10426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539552" y="2132856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44112" y="4546613"/>
            <a:ext cx="1911664" cy="10426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6" name="Espace réservé du texte 8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5543" y="4147033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7" name="Espace réservé du texte 8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606793" y="2532436"/>
            <a:ext cx="1911664" cy="10426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8" name="Espace réservé du texte 8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588224" y="2132856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9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692784" y="4546613"/>
            <a:ext cx="1911664" cy="10426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0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674215" y="4147033"/>
            <a:ext cx="1930231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half" idx="17" hasCustomPrompt="1"/>
          </p:nvPr>
        </p:nvSpPr>
        <p:spPr>
          <a:xfrm rot="16200000">
            <a:off x="2125429" y="3801518"/>
            <a:ext cx="1666960" cy="3458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3733646" y="2127570"/>
            <a:ext cx="1666960" cy="3458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3753800" y="5289881"/>
            <a:ext cx="1666960" cy="3458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49" hasCustomPrompt="1"/>
          </p:nvPr>
        </p:nvSpPr>
        <p:spPr>
          <a:xfrm rot="5400000">
            <a:off x="5389924" y="3752697"/>
            <a:ext cx="1666960" cy="3458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4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C516790-1EAA-4FCD-B4D6-58A59AE7BD23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4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75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1346329" y="2291988"/>
            <a:ext cx="2586887" cy="246131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9"/>
          <p:cNvGrpSpPr/>
          <p:nvPr/>
        </p:nvGrpSpPr>
        <p:grpSpPr>
          <a:xfrm flipH="1">
            <a:off x="1567697" y="2487796"/>
            <a:ext cx="1016534" cy="1004684"/>
            <a:chOff x="7162800" y="1192655"/>
            <a:chExt cx="1318260" cy="1628775"/>
          </a:xfrm>
        </p:grpSpPr>
        <p:sp>
          <p:nvSpPr>
            <p:cNvPr id="10" name="Rectangle 9"/>
            <p:cNvSpPr/>
            <p:nvPr/>
          </p:nvSpPr>
          <p:spPr>
            <a:xfrm>
              <a:off x="7162800" y="1192655"/>
              <a:ext cx="1219200" cy="1628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Rectangle 6"/>
            <p:cNvSpPr/>
            <p:nvPr/>
          </p:nvSpPr>
          <p:spPr>
            <a:xfrm>
              <a:off x="7261860" y="1192655"/>
              <a:ext cx="1219200" cy="16287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" name="Group 50"/>
          <p:cNvGrpSpPr/>
          <p:nvPr/>
        </p:nvGrpSpPr>
        <p:grpSpPr>
          <a:xfrm flipH="1">
            <a:off x="1567697" y="3552807"/>
            <a:ext cx="1016534" cy="1004687"/>
            <a:chOff x="7162800" y="2897630"/>
            <a:chExt cx="1318260" cy="1647825"/>
          </a:xfrm>
        </p:grpSpPr>
        <p:sp>
          <p:nvSpPr>
            <p:cNvPr id="15" name="Rectangle 14"/>
            <p:cNvSpPr/>
            <p:nvPr/>
          </p:nvSpPr>
          <p:spPr>
            <a:xfrm>
              <a:off x="7162800" y="2897630"/>
              <a:ext cx="1219200" cy="16478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61860" y="2897630"/>
              <a:ext cx="1219200" cy="16478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8" name="Group 12"/>
          <p:cNvGrpSpPr/>
          <p:nvPr/>
        </p:nvGrpSpPr>
        <p:grpSpPr>
          <a:xfrm>
            <a:off x="2695314" y="2487794"/>
            <a:ext cx="1016534" cy="1004687"/>
            <a:chOff x="7162800" y="2897630"/>
            <a:chExt cx="1318260" cy="1647825"/>
          </a:xfrm>
        </p:grpSpPr>
        <p:sp>
          <p:nvSpPr>
            <p:cNvPr id="22" name="Rectangle 13"/>
            <p:cNvSpPr/>
            <p:nvPr/>
          </p:nvSpPr>
          <p:spPr>
            <a:xfrm>
              <a:off x="7162800" y="2897630"/>
              <a:ext cx="1219200" cy="164782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" name="Rectangle 14"/>
            <p:cNvSpPr/>
            <p:nvPr/>
          </p:nvSpPr>
          <p:spPr>
            <a:xfrm>
              <a:off x="7261860" y="2897630"/>
              <a:ext cx="1219200" cy="1647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5" name="Group 18"/>
          <p:cNvGrpSpPr/>
          <p:nvPr/>
        </p:nvGrpSpPr>
        <p:grpSpPr>
          <a:xfrm>
            <a:off x="2695314" y="3552807"/>
            <a:ext cx="1016534" cy="1004687"/>
            <a:chOff x="7162800" y="2897630"/>
            <a:chExt cx="1318260" cy="1647825"/>
          </a:xfrm>
        </p:grpSpPr>
        <p:sp>
          <p:nvSpPr>
            <p:cNvPr id="27" name="Rectangle 26"/>
            <p:cNvSpPr/>
            <p:nvPr/>
          </p:nvSpPr>
          <p:spPr>
            <a:xfrm>
              <a:off x="7162800" y="2897630"/>
              <a:ext cx="1219200" cy="16478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61860" y="2897630"/>
              <a:ext cx="1219200" cy="1647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9" name="Pentagon 23"/>
          <p:cNvSpPr/>
          <p:nvPr userDrawn="1"/>
        </p:nvSpPr>
        <p:spPr>
          <a:xfrm>
            <a:off x="1346329" y="4898774"/>
            <a:ext cx="2586887" cy="39798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Pentagon 24"/>
          <p:cNvSpPr/>
          <p:nvPr userDrawn="1"/>
        </p:nvSpPr>
        <p:spPr>
          <a:xfrm rot="16200000">
            <a:off x="-260749" y="3323653"/>
            <a:ext cx="2461312" cy="39798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4260379" y="236811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5"/>
          <p:cNvSpPr>
            <a:spLocks noEditPoints="1"/>
          </p:cNvSpPr>
          <p:nvPr userDrawn="1"/>
        </p:nvSpPr>
        <p:spPr bwMode="auto">
          <a:xfrm>
            <a:off x="4260379" y="3205344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45"/>
          <p:cNvSpPr>
            <a:spLocks noEditPoints="1"/>
          </p:cNvSpPr>
          <p:nvPr userDrawn="1"/>
        </p:nvSpPr>
        <p:spPr bwMode="auto">
          <a:xfrm>
            <a:off x="4260379" y="404256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87"/>
          <p:cNvSpPr>
            <a:spLocks noEditPoints="1"/>
          </p:cNvSpPr>
          <p:nvPr userDrawn="1"/>
        </p:nvSpPr>
        <p:spPr bwMode="auto">
          <a:xfrm>
            <a:off x="4260379" y="4879793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644008" y="2530389"/>
            <a:ext cx="4176464" cy="46656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657991" y="2202817"/>
            <a:ext cx="4162481" cy="2900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644008" y="3396532"/>
            <a:ext cx="4176464" cy="46656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4657991" y="3068960"/>
            <a:ext cx="4162481" cy="2900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4644008" y="4260628"/>
            <a:ext cx="4176464" cy="46656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57991" y="3933056"/>
            <a:ext cx="4162481" cy="2900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44008" y="5122677"/>
            <a:ext cx="4176464" cy="46656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657991" y="4795105"/>
            <a:ext cx="4162481" cy="29007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17" hasCustomPrompt="1"/>
          </p:nvPr>
        </p:nvSpPr>
        <p:spPr>
          <a:xfrm rot="16200000">
            <a:off x="-216530" y="3320989"/>
            <a:ext cx="2376264" cy="4320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1331640" y="4869160"/>
            <a:ext cx="2376264" cy="4320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Ajoutez</a:t>
            </a:r>
            <a:r>
              <a:rPr lang="en-US" dirty="0" smtClean="0"/>
              <a:t> 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3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10B6B79-5BD3-4DE3-BB82-02D175731CC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4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1F3ED9A3-7C02-4D61-BB5B-C13942AA319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45"/>
          <p:cNvGrpSpPr/>
          <p:nvPr userDrawn="1"/>
        </p:nvGrpSpPr>
        <p:grpSpPr>
          <a:xfrm>
            <a:off x="4693120" y="4006435"/>
            <a:ext cx="3437041" cy="1618721"/>
            <a:chOff x="4693120" y="3187189"/>
            <a:chExt cx="3437041" cy="1618721"/>
          </a:xfrm>
        </p:grpSpPr>
        <p:sp>
          <p:nvSpPr>
            <p:cNvPr id="7" name="Round Diagonal Corner Rectangle 46"/>
            <p:cNvSpPr/>
            <p:nvPr/>
          </p:nvSpPr>
          <p:spPr>
            <a:xfrm flipH="1" flipV="1">
              <a:off x="4693120" y="3230599"/>
              <a:ext cx="3437041" cy="1575311"/>
            </a:xfrm>
            <a:prstGeom prst="round2DiagRect">
              <a:avLst>
                <a:gd name="adj1" fmla="val 9472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 Diagonal Corner Rectangle 47"/>
            <p:cNvSpPr/>
            <p:nvPr/>
          </p:nvSpPr>
          <p:spPr>
            <a:xfrm flipH="1" flipV="1">
              <a:off x="4693120" y="3187189"/>
              <a:ext cx="3437041" cy="1575311"/>
            </a:xfrm>
            <a:prstGeom prst="round2DiagRect">
              <a:avLst>
                <a:gd name="adj1" fmla="val 947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Up Arrow 48"/>
          <p:cNvSpPr/>
          <p:nvPr userDrawn="1"/>
        </p:nvSpPr>
        <p:spPr>
          <a:xfrm rot="18900000" flipH="1" flipV="1">
            <a:off x="5260213" y="4428604"/>
            <a:ext cx="642922" cy="614356"/>
          </a:xfrm>
          <a:prstGeom prst="up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 Diagonal Corner Rectangle 50"/>
          <p:cNvSpPr/>
          <p:nvPr/>
        </p:nvSpPr>
        <p:spPr>
          <a:xfrm flipV="1">
            <a:off x="1013839" y="4049845"/>
            <a:ext cx="3437041" cy="1575311"/>
          </a:xfrm>
          <a:prstGeom prst="round2DiagRect">
            <a:avLst>
              <a:gd name="adj1" fmla="val 9472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 Diagonal Corner Rectangle 51"/>
          <p:cNvSpPr/>
          <p:nvPr/>
        </p:nvSpPr>
        <p:spPr>
          <a:xfrm flipV="1">
            <a:off x="1013839" y="4006435"/>
            <a:ext cx="3437041" cy="1575311"/>
          </a:xfrm>
          <a:prstGeom prst="round2DiagRect">
            <a:avLst>
              <a:gd name="adj1" fmla="val 947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 Arrow 52"/>
          <p:cNvSpPr/>
          <p:nvPr userDrawn="1"/>
        </p:nvSpPr>
        <p:spPr>
          <a:xfrm rot="2700000" flipV="1">
            <a:off x="3240865" y="4428604"/>
            <a:ext cx="642922" cy="614356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53"/>
          <p:cNvGrpSpPr/>
          <p:nvPr userDrawn="1"/>
        </p:nvGrpSpPr>
        <p:grpSpPr>
          <a:xfrm>
            <a:off x="4693120" y="1979672"/>
            <a:ext cx="3439746" cy="1615035"/>
            <a:chOff x="4693120" y="1160426"/>
            <a:chExt cx="3439746" cy="1615035"/>
          </a:xfrm>
        </p:grpSpPr>
        <p:sp>
          <p:nvSpPr>
            <p:cNvPr id="15" name="Round Diagonal Corner Rectangle 54"/>
            <p:cNvSpPr/>
            <p:nvPr/>
          </p:nvSpPr>
          <p:spPr>
            <a:xfrm flipH="1">
              <a:off x="4695825" y="1160426"/>
              <a:ext cx="3437041" cy="1575311"/>
            </a:xfrm>
            <a:prstGeom prst="round2DiagRect">
              <a:avLst>
                <a:gd name="adj1" fmla="val 9472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 Diagonal Corner Rectangle 55"/>
            <p:cNvSpPr/>
            <p:nvPr/>
          </p:nvSpPr>
          <p:spPr>
            <a:xfrm flipH="1">
              <a:off x="4693120" y="1200150"/>
              <a:ext cx="3437041" cy="1575311"/>
            </a:xfrm>
            <a:prstGeom prst="round2DiagRect">
              <a:avLst>
                <a:gd name="adj1" fmla="val 947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Up Arrow 56"/>
          <p:cNvSpPr/>
          <p:nvPr userDrawn="1"/>
        </p:nvSpPr>
        <p:spPr>
          <a:xfrm rot="2700000" flipH="1">
            <a:off x="5260213" y="2542942"/>
            <a:ext cx="642922" cy="614356"/>
          </a:xfrm>
          <a:prstGeom prst="up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57"/>
          <p:cNvGrpSpPr/>
          <p:nvPr userDrawn="1"/>
        </p:nvGrpSpPr>
        <p:grpSpPr>
          <a:xfrm>
            <a:off x="1013460" y="1972052"/>
            <a:ext cx="3437420" cy="1622655"/>
            <a:chOff x="1013460" y="1152806"/>
            <a:chExt cx="3437420" cy="1622655"/>
          </a:xfrm>
        </p:grpSpPr>
        <p:sp>
          <p:nvSpPr>
            <p:cNvPr id="19" name="Round Diagonal Corner Rectangle 58"/>
            <p:cNvSpPr/>
            <p:nvPr/>
          </p:nvSpPr>
          <p:spPr>
            <a:xfrm>
              <a:off x="1013460" y="1152806"/>
              <a:ext cx="3437041" cy="1575311"/>
            </a:xfrm>
            <a:prstGeom prst="round2DiagRect">
              <a:avLst>
                <a:gd name="adj1" fmla="val 9472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Diagonal Corner Rectangle 59"/>
            <p:cNvSpPr/>
            <p:nvPr/>
          </p:nvSpPr>
          <p:spPr>
            <a:xfrm>
              <a:off x="1013839" y="1200150"/>
              <a:ext cx="3437041" cy="1575311"/>
            </a:xfrm>
            <a:prstGeom prst="round2DiagRect">
              <a:avLst>
                <a:gd name="adj1" fmla="val 947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Up Arrow 61"/>
          <p:cNvSpPr/>
          <p:nvPr userDrawn="1"/>
        </p:nvSpPr>
        <p:spPr>
          <a:xfrm rot="18900000">
            <a:off x="3240865" y="2542942"/>
            <a:ext cx="642922" cy="614356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62"/>
          <p:cNvSpPr/>
          <p:nvPr userDrawn="1"/>
        </p:nvSpPr>
        <p:spPr>
          <a:xfrm>
            <a:off x="3404229" y="2664600"/>
            <a:ext cx="2291361" cy="229136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184642" y="264394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184642" y="465130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7677150" y="264394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7677150" y="465130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Pie 72"/>
          <p:cNvSpPr/>
          <p:nvPr/>
        </p:nvSpPr>
        <p:spPr>
          <a:xfrm>
            <a:off x="3495105" y="2763630"/>
            <a:ext cx="1030994" cy="1030995"/>
          </a:xfrm>
          <a:prstGeom prst="pieWed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Pie 80"/>
          <p:cNvSpPr/>
          <p:nvPr/>
        </p:nvSpPr>
        <p:spPr>
          <a:xfrm rot="5400000">
            <a:off x="4573721" y="2763631"/>
            <a:ext cx="1030994" cy="1030995"/>
          </a:xfrm>
          <a:prstGeom prst="pieWed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Pie 83"/>
          <p:cNvSpPr/>
          <p:nvPr/>
        </p:nvSpPr>
        <p:spPr>
          <a:xfrm rot="16200000">
            <a:off x="3495106" y="3842245"/>
            <a:ext cx="1030994" cy="1030995"/>
          </a:xfrm>
          <a:prstGeom prst="pieWedg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Pie 87"/>
          <p:cNvSpPr/>
          <p:nvPr/>
        </p:nvSpPr>
        <p:spPr>
          <a:xfrm rot="10800000">
            <a:off x="4573722" y="3842246"/>
            <a:ext cx="1030995" cy="1030994"/>
          </a:xfrm>
          <a:prstGeom prst="pieWed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Espace réservé du texte 8"/>
          <p:cNvSpPr>
            <a:spLocks noGrp="1"/>
          </p:cNvSpPr>
          <p:nvPr userDrawn="1">
            <p:ph type="body" sz="quarter" idx="39" hasCustomPrompt="1"/>
          </p:nvPr>
        </p:nvSpPr>
        <p:spPr bwMode="gray">
          <a:xfrm>
            <a:off x="1547664" y="2532436"/>
            <a:ext cx="1728000" cy="10426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 userDrawn="1">
            <p:ph type="body" sz="quarter" idx="40" hasCustomPrompt="1"/>
          </p:nvPr>
        </p:nvSpPr>
        <p:spPr bwMode="gray">
          <a:xfrm>
            <a:off x="1547664" y="2132856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5" name="Espace réservé du texte 8"/>
          <p:cNvSpPr>
            <a:spLocks noGrp="1"/>
          </p:cNvSpPr>
          <p:nvPr userDrawn="1">
            <p:ph type="body" sz="quarter" idx="41" hasCustomPrompt="1"/>
          </p:nvPr>
        </p:nvSpPr>
        <p:spPr bwMode="gray">
          <a:xfrm>
            <a:off x="5868336" y="2532436"/>
            <a:ext cx="1728000" cy="10426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6" name="Espace réservé du texte 8"/>
          <p:cNvSpPr>
            <a:spLocks noGrp="1"/>
          </p:cNvSpPr>
          <p:nvPr userDrawn="1">
            <p:ph type="body" sz="quarter" idx="42" hasCustomPrompt="1"/>
          </p:nvPr>
        </p:nvSpPr>
        <p:spPr bwMode="gray">
          <a:xfrm>
            <a:off x="5868336" y="2132856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7" name="Espace réservé du texte 8"/>
          <p:cNvSpPr>
            <a:spLocks noGrp="1"/>
          </p:cNvSpPr>
          <p:nvPr userDrawn="1">
            <p:ph type="body" sz="quarter" idx="43" hasCustomPrompt="1"/>
          </p:nvPr>
        </p:nvSpPr>
        <p:spPr bwMode="gray">
          <a:xfrm>
            <a:off x="5868144" y="4474605"/>
            <a:ext cx="1728000" cy="10426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8" name="Espace réservé du texte 8"/>
          <p:cNvSpPr>
            <a:spLocks noGrp="1"/>
          </p:cNvSpPr>
          <p:nvPr userDrawn="1">
            <p:ph type="body" sz="quarter" idx="44" hasCustomPrompt="1"/>
          </p:nvPr>
        </p:nvSpPr>
        <p:spPr bwMode="gray">
          <a:xfrm>
            <a:off x="5868144" y="4075025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9" name="Espace réservé du texte 8"/>
          <p:cNvSpPr>
            <a:spLocks noGrp="1"/>
          </p:cNvSpPr>
          <p:nvPr userDrawn="1">
            <p:ph type="body" sz="quarter" idx="45" hasCustomPrompt="1"/>
          </p:nvPr>
        </p:nvSpPr>
        <p:spPr bwMode="gray">
          <a:xfrm>
            <a:off x="1547664" y="4476652"/>
            <a:ext cx="1728000" cy="10426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0" name="Espace réservé du texte 8"/>
          <p:cNvSpPr>
            <a:spLocks noGrp="1"/>
          </p:cNvSpPr>
          <p:nvPr userDrawn="1">
            <p:ph type="body" sz="quarter" idx="46" hasCustomPrompt="1"/>
          </p:nvPr>
        </p:nvSpPr>
        <p:spPr bwMode="gray">
          <a:xfrm>
            <a:off x="1547664" y="4077072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2EC7E38-A172-4DAC-89B9-905ED54A6C4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1" grpId="0" animBg="1"/>
      <p:bldP spid="22" grpId="0" animBg="1"/>
      <p:bldP spid="24" grpId="0" animBg="1"/>
      <p:bldP spid="26" grpId="0" animBg="1"/>
      <p:bldP spid="28" grpId="0" animBg="1"/>
      <p:bldP spid="3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1" name="Freeform 5"/>
          <p:cNvSpPr>
            <a:spLocks/>
          </p:cNvSpPr>
          <p:nvPr userDrawn="1"/>
        </p:nvSpPr>
        <p:spPr bwMode="auto">
          <a:xfrm>
            <a:off x="2522343" y="3864698"/>
            <a:ext cx="1781155" cy="770499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143"/>
              </a:cxn>
              <a:cxn ang="0">
                <a:pos x="323" y="277"/>
              </a:cxn>
              <a:cxn ang="0">
                <a:pos x="641" y="132"/>
              </a:cxn>
              <a:cxn ang="0">
                <a:pos x="325" y="0"/>
              </a:cxn>
            </a:cxnLst>
            <a:rect l="0" t="0" r="r" b="b"/>
            <a:pathLst>
              <a:path w="641" h="277">
                <a:moveTo>
                  <a:pt x="325" y="0"/>
                </a:moveTo>
                <a:cubicBezTo>
                  <a:pt x="132" y="0"/>
                  <a:pt x="0" y="143"/>
                  <a:pt x="0" y="143"/>
                </a:cubicBezTo>
                <a:cubicBezTo>
                  <a:pt x="119" y="243"/>
                  <a:pt x="229" y="277"/>
                  <a:pt x="323" y="277"/>
                </a:cubicBezTo>
                <a:cubicBezTo>
                  <a:pt x="517" y="277"/>
                  <a:pt x="641" y="132"/>
                  <a:pt x="641" y="132"/>
                </a:cubicBezTo>
                <a:cubicBezTo>
                  <a:pt x="527" y="33"/>
                  <a:pt x="419" y="0"/>
                  <a:pt x="325" y="0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/>
          <p:cNvSpPr>
            <a:spLocks/>
          </p:cNvSpPr>
          <p:nvPr userDrawn="1"/>
        </p:nvSpPr>
        <p:spPr bwMode="auto">
          <a:xfrm>
            <a:off x="3141524" y="3034094"/>
            <a:ext cx="1290836" cy="12348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446" y="444"/>
              </a:cxn>
              <a:cxn ang="0">
                <a:pos x="464" y="443"/>
              </a:cxn>
              <a:cxn ang="0">
                <a:pos x="8" y="0"/>
              </a:cxn>
            </a:cxnLst>
            <a:rect l="0" t="0" r="r" b="b"/>
            <a:pathLst>
              <a:path w="464" h="444">
                <a:moveTo>
                  <a:pt x="8" y="0"/>
                </a:moveTo>
                <a:cubicBezTo>
                  <a:pt x="3" y="0"/>
                  <a:pt x="0" y="0"/>
                  <a:pt x="0" y="0"/>
                </a:cubicBezTo>
                <a:cubicBezTo>
                  <a:pt x="39" y="418"/>
                  <a:pt x="365" y="444"/>
                  <a:pt x="446" y="444"/>
                </a:cubicBezTo>
                <a:cubicBezTo>
                  <a:pt x="457" y="444"/>
                  <a:pt x="464" y="443"/>
                  <a:pt x="464" y="443"/>
                </a:cubicBezTo>
                <a:cubicBezTo>
                  <a:pt x="430" y="18"/>
                  <a:pt x="68" y="0"/>
                  <a:pt x="8" y="0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/>
          <p:cNvSpPr>
            <a:spLocks/>
          </p:cNvSpPr>
          <p:nvPr userDrawn="1"/>
        </p:nvSpPr>
        <p:spPr bwMode="auto">
          <a:xfrm>
            <a:off x="3678742" y="2587872"/>
            <a:ext cx="1725119" cy="1783154"/>
          </a:xfrm>
          <a:custGeom>
            <a:avLst/>
            <a:gdLst/>
            <a:ahLst/>
            <a:cxnLst>
              <a:cxn ang="0">
                <a:pos x="303" y="0"/>
              </a:cxn>
              <a:cxn ang="0">
                <a:pos x="322" y="641"/>
              </a:cxn>
              <a:cxn ang="0">
                <a:pos x="303" y="0"/>
              </a:cxn>
            </a:cxnLst>
            <a:rect l="0" t="0" r="r" b="b"/>
            <a:pathLst>
              <a:path w="621" h="641">
                <a:moveTo>
                  <a:pt x="303" y="0"/>
                </a:moveTo>
                <a:cubicBezTo>
                  <a:pt x="0" y="371"/>
                  <a:pt x="322" y="641"/>
                  <a:pt x="322" y="641"/>
                </a:cubicBezTo>
                <a:cubicBezTo>
                  <a:pt x="621" y="285"/>
                  <a:pt x="303" y="0"/>
                  <a:pt x="303" y="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/>
          <p:cNvSpPr>
            <a:spLocks/>
          </p:cNvSpPr>
          <p:nvPr userDrawn="1"/>
        </p:nvSpPr>
        <p:spPr bwMode="auto">
          <a:xfrm>
            <a:off x="4569541" y="3019405"/>
            <a:ext cx="1398908" cy="1308846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40" y="470"/>
              </a:cxn>
              <a:cxn ang="0">
                <a:pos x="476" y="0"/>
              </a:cxn>
            </a:cxnLst>
            <a:rect l="0" t="0" r="r" b="b"/>
            <a:pathLst>
              <a:path w="503" h="470">
                <a:moveTo>
                  <a:pt x="476" y="0"/>
                </a:moveTo>
                <a:cubicBezTo>
                  <a:pt x="0" y="51"/>
                  <a:pt x="40" y="470"/>
                  <a:pt x="40" y="470"/>
                </a:cubicBezTo>
                <a:cubicBezTo>
                  <a:pt x="503" y="427"/>
                  <a:pt x="476" y="0"/>
                  <a:pt x="476" y="0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9"/>
          <p:cNvSpPr>
            <a:spLocks/>
          </p:cNvSpPr>
          <p:nvPr userDrawn="1"/>
        </p:nvSpPr>
        <p:spPr bwMode="auto">
          <a:xfrm>
            <a:off x="4878452" y="3864698"/>
            <a:ext cx="1783156" cy="770499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153"/>
              </a:cxn>
              <a:cxn ang="0">
                <a:pos x="310" y="277"/>
              </a:cxn>
              <a:cxn ang="0">
                <a:pos x="641" y="125"/>
              </a:cxn>
              <a:cxn ang="0">
                <a:pos x="325" y="0"/>
              </a:cxn>
            </a:cxnLst>
            <a:rect l="0" t="0" r="r" b="b"/>
            <a:pathLst>
              <a:path w="641" h="277">
                <a:moveTo>
                  <a:pt x="325" y="0"/>
                </a:moveTo>
                <a:cubicBezTo>
                  <a:pt x="126" y="0"/>
                  <a:pt x="0" y="153"/>
                  <a:pt x="0" y="153"/>
                </a:cubicBezTo>
                <a:cubicBezTo>
                  <a:pt x="113" y="245"/>
                  <a:pt x="218" y="277"/>
                  <a:pt x="310" y="277"/>
                </a:cubicBezTo>
                <a:cubicBezTo>
                  <a:pt x="509" y="277"/>
                  <a:pt x="641" y="125"/>
                  <a:pt x="641" y="125"/>
                </a:cubicBezTo>
                <a:cubicBezTo>
                  <a:pt x="524" y="32"/>
                  <a:pt x="417" y="0"/>
                  <a:pt x="325" y="0"/>
                </a:cubicBezTo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61"/>
          <p:cNvGrpSpPr/>
          <p:nvPr userDrawn="1"/>
        </p:nvGrpSpPr>
        <p:grpSpPr>
          <a:xfrm>
            <a:off x="2315416" y="4318573"/>
            <a:ext cx="4618784" cy="1612574"/>
            <a:chOff x="2315416" y="3388051"/>
            <a:chExt cx="4618784" cy="1612574"/>
          </a:xfrm>
        </p:grpSpPr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4134298" y="3388051"/>
              <a:ext cx="776113" cy="1420300"/>
            </a:xfrm>
            <a:custGeom>
              <a:avLst/>
              <a:gdLst/>
              <a:ahLst/>
              <a:cxnLst>
                <a:cxn ang="0">
                  <a:pos x="317" y="728"/>
                </a:cxn>
                <a:cxn ang="0">
                  <a:pos x="300" y="323"/>
                </a:cxn>
                <a:cxn ang="0">
                  <a:pos x="393" y="116"/>
                </a:cxn>
                <a:cxn ang="0">
                  <a:pos x="348" y="125"/>
                </a:cxn>
                <a:cxn ang="0">
                  <a:pos x="264" y="184"/>
                </a:cxn>
                <a:cxn ang="0">
                  <a:pos x="196" y="15"/>
                </a:cxn>
                <a:cxn ang="0">
                  <a:pos x="187" y="126"/>
                </a:cxn>
                <a:cxn ang="0">
                  <a:pos x="117" y="81"/>
                </a:cxn>
                <a:cxn ang="0">
                  <a:pos x="65" y="40"/>
                </a:cxn>
                <a:cxn ang="0">
                  <a:pos x="126" y="182"/>
                </a:cxn>
                <a:cxn ang="0">
                  <a:pos x="24" y="86"/>
                </a:cxn>
                <a:cxn ang="0">
                  <a:pos x="21" y="129"/>
                </a:cxn>
                <a:cxn ang="0">
                  <a:pos x="104" y="227"/>
                </a:cxn>
                <a:cxn ang="0">
                  <a:pos x="24" y="184"/>
                </a:cxn>
                <a:cxn ang="0">
                  <a:pos x="48" y="238"/>
                </a:cxn>
                <a:cxn ang="0">
                  <a:pos x="173" y="392"/>
                </a:cxn>
                <a:cxn ang="0">
                  <a:pos x="152" y="728"/>
                </a:cxn>
                <a:cxn ang="0">
                  <a:pos x="317" y="728"/>
                </a:cxn>
              </a:cxnLst>
              <a:rect l="0" t="0" r="r" b="b"/>
              <a:pathLst>
                <a:path w="398" h="728">
                  <a:moveTo>
                    <a:pt x="317" y="728"/>
                  </a:moveTo>
                  <a:cubicBezTo>
                    <a:pt x="317" y="728"/>
                    <a:pt x="261" y="475"/>
                    <a:pt x="300" y="323"/>
                  </a:cubicBezTo>
                  <a:cubicBezTo>
                    <a:pt x="339" y="171"/>
                    <a:pt x="398" y="140"/>
                    <a:pt x="393" y="116"/>
                  </a:cubicBezTo>
                  <a:cubicBezTo>
                    <a:pt x="387" y="93"/>
                    <a:pt x="358" y="103"/>
                    <a:pt x="348" y="125"/>
                  </a:cubicBezTo>
                  <a:cubicBezTo>
                    <a:pt x="338" y="146"/>
                    <a:pt x="299" y="192"/>
                    <a:pt x="264" y="184"/>
                  </a:cubicBezTo>
                  <a:cubicBezTo>
                    <a:pt x="228" y="176"/>
                    <a:pt x="221" y="30"/>
                    <a:pt x="196" y="15"/>
                  </a:cubicBezTo>
                  <a:cubicBezTo>
                    <a:pt x="170" y="0"/>
                    <a:pt x="178" y="68"/>
                    <a:pt x="187" y="126"/>
                  </a:cubicBezTo>
                  <a:cubicBezTo>
                    <a:pt x="196" y="184"/>
                    <a:pt x="147" y="151"/>
                    <a:pt x="117" y="81"/>
                  </a:cubicBezTo>
                  <a:cubicBezTo>
                    <a:pt x="87" y="10"/>
                    <a:pt x="69" y="31"/>
                    <a:pt x="65" y="40"/>
                  </a:cubicBezTo>
                  <a:cubicBezTo>
                    <a:pt x="62" y="50"/>
                    <a:pt x="131" y="176"/>
                    <a:pt x="126" y="182"/>
                  </a:cubicBezTo>
                  <a:cubicBezTo>
                    <a:pt x="120" y="188"/>
                    <a:pt x="33" y="83"/>
                    <a:pt x="24" y="86"/>
                  </a:cubicBezTo>
                  <a:cubicBezTo>
                    <a:pt x="15" y="89"/>
                    <a:pt x="0" y="96"/>
                    <a:pt x="21" y="129"/>
                  </a:cubicBezTo>
                  <a:cubicBezTo>
                    <a:pt x="42" y="162"/>
                    <a:pt x="108" y="218"/>
                    <a:pt x="104" y="227"/>
                  </a:cubicBezTo>
                  <a:cubicBezTo>
                    <a:pt x="99" y="236"/>
                    <a:pt x="45" y="185"/>
                    <a:pt x="24" y="184"/>
                  </a:cubicBezTo>
                  <a:cubicBezTo>
                    <a:pt x="4" y="182"/>
                    <a:pt x="12" y="211"/>
                    <a:pt x="48" y="238"/>
                  </a:cubicBezTo>
                  <a:cubicBezTo>
                    <a:pt x="84" y="264"/>
                    <a:pt x="172" y="294"/>
                    <a:pt x="173" y="392"/>
                  </a:cubicBezTo>
                  <a:cubicBezTo>
                    <a:pt x="174" y="491"/>
                    <a:pt x="152" y="728"/>
                    <a:pt x="152" y="728"/>
                  </a:cubicBezTo>
                  <a:lnTo>
                    <a:pt x="317" y="7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2315416" y="4470118"/>
              <a:ext cx="4618784" cy="530507"/>
            </a:xfrm>
            <a:custGeom>
              <a:avLst/>
              <a:gdLst/>
              <a:ahLst/>
              <a:cxnLst>
                <a:cxn ang="0">
                  <a:pos x="1229" y="237"/>
                </a:cxn>
                <a:cxn ang="0">
                  <a:pos x="0" y="272"/>
                </a:cxn>
                <a:cxn ang="0">
                  <a:pos x="1229" y="237"/>
                </a:cxn>
              </a:cxnLst>
              <a:rect l="0" t="0" r="r" b="b"/>
              <a:pathLst>
                <a:path w="1229" h="272">
                  <a:moveTo>
                    <a:pt x="1229" y="237"/>
                  </a:moveTo>
                  <a:cubicBezTo>
                    <a:pt x="1229" y="237"/>
                    <a:pt x="463" y="138"/>
                    <a:pt x="0" y="272"/>
                  </a:cubicBezTo>
                  <a:cubicBezTo>
                    <a:pt x="0" y="272"/>
                    <a:pt x="516" y="0"/>
                    <a:pt x="1229" y="2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Espace réservé du texte 8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683568" y="4258581"/>
            <a:ext cx="1728000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83568" y="3859001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732432" y="4188620"/>
            <a:ext cx="1728000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732432" y="3789040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940344" y="2964484"/>
            <a:ext cx="1728000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5940344" y="2564904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3635896" y="1812356"/>
            <a:ext cx="1728000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3635896" y="1412776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1259632" y="2962437"/>
            <a:ext cx="1728000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1259632" y="2562857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6D62382A-DCCA-42FA-BC5A-3C4BD05BD2D3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56"/>
          <p:cNvGrpSpPr/>
          <p:nvPr userDrawn="1"/>
        </p:nvGrpSpPr>
        <p:grpSpPr>
          <a:xfrm>
            <a:off x="2514600" y="2969342"/>
            <a:ext cx="4114800" cy="2821736"/>
            <a:chOff x="2514600" y="2110558"/>
            <a:chExt cx="4114800" cy="2821736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715987" y="2110558"/>
              <a:ext cx="1722591" cy="2615000"/>
            </a:xfrm>
            <a:custGeom>
              <a:avLst/>
              <a:gdLst/>
              <a:ahLst/>
              <a:cxnLst>
                <a:cxn ang="0">
                  <a:pos x="259" y="903"/>
                </a:cxn>
                <a:cxn ang="0">
                  <a:pos x="259" y="811"/>
                </a:cxn>
                <a:cxn ang="0">
                  <a:pos x="245" y="674"/>
                </a:cxn>
                <a:cxn ang="0">
                  <a:pos x="269" y="516"/>
                </a:cxn>
                <a:cxn ang="0">
                  <a:pos x="153" y="458"/>
                </a:cxn>
                <a:cxn ang="0">
                  <a:pos x="23" y="351"/>
                </a:cxn>
                <a:cxn ang="0">
                  <a:pos x="129" y="432"/>
                </a:cxn>
                <a:cxn ang="0">
                  <a:pos x="269" y="470"/>
                </a:cxn>
                <a:cxn ang="0">
                  <a:pos x="253" y="359"/>
                </a:cxn>
                <a:cxn ang="0">
                  <a:pos x="146" y="351"/>
                </a:cxn>
                <a:cxn ang="0">
                  <a:pos x="245" y="343"/>
                </a:cxn>
                <a:cxn ang="0">
                  <a:pos x="185" y="249"/>
                </a:cxn>
                <a:cxn ang="0">
                  <a:pos x="0" y="223"/>
                </a:cxn>
                <a:cxn ang="0">
                  <a:pos x="259" y="301"/>
                </a:cxn>
                <a:cxn ang="0">
                  <a:pos x="315" y="0"/>
                </a:cxn>
                <a:cxn ang="0">
                  <a:pos x="279" y="279"/>
                </a:cxn>
                <a:cxn ang="0">
                  <a:pos x="395" y="211"/>
                </a:cxn>
                <a:cxn ang="0">
                  <a:pos x="297" y="285"/>
                </a:cxn>
                <a:cxn ang="0">
                  <a:pos x="297" y="385"/>
                </a:cxn>
                <a:cxn ang="0">
                  <a:pos x="307" y="460"/>
                </a:cxn>
                <a:cxn ang="0">
                  <a:pos x="431" y="413"/>
                </a:cxn>
                <a:cxn ang="0">
                  <a:pos x="549" y="273"/>
                </a:cxn>
                <a:cxn ang="0">
                  <a:pos x="457" y="423"/>
                </a:cxn>
                <a:cxn ang="0">
                  <a:pos x="317" y="500"/>
                </a:cxn>
                <a:cxn ang="0">
                  <a:pos x="307" y="568"/>
                </a:cxn>
                <a:cxn ang="0">
                  <a:pos x="297" y="650"/>
                </a:cxn>
                <a:cxn ang="0">
                  <a:pos x="313" y="747"/>
                </a:cxn>
                <a:cxn ang="0">
                  <a:pos x="361" y="903"/>
                </a:cxn>
                <a:cxn ang="0">
                  <a:pos x="259" y="903"/>
                </a:cxn>
              </a:cxnLst>
              <a:rect l="0" t="0" r="r" b="b"/>
              <a:pathLst>
                <a:path w="593" h="903">
                  <a:moveTo>
                    <a:pt x="259" y="903"/>
                  </a:moveTo>
                  <a:cubicBezTo>
                    <a:pt x="259" y="903"/>
                    <a:pt x="273" y="874"/>
                    <a:pt x="259" y="811"/>
                  </a:cubicBezTo>
                  <a:cubicBezTo>
                    <a:pt x="251" y="777"/>
                    <a:pt x="229" y="723"/>
                    <a:pt x="245" y="674"/>
                  </a:cubicBezTo>
                  <a:cubicBezTo>
                    <a:pt x="257" y="636"/>
                    <a:pt x="269" y="548"/>
                    <a:pt x="269" y="516"/>
                  </a:cubicBezTo>
                  <a:cubicBezTo>
                    <a:pt x="269" y="516"/>
                    <a:pt x="247" y="474"/>
                    <a:pt x="153" y="458"/>
                  </a:cubicBezTo>
                  <a:cubicBezTo>
                    <a:pt x="59" y="442"/>
                    <a:pt x="23" y="375"/>
                    <a:pt x="23" y="351"/>
                  </a:cubicBezTo>
                  <a:cubicBezTo>
                    <a:pt x="23" y="351"/>
                    <a:pt x="21" y="411"/>
                    <a:pt x="129" y="432"/>
                  </a:cubicBezTo>
                  <a:cubicBezTo>
                    <a:pt x="129" y="432"/>
                    <a:pt x="235" y="454"/>
                    <a:pt x="269" y="470"/>
                  </a:cubicBezTo>
                  <a:cubicBezTo>
                    <a:pt x="269" y="470"/>
                    <a:pt x="269" y="393"/>
                    <a:pt x="253" y="359"/>
                  </a:cubicBezTo>
                  <a:cubicBezTo>
                    <a:pt x="253" y="359"/>
                    <a:pt x="219" y="309"/>
                    <a:pt x="146" y="351"/>
                  </a:cubicBezTo>
                  <a:cubicBezTo>
                    <a:pt x="146" y="351"/>
                    <a:pt x="195" y="307"/>
                    <a:pt x="245" y="343"/>
                  </a:cubicBezTo>
                  <a:cubicBezTo>
                    <a:pt x="245" y="343"/>
                    <a:pt x="245" y="299"/>
                    <a:pt x="185" y="249"/>
                  </a:cubicBezTo>
                  <a:cubicBezTo>
                    <a:pt x="185" y="249"/>
                    <a:pt x="123" y="199"/>
                    <a:pt x="0" y="223"/>
                  </a:cubicBezTo>
                  <a:cubicBezTo>
                    <a:pt x="0" y="223"/>
                    <a:pt x="175" y="173"/>
                    <a:pt x="259" y="301"/>
                  </a:cubicBezTo>
                  <a:cubicBezTo>
                    <a:pt x="259" y="301"/>
                    <a:pt x="229" y="92"/>
                    <a:pt x="315" y="0"/>
                  </a:cubicBezTo>
                  <a:cubicBezTo>
                    <a:pt x="315" y="0"/>
                    <a:pt x="245" y="58"/>
                    <a:pt x="279" y="279"/>
                  </a:cubicBezTo>
                  <a:cubicBezTo>
                    <a:pt x="279" y="279"/>
                    <a:pt x="337" y="209"/>
                    <a:pt x="395" y="211"/>
                  </a:cubicBezTo>
                  <a:cubicBezTo>
                    <a:pt x="395" y="211"/>
                    <a:pt x="311" y="233"/>
                    <a:pt x="297" y="285"/>
                  </a:cubicBezTo>
                  <a:cubicBezTo>
                    <a:pt x="297" y="285"/>
                    <a:pt x="283" y="347"/>
                    <a:pt x="297" y="385"/>
                  </a:cubicBezTo>
                  <a:cubicBezTo>
                    <a:pt x="304" y="403"/>
                    <a:pt x="307" y="434"/>
                    <a:pt x="307" y="460"/>
                  </a:cubicBezTo>
                  <a:cubicBezTo>
                    <a:pt x="307" y="460"/>
                    <a:pt x="335" y="426"/>
                    <a:pt x="431" y="413"/>
                  </a:cubicBezTo>
                  <a:cubicBezTo>
                    <a:pt x="431" y="413"/>
                    <a:pt x="575" y="403"/>
                    <a:pt x="549" y="273"/>
                  </a:cubicBezTo>
                  <a:cubicBezTo>
                    <a:pt x="549" y="273"/>
                    <a:pt x="593" y="375"/>
                    <a:pt x="457" y="423"/>
                  </a:cubicBezTo>
                  <a:cubicBezTo>
                    <a:pt x="457" y="423"/>
                    <a:pt x="331" y="436"/>
                    <a:pt x="317" y="500"/>
                  </a:cubicBezTo>
                  <a:cubicBezTo>
                    <a:pt x="317" y="500"/>
                    <a:pt x="303" y="528"/>
                    <a:pt x="307" y="568"/>
                  </a:cubicBezTo>
                  <a:cubicBezTo>
                    <a:pt x="307" y="568"/>
                    <a:pt x="313" y="618"/>
                    <a:pt x="297" y="650"/>
                  </a:cubicBezTo>
                  <a:cubicBezTo>
                    <a:pt x="297" y="650"/>
                    <a:pt x="283" y="691"/>
                    <a:pt x="313" y="747"/>
                  </a:cubicBezTo>
                  <a:cubicBezTo>
                    <a:pt x="333" y="783"/>
                    <a:pt x="367" y="879"/>
                    <a:pt x="361" y="903"/>
                  </a:cubicBezTo>
                  <a:lnTo>
                    <a:pt x="259" y="9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2514600" y="4459674"/>
              <a:ext cx="4114800" cy="472620"/>
            </a:xfrm>
            <a:custGeom>
              <a:avLst/>
              <a:gdLst/>
              <a:ahLst/>
              <a:cxnLst>
                <a:cxn ang="0">
                  <a:pos x="1229" y="237"/>
                </a:cxn>
                <a:cxn ang="0">
                  <a:pos x="0" y="272"/>
                </a:cxn>
                <a:cxn ang="0">
                  <a:pos x="1229" y="237"/>
                </a:cxn>
              </a:cxnLst>
              <a:rect l="0" t="0" r="r" b="b"/>
              <a:pathLst>
                <a:path w="1229" h="272">
                  <a:moveTo>
                    <a:pt x="1229" y="237"/>
                  </a:moveTo>
                  <a:cubicBezTo>
                    <a:pt x="1229" y="237"/>
                    <a:pt x="463" y="138"/>
                    <a:pt x="0" y="272"/>
                  </a:cubicBezTo>
                  <a:cubicBezTo>
                    <a:pt x="0" y="272"/>
                    <a:pt x="516" y="0"/>
                    <a:pt x="1229" y="2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Oval 62"/>
          <p:cNvSpPr/>
          <p:nvPr userDrawn="1"/>
        </p:nvSpPr>
        <p:spPr>
          <a:xfrm rot="5400000">
            <a:off x="3167245" y="3586578"/>
            <a:ext cx="950395" cy="950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63"/>
          <p:cNvSpPr/>
          <p:nvPr userDrawn="1"/>
        </p:nvSpPr>
        <p:spPr>
          <a:xfrm rot="16200000" flipH="1">
            <a:off x="4963380" y="3655911"/>
            <a:ext cx="950395" cy="9503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64"/>
          <p:cNvSpPr/>
          <p:nvPr userDrawn="1"/>
        </p:nvSpPr>
        <p:spPr>
          <a:xfrm rot="14342338" flipH="1">
            <a:off x="4546095" y="2434993"/>
            <a:ext cx="1263048" cy="1263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65"/>
          <p:cNvSpPr/>
          <p:nvPr userDrawn="1"/>
        </p:nvSpPr>
        <p:spPr>
          <a:xfrm rot="11700000" flipH="1">
            <a:off x="3283178" y="2365660"/>
            <a:ext cx="1263048" cy="1263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66"/>
          <p:cNvSpPr/>
          <p:nvPr userDrawn="1"/>
        </p:nvSpPr>
        <p:spPr>
          <a:xfrm rot="14342338" flipH="1">
            <a:off x="4134310" y="3476175"/>
            <a:ext cx="762264" cy="7622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Espace réservé du texte 8"/>
          <p:cNvSpPr>
            <a:spLocks noGrp="1"/>
          </p:cNvSpPr>
          <p:nvPr userDrawn="1">
            <p:ph type="body" sz="quarter" idx="39" hasCustomPrompt="1"/>
          </p:nvPr>
        </p:nvSpPr>
        <p:spPr bwMode="gray">
          <a:xfrm>
            <a:off x="1403840" y="3898541"/>
            <a:ext cx="1728000" cy="5385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0" name="Espace réservé du texte 8"/>
          <p:cNvSpPr>
            <a:spLocks noGrp="1"/>
          </p:cNvSpPr>
          <p:nvPr userDrawn="1">
            <p:ph type="body" sz="quarter" idx="40" hasCustomPrompt="1"/>
          </p:nvPr>
        </p:nvSpPr>
        <p:spPr bwMode="gray">
          <a:xfrm>
            <a:off x="1403840" y="3573016"/>
            <a:ext cx="1728000" cy="3255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1" name="Espace réservé du texte 8"/>
          <p:cNvSpPr>
            <a:spLocks noGrp="1"/>
          </p:cNvSpPr>
          <p:nvPr userDrawn="1">
            <p:ph type="body" sz="quarter" idx="41" hasCustomPrompt="1"/>
          </p:nvPr>
        </p:nvSpPr>
        <p:spPr bwMode="gray">
          <a:xfrm>
            <a:off x="6012160" y="4116613"/>
            <a:ext cx="1728000" cy="6085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2" name="Espace réservé du texte 8"/>
          <p:cNvSpPr>
            <a:spLocks noGrp="1"/>
          </p:cNvSpPr>
          <p:nvPr userDrawn="1">
            <p:ph type="body" sz="quarter" idx="42" hasCustomPrompt="1"/>
          </p:nvPr>
        </p:nvSpPr>
        <p:spPr bwMode="gray">
          <a:xfrm>
            <a:off x="6012160" y="3789040"/>
            <a:ext cx="1728000" cy="3275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3" name="Espace réservé du texte 8"/>
          <p:cNvSpPr>
            <a:spLocks noGrp="1"/>
          </p:cNvSpPr>
          <p:nvPr userDrawn="1">
            <p:ph type="body" sz="quarter" idx="43" hasCustomPrompt="1"/>
          </p:nvPr>
        </p:nvSpPr>
        <p:spPr bwMode="gray">
          <a:xfrm>
            <a:off x="6012352" y="2748460"/>
            <a:ext cx="1728000" cy="6085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4" name="Espace réservé du texte 8"/>
          <p:cNvSpPr>
            <a:spLocks noGrp="1"/>
          </p:cNvSpPr>
          <p:nvPr userDrawn="1">
            <p:ph type="body" sz="quarter" idx="44" hasCustomPrompt="1"/>
          </p:nvPr>
        </p:nvSpPr>
        <p:spPr bwMode="gray">
          <a:xfrm>
            <a:off x="6012352" y="2420887"/>
            <a:ext cx="1728000" cy="32757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5" name="Espace réservé du texte 8"/>
          <p:cNvSpPr>
            <a:spLocks noGrp="1"/>
          </p:cNvSpPr>
          <p:nvPr userDrawn="1">
            <p:ph type="body" sz="quarter" idx="45" hasCustomPrompt="1"/>
          </p:nvPr>
        </p:nvSpPr>
        <p:spPr bwMode="gray">
          <a:xfrm>
            <a:off x="2699792" y="4906653"/>
            <a:ext cx="1728000" cy="5385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 userDrawn="1">
            <p:ph type="body" sz="quarter" idx="46" hasCustomPrompt="1"/>
          </p:nvPr>
        </p:nvSpPr>
        <p:spPr bwMode="gray">
          <a:xfrm>
            <a:off x="2699792" y="4581128"/>
            <a:ext cx="1728000" cy="3255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7" name="Espace réservé du texte 8"/>
          <p:cNvSpPr>
            <a:spLocks noGrp="1"/>
          </p:cNvSpPr>
          <p:nvPr userDrawn="1">
            <p:ph type="body" sz="quarter" idx="47" hasCustomPrompt="1"/>
          </p:nvPr>
        </p:nvSpPr>
        <p:spPr bwMode="gray">
          <a:xfrm>
            <a:off x="1403840" y="2818421"/>
            <a:ext cx="1728000" cy="5385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8" name="Espace réservé du texte 8"/>
          <p:cNvSpPr>
            <a:spLocks noGrp="1"/>
          </p:cNvSpPr>
          <p:nvPr userDrawn="1">
            <p:ph type="body" sz="quarter" idx="48" hasCustomPrompt="1"/>
          </p:nvPr>
        </p:nvSpPr>
        <p:spPr bwMode="gray">
          <a:xfrm>
            <a:off x="1403840" y="2492896"/>
            <a:ext cx="1728000" cy="3255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4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B71F92B4-74C2-457B-AB29-0C67C0A0FEE5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5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4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54"/>
          <p:cNvGrpSpPr/>
          <p:nvPr userDrawn="1"/>
        </p:nvGrpSpPr>
        <p:grpSpPr>
          <a:xfrm>
            <a:off x="4569873" y="3899189"/>
            <a:ext cx="2029618" cy="1511011"/>
            <a:chOff x="4568507" y="2932113"/>
            <a:chExt cx="1665606" cy="1373668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568507" y="3032606"/>
              <a:ext cx="1662113" cy="127317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380" y="1"/>
                </a:cxn>
                <a:cxn ang="0">
                  <a:pos x="441" y="72"/>
                </a:cxn>
                <a:cxn ang="0">
                  <a:pos x="441" y="161"/>
                </a:cxn>
                <a:cxn ang="0">
                  <a:pos x="380" y="233"/>
                </a:cxn>
                <a:cxn ang="0">
                  <a:pos x="363" y="233"/>
                </a:cxn>
                <a:cxn ang="0">
                  <a:pos x="95" y="233"/>
                </a:cxn>
                <a:cxn ang="0">
                  <a:pos x="32" y="264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4"/>
                </a:cxn>
                <a:cxn ang="0">
                  <a:pos x="72" y="0"/>
                </a:cxn>
                <a:cxn ang="0">
                  <a:pos x="363" y="0"/>
                </a:cxn>
              </a:cxnLst>
              <a:rect l="0" t="0" r="r" b="b"/>
              <a:pathLst>
                <a:path w="441" h="338">
                  <a:moveTo>
                    <a:pt x="363" y="0"/>
                  </a:moveTo>
                  <a:cubicBezTo>
                    <a:pt x="369" y="0"/>
                    <a:pt x="374" y="1"/>
                    <a:pt x="380" y="1"/>
                  </a:cubicBezTo>
                  <a:cubicBezTo>
                    <a:pt x="421" y="4"/>
                    <a:pt x="441" y="28"/>
                    <a:pt x="441" y="7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41" y="206"/>
                    <a:pt x="421" y="229"/>
                    <a:pt x="380" y="233"/>
                  </a:cubicBezTo>
                  <a:cubicBezTo>
                    <a:pt x="374" y="233"/>
                    <a:pt x="369" y="233"/>
                    <a:pt x="363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572000" y="2932113"/>
              <a:ext cx="1662113" cy="127317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380" y="1"/>
                </a:cxn>
                <a:cxn ang="0">
                  <a:pos x="441" y="72"/>
                </a:cxn>
                <a:cxn ang="0">
                  <a:pos x="441" y="161"/>
                </a:cxn>
                <a:cxn ang="0">
                  <a:pos x="380" y="233"/>
                </a:cxn>
                <a:cxn ang="0">
                  <a:pos x="363" y="233"/>
                </a:cxn>
                <a:cxn ang="0">
                  <a:pos x="95" y="233"/>
                </a:cxn>
                <a:cxn ang="0">
                  <a:pos x="32" y="264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4"/>
                </a:cxn>
                <a:cxn ang="0">
                  <a:pos x="72" y="0"/>
                </a:cxn>
                <a:cxn ang="0">
                  <a:pos x="363" y="0"/>
                </a:cxn>
              </a:cxnLst>
              <a:rect l="0" t="0" r="r" b="b"/>
              <a:pathLst>
                <a:path w="441" h="338">
                  <a:moveTo>
                    <a:pt x="363" y="0"/>
                  </a:moveTo>
                  <a:cubicBezTo>
                    <a:pt x="369" y="0"/>
                    <a:pt x="374" y="1"/>
                    <a:pt x="380" y="1"/>
                  </a:cubicBezTo>
                  <a:cubicBezTo>
                    <a:pt x="421" y="4"/>
                    <a:pt x="441" y="28"/>
                    <a:pt x="441" y="7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41" y="206"/>
                    <a:pt x="421" y="229"/>
                    <a:pt x="380" y="233"/>
                  </a:cubicBezTo>
                  <a:cubicBezTo>
                    <a:pt x="374" y="233"/>
                    <a:pt x="369" y="233"/>
                    <a:pt x="363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lnTo>
                    <a:pt x="363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10000">
                  <a:schemeClr val="accent3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52"/>
          <p:cNvGrpSpPr/>
          <p:nvPr userDrawn="1"/>
        </p:nvGrpSpPr>
        <p:grpSpPr>
          <a:xfrm>
            <a:off x="4569873" y="2989407"/>
            <a:ext cx="3112906" cy="1502110"/>
            <a:chOff x="4568507" y="2105026"/>
            <a:chExt cx="2554606" cy="1365576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568507" y="2199014"/>
              <a:ext cx="2551113" cy="1271588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615" y="0"/>
                </a:cxn>
                <a:cxn ang="0">
                  <a:pos x="677" y="72"/>
                </a:cxn>
                <a:cxn ang="0">
                  <a:pos x="677" y="160"/>
                </a:cxn>
                <a:cxn ang="0">
                  <a:pos x="615" y="232"/>
                </a:cxn>
                <a:cxn ang="0">
                  <a:pos x="599" y="232"/>
                </a:cxn>
                <a:cxn ang="0">
                  <a:pos x="95" y="232"/>
                </a:cxn>
                <a:cxn ang="0">
                  <a:pos x="32" y="263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3"/>
                </a:cxn>
                <a:cxn ang="0">
                  <a:pos x="72" y="0"/>
                </a:cxn>
                <a:cxn ang="0">
                  <a:pos x="599" y="0"/>
                </a:cxn>
              </a:cxnLst>
              <a:rect l="0" t="0" r="r" b="b"/>
              <a:pathLst>
                <a:path w="677" h="338">
                  <a:moveTo>
                    <a:pt x="599" y="0"/>
                  </a:moveTo>
                  <a:cubicBezTo>
                    <a:pt x="604" y="0"/>
                    <a:pt x="610" y="0"/>
                    <a:pt x="615" y="0"/>
                  </a:cubicBezTo>
                  <a:cubicBezTo>
                    <a:pt x="656" y="3"/>
                    <a:pt x="677" y="27"/>
                    <a:pt x="677" y="72"/>
                  </a:cubicBezTo>
                  <a:cubicBezTo>
                    <a:pt x="677" y="160"/>
                    <a:pt x="677" y="160"/>
                    <a:pt x="677" y="160"/>
                  </a:cubicBezTo>
                  <a:cubicBezTo>
                    <a:pt x="677" y="205"/>
                    <a:pt x="656" y="229"/>
                    <a:pt x="615" y="232"/>
                  </a:cubicBezTo>
                  <a:cubicBezTo>
                    <a:pt x="610" y="232"/>
                    <a:pt x="604" y="232"/>
                    <a:pt x="599" y="232"/>
                  </a:cubicBezTo>
                  <a:cubicBezTo>
                    <a:pt x="95" y="232"/>
                    <a:pt x="95" y="232"/>
                    <a:pt x="95" y="232"/>
                  </a:cubicBezTo>
                  <a:cubicBezTo>
                    <a:pt x="71" y="235"/>
                    <a:pt x="50" y="246"/>
                    <a:pt x="32" y="263"/>
                  </a:cubicBezTo>
                  <a:cubicBezTo>
                    <a:pt x="11" y="284"/>
                    <a:pt x="0" y="309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4"/>
                    <a:pt x="7" y="25"/>
                    <a:pt x="23" y="13"/>
                  </a:cubicBezTo>
                  <a:cubicBezTo>
                    <a:pt x="35" y="4"/>
                    <a:pt x="51" y="0"/>
                    <a:pt x="72" y="0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572000" y="2105026"/>
              <a:ext cx="2551113" cy="1271588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615" y="0"/>
                </a:cxn>
                <a:cxn ang="0">
                  <a:pos x="677" y="72"/>
                </a:cxn>
                <a:cxn ang="0">
                  <a:pos x="677" y="160"/>
                </a:cxn>
                <a:cxn ang="0">
                  <a:pos x="615" y="232"/>
                </a:cxn>
                <a:cxn ang="0">
                  <a:pos x="599" y="232"/>
                </a:cxn>
                <a:cxn ang="0">
                  <a:pos x="95" y="232"/>
                </a:cxn>
                <a:cxn ang="0">
                  <a:pos x="32" y="263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3"/>
                </a:cxn>
                <a:cxn ang="0">
                  <a:pos x="72" y="0"/>
                </a:cxn>
                <a:cxn ang="0">
                  <a:pos x="599" y="0"/>
                </a:cxn>
              </a:cxnLst>
              <a:rect l="0" t="0" r="r" b="b"/>
              <a:pathLst>
                <a:path w="677" h="338">
                  <a:moveTo>
                    <a:pt x="599" y="0"/>
                  </a:moveTo>
                  <a:cubicBezTo>
                    <a:pt x="604" y="0"/>
                    <a:pt x="610" y="0"/>
                    <a:pt x="615" y="0"/>
                  </a:cubicBezTo>
                  <a:cubicBezTo>
                    <a:pt x="656" y="3"/>
                    <a:pt x="677" y="27"/>
                    <a:pt x="677" y="72"/>
                  </a:cubicBezTo>
                  <a:cubicBezTo>
                    <a:pt x="677" y="160"/>
                    <a:pt x="677" y="160"/>
                    <a:pt x="677" y="160"/>
                  </a:cubicBezTo>
                  <a:cubicBezTo>
                    <a:pt x="677" y="205"/>
                    <a:pt x="656" y="229"/>
                    <a:pt x="615" y="232"/>
                  </a:cubicBezTo>
                  <a:cubicBezTo>
                    <a:pt x="610" y="232"/>
                    <a:pt x="604" y="232"/>
                    <a:pt x="599" y="232"/>
                  </a:cubicBezTo>
                  <a:cubicBezTo>
                    <a:pt x="95" y="232"/>
                    <a:pt x="95" y="232"/>
                    <a:pt x="95" y="232"/>
                  </a:cubicBezTo>
                  <a:cubicBezTo>
                    <a:pt x="71" y="235"/>
                    <a:pt x="50" y="246"/>
                    <a:pt x="32" y="263"/>
                  </a:cubicBezTo>
                  <a:cubicBezTo>
                    <a:pt x="11" y="284"/>
                    <a:pt x="0" y="309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4"/>
                    <a:pt x="7" y="25"/>
                    <a:pt x="23" y="13"/>
                  </a:cubicBezTo>
                  <a:cubicBezTo>
                    <a:pt x="35" y="4"/>
                    <a:pt x="51" y="0"/>
                    <a:pt x="72" y="0"/>
                  </a:cubicBezTo>
                  <a:lnTo>
                    <a:pt x="599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">
                  <a:schemeClr val="accent2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51"/>
          <p:cNvGrpSpPr/>
          <p:nvPr userDrawn="1"/>
        </p:nvGrpSpPr>
        <p:grpSpPr>
          <a:xfrm>
            <a:off x="4569873" y="2044700"/>
            <a:ext cx="2524836" cy="1498026"/>
            <a:chOff x="4568507" y="1246188"/>
            <a:chExt cx="2072006" cy="1361863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568507" y="1334876"/>
              <a:ext cx="2068513" cy="1273175"/>
            </a:xfrm>
            <a:custGeom>
              <a:avLst/>
              <a:gdLst/>
              <a:ahLst/>
              <a:cxnLst>
                <a:cxn ang="0">
                  <a:pos x="549" y="72"/>
                </a:cxn>
                <a:cxn ang="0">
                  <a:pos x="549" y="161"/>
                </a:cxn>
                <a:cxn ang="0">
                  <a:pos x="487" y="233"/>
                </a:cxn>
                <a:cxn ang="0">
                  <a:pos x="471" y="233"/>
                </a:cxn>
                <a:cxn ang="0">
                  <a:pos x="95" y="233"/>
                </a:cxn>
                <a:cxn ang="0">
                  <a:pos x="32" y="264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4"/>
                </a:cxn>
                <a:cxn ang="0">
                  <a:pos x="72" y="0"/>
                </a:cxn>
                <a:cxn ang="0">
                  <a:pos x="471" y="0"/>
                </a:cxn>
                <a:cxn ang="0">
                  <a:pos x="487" y="1"/>
                </a:cxn>
                <a:cxn ang="0">
                  <a:pos x="549" y="72"/>
                </a:cxn>
              </a:cxnLst>
              <a:rect l="0" t="0" r="r" b="b"/>
              <a:pathLst>
                <a:path w="549" h="338">
                  <a:moveTo>
                    <a:pt x="549" y="72"/>
                  </a:moveTo>
                  <a:cubicBezTo>
                    <a:pt x="549" y="161"/>
                    <a:pt x="549" y="161"/>
                    <a:pt x="549" y="161"/>
                  </a:cubicBezTo>
                  <a:cubicBezTo>
                    <a:pt x="549" y="206"/>
                    <a:pt x="528" y="229"/>
                    <a:pt x="487" y="233"/>
                  </a:cubicBezTo>
                  <a:cubicBezTo>
                    <a:pt x="482" y="233"/>
                    <a:pt x="476" y="233"/>
                    <a:pt x="471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76" y="0"/>
                    <a:pt x="482" y="1"/>
                    <a:pt x="487" y="1"/>
                  </a:cubicBezTo>
                  <a:cubicBezTo>
                    <a:pt x="528" y="4"/>
                    <a:pt x="549" y="28"/>
                    <a:pt x="549" y="7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572000" y="1246188"/>
              <a:ext cx="2068513" cy="1273175"/>
            </a:xfrm>
            <a:custGeom>
              <a:avLst/>
              <a:gdLst/>
              <a:ahLst/>
              <a:cxnLst>
                <a:cxn ang="0">
                  <a:pos x="549" y="72"/>
                </a:cxn>
                <a:cxn ang="0">
                  <a:pos x="549" y="161"/>
                </a:cxn>
                <a:cxn ang="0">
                  <a:pos x="487" y="233"/>
                </a:cxn>
                <a:cxn ang="0">
                  <a:pos x="471" y="233"/>
                </a:cxn>
                <a:cxn ang="0">
                  <a:pos x="95" y="233"/>
                </a:cxn>
                <a:cxn ang="0">
                  <a:pos x="32" y="264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4"/>
                </a:cxn>
                <a:cxn ang="0">
                  <a:pos x="72" y="0"/>
                </a:cxn>
                <a:cxn ang="0">
                  <a:pos x="471" y="0"/>
                </a:cxn>
                <a:cxn ang="0">
                  <a:pos x="487" y="1"/>
                </a:cxn>
                <a:cxn ang="0">
                  <a:pos x="549" y="72"/>
                </a:cxn>
              </a:cxnLst>
              <a:rect l="0" t="0" r="r" b="b"/>
              <a:pathLst>
                <a:path w="549" h="338">
                  <a:moveTo>
                    <a:pt x="549" y="72"/>
                  </a:moveTo>
                  <a:cubicBezTo>
                    <a:pt x="549" y="161"/>
                    <a:pt x="549" y="161"/>
                    <a:pt x="549" y="161"/>
                  </a:cubicBezTo>
                  <a:cubicBezTo>
                    <a:pt x="549" y="206"/>
                    <a:pt x="528" y="229"/>
                    <a:pt x="487" y="233"/>
                  </a:cubicBezTo>
                  <a:cubicBezTo>
                    <a:pt x="482" y="233"/>
                    <a:pt x="476" y="233"/>
                    <a:pt x="471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76" y="0"/>
                    <a:pt x="482" y="1"/>
                    <a:pt x="487" y="1"/>
                  </a:cubicBezTo>
                  <a:cubicBezTo>
                    <a:pt x="528" y="4"/>
                    <a:pt x="549" y="28"/>
                    <a:pt x="549" y="7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">
                  <a:schemeClr val="accent1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57"/>
          <p:cNvGrpSpPr/>
          <p:nvPr userDrawn="1"/>
        </p:nvGrpSpPr>
        <p:grpSpPr>
          <a:xfrm flipH="1">
            <a:off x="2544511" y="4258558"/>
            <a:ext cx="2029618" cy="1511011"/>
            <a:chOff x="4568507" y="2932113"/>
            <a:chExt cx="1665606" cy="1373668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568507" y="3032606"/>
              <a:ext cx="1662113" cy="127317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380" y="1"/>
                </a:cxn>
                <a:cxn ang="0">
                  <a:pos x="441" y="72"/>
                </a:cxn>
                <a:cxn ang="0">
                  <a:pos x="441" y="161"/>
                </a:cxn>
                <a:cxn ang="0">
                  <a:pos x="380" y="233"/>
                </a:cxn>
                <a:cxn ang="0">
                  <a:pos x="363" y="233"/>
                </a:cxn>
                <a:cxn ang="0">
                  <a:pos x="95" y="233"/>
                </a:cxn>
                <a:cxn ang="0">
                  <a:pos x="32" y="264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4"/>
                </a:cxn>
                <a:cxn ang="0">
                  <a:pos x="72" y="0"/>
                </a:cxn>
                <a:cxn ang="0">
                  <a:pos x="363" y="0"/>
                </a:cxn>
              </a:cxnLst>
              <a:rect l="0" t="0" r="r" b="b"/>
              <a:pathLst>
                <a:path w="441" h="338">
                  <a:moveTo>
                    <a:pt x="363" y="0"/>
                  </a:moveTo>
                  <a:cubicBezTo>
                    <a:pt x="369" y="0"/>
                    <a:pt x="374" y="1"/>
                    <a:pt x="380" y="1"/>
                  </a:cubicBezTo>
                  <a:cubicBezTo>
                    <a:pt x="421" y="4"/>
                    <a:pt x="441" y="28"/>
                    <a:pt x="441" y="7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41" y="206"/>
                    <a:pt x="421" y="229"/>
                    <a:pt x="380" y="233"/>
                  </a:cubicBezTo>
                  <a:cubicBezTo>
                    <a:pt x="374" y="233"/>
                    <a:pt x="369" y="233"/>
                    <a:pt x="363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572000" y="2932113"/>
              <a:ext cx="1662113" cy="127317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380" y="1"/>
                </a:cxn>
                <a:cxn ang="0">
                  <a:pos x="441" y="72"/>
                </a:cxn>
                <a:cxn ang="0">
                  <a:pos x="441" y="161"/>
                </a:cxn>
                <a:cxn ang="0">
                  <a:pos x="380" y="233"/>
                </a:cxn>
                <a:cxn ang="0">
                  <a:pos x="363" y="233"/>
                </a:cxn>
                <a:cxn ang="0">
                  <a:pos x="95" y="233"/>
                </a:cxn>
                <a:cxn ang="0">
                  <a:pos x="32" y="264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4"/>
                </a:cxn>
                <a:cxn ang="0">
                  <a:pos x="72" y="0"/>
                </a:cxn>
                <a:cxn ang="0">
                  <a:pos x="363" y="0"/>
                </a:cxn>
              </a:cxnLst>
              <a:rect l="0" t="0" r="r" b="b"/>
              <a:pathLst>
                <a:path w="441" h="338">
                  <a:moveTo>
                    <a:pt x="363" y="0"/>
                  </a:moveTo>
                  <a:cubicBezTo>
                    <a:pt x="369" y="0"/>
                    <a:pt x="374" y="1"/>
                    <a:pt x="380" y="1"/>
                  </a:cubicBezTo>
                  <a:cubicBezTo>
                    <a:pt x="421" y="4"/>
                    <a:pt x="441" y="28"/>
                    <a:pt x="441" y="7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41" y="206"/>
                    <a:pt x="421" y="229"/>
                    <a:pt x="380" y="233"/>
                  </a:cubicBezTo>
                  <a:cubicBezTo>
                    <a:pt x="374" y="233"/>
                    <a:pt x="369" y="233"/>
                    <a:pt x="363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58"/>
          <p:cNvGrpSpPr/>
          <p:nvPr userDrawn="1"/>
        </p:nvGrpSpPr>
        <p:grpSpPr>
          <a:xfrm flipH="1">
            <a:off x="1461223" y="3426571"/>
            <a:ext cx="3112906" cy="1502110"/>
            <a:chOff x="4568507" y="2105026"/>
            <a:chExt cx="2554606" cy="1365576"/>
          </a:xfrm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4568507" y="2199014"/>
              <a:ext cx="2551113" cy="1271588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615" y="0"/>
                </a:cxn>
                <a:cxn ang="0">
                  <a:pos x="677" y="72"/>
                </a:cxn>
                <a:cxn ang="0">
                  <a:pos x="677" y="160"/>
                </a:cxn>
                <a:cxn ang="0">
                  <a:pos x="615" y="232"/>
                </a:cxn>
                <a:cxn ang="0">
                  <a:pos x="599" y="232"/>
                </a:cxn>
                <a:cxn ang="0">
                  <a:pos x="95" y="232"/>
                </a:cxn>
                <a:cxn ang="0">
                  <a:pos x="32" y="263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3"/>
                </a:cxn>
                <a:cxn ang="0">
                  <a:pos x="72" y="0"/>
                </a:cxn>
                <a:cxn ang="0">
                  <a:pos x="599" y="0"/>
                </a:cxn>
              </a:cxnLst>
              <a:rect l="0" t="0" r="r" b="b"/>
              <a:pathLst>
                <a:path w="677" h="338">
                  <a:moveTo>
                    <a:pt x="599" y="0"/>
                  </a:moveTo>
                  <a:cubicBezTo>
                    <a:pt x="604" y="0"/>
                    <a:pt x="610" y="0"/>
                    <a:pt x="615" y="0"/>
                  </a:cubicBezTo>
                  <a:cubicBezTo>
                    <a:pt x="656" y="3"/>
                    <a:pt x="677" y="27"/>
                    <a:pt x="677" y="72"/>
                  </a:cubicBezTo>
                  <a:cubicBezTo>
                    <a:pt x="677" y="160"/>
                    <a:pt x="677" y="160"/>
                    <a:pt x="677" y="160"/>
                  </a:cubicBezTo>
                  <a:cubicBezTo>
                    <a:pt x="677" y="205"/>
                    <a:pt x="656" y="229"/>
                    <a:pt x="615" y="232"/>
                  </a:cubicBezTo>
                  <a:cubicBezTo>
                    <a:pt x="610" y="232"/>
                    <a:pt x="604" y="232"/>
                    <a:pt x="599" y="232"/>
                  </a:cubicBezTo>
                  <a:cubicBezTo>
                    <a:pt x="95" y="232"/>
                    <a:pt x="95" y="232"/>
                    <a:pt x="95" y="232"/>
                  </a:cubicBezTo>
                  <a:cubicBezTo>
                    <a:pt x="71" y="235"/>
                    <a:pt x="50" y="246"/>
                    <a:pt x="32" y="263"/>
                  </a:cubicBezTo>
                  <a:cubicBezTo>
                    <a:pt x="11" y="284"/>
                    <a:pt x="0" y="309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4"/>
                    <a:pt x="7" y="25"/>
                    <a:pt x="23" y="13"/>
                  </a:cubicBezTo>
                  <a:cubicBezTo>
                    <a:pt x="35" y="4"/>
                    <a:pt x="51" y="0"/>
                    <a:pt x="72" y="0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572000" y="2105026"/>
              <a:ext cx="2551113" cy="1271588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615" y="0"/>
                </a:cxn>
                <a:cxn ang="0">
                  <a:pos x="677" y="72"/>
                </a:cxn>
                <a:cxn ang="0">
                  <a:pos x="677" y="160"/>
                </a:cxn>
                <a:cxn ang="0">
                  <a:pos x="615" y="232"/>
                </a:cxn>
                <a:cxn ang="0">
                  <a:pos x="599" y="232"/>
                </a:cxn>
                <a:cxn ang="0">
                  <a:pos x="95" y="232"/>
                </a:cxn>
                <a:cxn ang="0">
                  <a:pos x="32" y="263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3"/>
                </a:cxn>
                <a:cxn ang="0">
                  <a:pos x="72" y="0"/>
                </a:cxn>
                <a:cxn ang="0">
                  <a:pos x="599" y="0"/>
                </a:cxn>
              </a:cxnLst>
              <a:rect l="0" t="0" r="r" b="b"/>
              <a:pathLst>
                <a:path w="677" h="338">
                  <a:moveTo>
                    <a:pt x="599" y="0"/>
                  </a:moveTo>
                  <a:cubicBezTo>
                    <a:pt x="604" y="0"/>
                    <a:pt x="610" y="0"/>
                    <a:pt x="615" y="0"/>
                  </a:cubicBezTo>
                  <a:cubicBezTo>
                    <a:pt x="656" y="3"/>
                    <a:pt x="677" y="27"/>
                    <a:pt x="677" y="72"/>
                  </a:cubicBezTo>
                  <a:cubicBezTo>
                    <a:pt x="677" y="160"/>
                    <a:pt x="677" y="160"/>
                    <a:pt x="677" y="160"/>
                  </a:cubicBezTo>
                  <a:cubicBezTo>
                    <a:pt x="677" y="205"/>
                    <a:pt x="656" y="229"/>
                    <a:pt x="615" y="232"/>
                  </a:cubicBezTo>
                  <a:cubicBezTo>
                    <a:pt x="610" y="232"/>
                    <a:pt x="604" y="232"/>
                    <a:pt x="599" y="232"/>
                  </a:cubicBezTo>
                  <a:cubicBezTo>
                    <a:pt x="95" y="232"/>
                    <a:pt x="95" y="232"/>
                    <a:pt x="95" y="232"/>
                  </a:cubicBezTo>
                  <a:cubicBezTo>
                    <a:pt x="71" y="235"/>
                    <a:pt x="50" y="246"/>
                    <a:pt x="32" y="263"/>
                  </a:cubicBezTo>
                  <a:cubicBezTo>
                    <a:pt x="11" y="284"/>
                    <a:pt x="0" y="309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4"/>
                    <a:pt x="7" y="25"/>
                    <a:pt x="23" y="13"/>
                  </a:cubicBezTo>
                  <a:cubicBezTo>
                    <a:pt x="35" y="4"/>
                    <a:pt x="51" y="0"/>
                    <a:pt x="72" y="0"/>
                  </a:cubicBezTo>
                  <a:lnTo>
                    <a:pt x="59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59"/>
          <p:cNvGrpSpPr/>
          <p:nvPr userDrawn="1"/>
        </p:nvGrpSpPr>
        <p:grpSpPr>
          <a:xfrm flipH="1">
            <a:off x="2049294" y="2481864"/>
            <a:ext cx="2524836" cy="1498026"/>
            <a:chOff x="4568507" y="1246188"/>
            <a:chExt cx="2072006" cy="1361863"/>
          </a:xfrm>
        </p:grpSpPr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568507" y="1334876"/>
              <a:ext cx="2068513" cy="1273175"/>
            </a:xfrm>
            <a:custGeom>
              <a:avLst/>
              <a:gdLst/>
              <a:ahLst/>
              <a:cxnLst>
                <a:cxn ang="0">
                  <a:pos x="549" y="72"/>
                </a:cxn>
                <a:cxn ang="0">
                  <a:pos x="549" y="161"/>
                </a:cxn>
                <a:cxn ang="0">
                  <a:pos x="487" y="233"/>
                </a:cxn>
                <a:cxn ang="0">
                  <a:pos x="471" y="233"/>
                </a:cxn>
                <a:cxn ang="0">
                  <a:pos x="95" y="233"/>
                </a:cxn>
                <a:cxn ang="0">
                  <a:pos x="32" y="264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4"/>
                </a:cxn>
                <a:cxn ang="0">
                  <a:pos x="72" y="0"/>
                </a:cxn>
                <a:cxn ang="0">
                  <a:pos x="471" y="0"/>
                </a:cxn>
                <a:cxn ang="0">
                  <a:pos x="487" y="1"/>
                </a:cxn>
                <a:cxn ang="0">
                  <a:pos x="549" y="72"/>
                </a:cxn>
              </a:cxnLst>
              <a:rect l="0" t="0" r="r" b="b"/>
              <a:pathLst>
                <a:path w="549" h="338">
                  <a:moveTo>
                    <a:pt x="549" y="72"/>
                  </a:moveTo>
                  <a:cubicBezTo>
                    <a:pt x="549" y="161"/>
                    <a:pt x="549" y="161"/>
                    <a:pt x="549" y="161"/>
                  </a:cubicBezTo>
                  <a:cubicBezTo>
                    <a:pt x="549" y="206"/>
                    <a:pt x="528" y="229"/>
                    <a:pt x="487" y="233"/>
                  </a:cubicBezTo>
                  <a:cubicBezTo>
                    <a:pt x="482" y="233"/>
                    <a:pt x="476" y="233"/>
                    <a:pt x="471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76" y="0"/>
                    <a:pt x="482" y="1"/>
                    <a:pt x="487" y="1"/>
                  </a:cubicBezTo>
                  <a:cubicBezTo>
                    <a:pt x="528" y="4"/>
                    <a:pt x="549" y="28"/>
                    <a:pt x="549" y="7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572000" y="1246188"/>
              <a:ext cx="2068513" cy="1273175"/>
            </a:xfrm>
            <a:custGeom>
              <a:avLst/>
              <a:gdLst/>
              <a:ahLst/>
              <a:cxnLst>
                <a:cxn ang="0">
                  <a:pos x="549" y="72"/>
                </a:cxn>
                <a:cxn ang="0">
                  <a:pos x="549" y="161"/>
                </a:cxn>
                <a:cxn ang="0">
                  <a:pos x="487" y="233"/>
                </a:cxn>
                <a:cxn ang="0">
                  <a:pos x="471" y="233"/>
                </a:cxn>
                <a:cxn ang="0">
                  <a:pos x="95" y="233"/>
                </a:cxn>
                <a:cxn ang="0">
                  <a:pos x="32" y="264"/>
                </a:cxn>
                <a:cxn ang="0">
                  <a:pos x="0" y="338"/>
                </a:cxn>
                <a:cxn ang="0">
                  <a:pos x="0" y="72"/>
                </a:cxn>
                <a:cxn ang="0">
                  <a:pos x="23" y="14"/>
                </a:cxn>
                <a:cxn ang="0">
                  <a:pos x="72" y="0"/>
                </a:cxn>
                <a:cxn ang="0">
                  <a:pos x="471" y="0"/>
                </a:cxn>
                <a:cxn ang="0">
                  <a:pos x="487" y="1"/>
                </a:cxn>
                <a:cxn ang="0">
                  <a:pos x="549" y="72"/>
                </a:cxn>
              </a:cxnLst>
              <a:rect l="0" t="0" r="r" b="b"/>
              <a:pathLst>
                <a:path w="549" h="338">
                  <a:moveTo>
                    <a:pt x="549" y="72"/>
                  </a:moveTo>
                  <a:cubicBezTo>
                    <a:pt x="549" y="161"/>
                    <a:pt x="549" y="161"/>
                    <a:pt x="549" y="161"/>
                  </a:cubicBezTo>
                  <a:cubicBezTo>
                    <a:pt x="549" y="206"/>
                    <a:pt x="528" y="229"/>
                    <a:pt x="487" y="233"/>
                  </a:cubicBezTo>
                  <a:cubicBezTo>
                    <a:pt x="482" y="233"/>
                    <a:pt x="476" y="233"/>
                    <a:pt x="471" y="233"/>
                  </a:cubicBezTo>
                  <a:cubicBezTo>
                    <a:pt x="95" y="233"/>
                    <a:pt x="95" y="233"/>
                    <a:pt x="95" y="233"/>
                  </a:cubicBezTo>
                  <a:cubicBezTo>
                    <a:pt x="71" y="236"/>
                    <a:pt x="50" y="246"/>
                    <a:pt x="32" y="264"/>
                  </a:cubicBezTo>
                  <a:cubicBezTo>
                    <a:pt x="11" y="285"/>
                    <a:pt x="0" y="310"/>
                    <a:pt x="0" y="33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5"/>
                    <a:pt x="7" y="26"/>
                    <a:pt x="23" y="14"/>
                  </a:cubicBezTo>
                  <a:cubicBezTo>
                    <a:pt x="35" y="5"/>
                    <a:pt x="51" y="0"/>
                    <a:pt x="72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76" y="0"/>
                    <a:pt x="482" y="1"/>
                    <a:pt x="487" y="1"/>
                  </a:cubicBezTo>
                  <a:cubicBezTo>
                    <a:pt x="528" y="4"/>
                    <a:pt x="549" y="28"/>
                    <a:pt x="549" y="7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2617008" y="2492896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8"/>
          </p:nvPr>
        </p:nvSpPr>
        <p:spPr>
          <a:xfrm>
            <a:off x="2792651" y="2882535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339752" y="3573016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0"/>
          </p:nvPr>
        </p:nvSpPr>
        <p:spPr>
          <a:xfrm>
            <a:off x="2515395" y="3962655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87824" y="4509120"/>
            <a:ext cx="1296144" cy="2759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2"/>
          </p:nvPr>
        </p:nvSpPr>
        <p:spPr>
          <a:xfrm>
            <a:off x="2987823" y="4826751"/>
            <a:ext cx="1368153" cy="33044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05240" y="2132856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4"/>
          </p:nvPr>
        </p:nvSpPr>
        <p:spPr>
          <a:xfrm>
            <a:off x="4880883" y="2522495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4993272" y="3123501"/>
            <a:ext cx="16669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6"/>
          </p:nvPr>
        </p:nvSpPr>
        <p:spPr>
          <a:xfrm>
            <a:off x="5168915" y="3513140"/>
            <a:ext cx="1390750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7"/>
          </p:nvPr>
        </p:nvSpPr>
        <p:spPr>
          <a:xfrm>
            <a:off x="4716017" y="4149080"/>
            <a:ext cx="1440160" cy="2759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8"/>
          </p:nvPr>
        </p:nvSpPr>
        <p:spPr>
          <a:xfrm>
            <a:off x="4716016" y="4466711"/>
            <a:ext cx="1440161" cy="4199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7B772178-9EA6-411A-AB42-43C1EEBAAD7E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3823822" y="4057650"/>
            <a:ext cx="45719" cy="1885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823341" y="3266374"/>
            <a:ext cx="45719" cy="2677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455472" y="4499754"/>
            <a:ext cx="45719" cy="14438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864672" y="4499754"/>
            <a:ext cx="45719" cy="1443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179613" y="4895850"/>
            <a:ext cx="45719" cy="10477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68"/>
          <p:cNvSpPr>
            <a:spLocks noChangeAspect="1"/>
          </p:cNvSpPr>
          <p:nvPr userDrawn="1"/>
        </p:nvSpPr>
        <p:spPr>
          <a:xfrm>
            <a:off x="3572512" y="4292950"/>
            <a:ext cx="563122" cy="56359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02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Oval 69"/>
          <p:cNvSpPr>
            <a:spLocks noChangeAspect="1"/>
          </p:cNvSpPr>
          <p:nvPr userDrawn="1"/>
        </p:nvSpPr>
        <p:spPr>
          <a:xfrm>
            <a:off x="5200174" y="5200085"/>
            <a:ext cx="563122" cy="56359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04</a:t>
            </a:r>
            <a:endParaRPr lang="en-US" sz="1000" b="1" dirty="0">
              <a:latin typeface="+mj-lt"/>
            </a:endParaRPr>
          </a:p>
        </p:txBody>
      </p:sp>
      <p:sp>
        <p:nvSpPr>
          <p:cNvPr id="28" name="Oval 73"/>
          <p:cNvSpPr>
            <a:spLocks noChangeAspect="1"/>
          </p:cNvSpPr>
          <p:nvPr userDrawn="1"/>
        </p:nvSpPr>
        <p:spPr>
          <a:xfrm>
            <a:off x="4568043" y="4636442"/>
            <a:ext cx="563122" cy="563590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03</a:t>
            </a:r>
            <a:endParaRPr lang="en-US" sz="1000" b="1" dirty="0">
              <a:latin typeface="+mj-lt"/>
            </a:endParaRPr>
          </a:p>
        </p:txBody>
      </p:sp>
      <p:sp>
        <p:nvSpPr>
          <p:cNvPr id="29" name="Oval 76"/>
          <p:cNvSpPr>
            <a:spLocks noChangeAspect="1"/>
          </p:cNvSpPr>
          <p:nvPr userDrawn="1"/>
        </p:nvSpPr>
        <p:spPr>
          <a:xfrm>
            <a:off x="5943771" y="5200085"/>
            <a:ext cx="563122" cy="563590"/>
          </a:xfrm>
          <a:prstGeom prst="ellipse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05</a:t>
            </a:r>
            <a:endParaRPr lang="en-US" sz="1000" b="1" dirty="0">
              <a:latin typeface="+mj-lt"/>
            </a:endParaRPr>
          </a:p>
        </p:txBody>
      </p:sp>
      <p:sp>
        <p:nvSpPr>
          <p:cNvPr id="30" name="Oval 79"/>
          <p:cNvSpPr>
            <a:spLocks noChangeAspect="1"/>
          </p:cNvSpPr>
          <p:nvPr userDrawn="1"/>
        </p:nvSpPr>
        <p:spPr>
          <a:xfrm>
            <a:off x="2602567" y="4972050"/>
            <a:ext cx="563122" cy="563590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01</a:t>
            </a:r>
            <a:endParaRPr lang="en-US" sz="1000" b="1" dirty="0">
              <a:latin typeface="+mj-lt"/>
            </a:endParaRPr>
          </a:p>
        </p:txBody>
      </p:sp>
      <p:sp>
        <p:nvSpPr>
          <p:cNvPr id="32" name="Oval 83"/>
          <p:cNvSpPr>
            <a:spLocks noChangeAspect="1"/>
          </p:cNvSpPr>
          <p:nvPr/>
        </p:nvSpPr>
        <p:spPr>
          <a:xfrm>
            <a:off x="5867400" y="4286250"/>
            <a:ext cx="670145" cy="670705"/>
          </a:xfrm>
          <a:prstGeom prst="ellipse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35" name="Oval 88"/>
          <p:cNvSpPr>
            <a:spLocks noChangeAspect="1"/>
          </p:cNvSpPr>
          <p:nvPr/>
        </p:nvSpPr>
        <p:spPr>
          <a:xfrm>
            <a:off x="3273762" y="2910855"/>
            <a:ext cx="1145838" cy="1146795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Oval 91"/>
          <p:cNvSpPr>
            <a:spLocks noChangeAspect="1"/>
          </p:cNvSpPr>
          <p:nvPr/>
        </p:nvSpPr>
        <p:spPr>
          <a:xfrm>
            <a:off x="5029200" y="3615545"/>
            <a:ext cx="883472" cy="88421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41" name="Oval 96"/>
          <p:cNvSpPr>
            <a:spLocks noChangeAspect="1"/>
          </p:cNvSpPr>
          <p:nvPr/>
        </p:nvSpPr>
        <p:spPr>
          <a:xfrm>
            <a:off x="2438400" y="3615545"/>
            <a:ext cx="883472" cy="884210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44" name="Oval 111"/>
          <p:cNvSpPr>
            <a:spLocks noChangeAspect="1"/>
          </p:cNvSpPr>
          <p:nvPr/>
        </p:nvSpPr>
        <p:spPr>
          <a:xfrm>
            <a:off x="4236600" y="2046156"/>
            <a:ext cx="1219200" cy="1220218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46" name="Espace réservé du texte 8"/>
          <p:cNvSpPr>
            <a:spLocks noGrp="1"/>
          </p:cNvSpPr>
          <p:nvPr userDrawn="1">
            <p:ph type="body" sz="quarter" idx="47" hasCustomPrompt="1"/>
          </p:nvPr>
        </p:nvSpPr>
        <p:spPr bwMode="gray">
          <a:xfrm>
            <a:off x="6012160" y="3538501"/>
            <a:ext cx="1728000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7" name="Espace réservé du texte 8"/>
          <p:cNvSpPr>
            <a:spLocks noGrp="1"/>
          </p:cNvSpPr>
          <p:nvPr userDrawn="1">
            <p:ph type="body" sz="quarter" idx="48" hasCustomPrompt="1"/>
          </p:nvPr>
        </p:nvSpPr>
        <p:spPr bwMode="gray">
          <a:xfrm>
            <a:off x="6012160" y="3138921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8" name="Espace réservé du texte 8"/>
          <p:cNvSpPr>
            <a:spLocks noGrp="1"/>
          </p:cNvSpPr>
          <p:nvPr userDrawn="1">
            <p:ph type="body" sz="quarter" idx="49" hasCustomPrompt="1"/>
          </p:nvPr>
        </p:nvSpPr>
        <p:spPr bwMode="gray">
          <a:xfrm>
            <a:off x="6732432" y="4762637"/>
            <a:ext cx="1728000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9" name="Espace réservé du texte 8"/>
          <p:cNvSpPr>
            <a:spLocks noGrp="1"/>
          </p:cNvSpPr>
          <p:nvPr userDrawn="1">
            <p:ph type="body" sz="quarter" idx="50" hasCustomPrompt="1"/>
          </p:nvPr>
        </p:nvSpPr>
        <p:spPr bwMode="gray">
          <a:xfrm>
            <a:off x="6732432" y="4363057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1" name="Espace réservé du texte 8"/>
          <p:cNvSpPr>
            <a:spLocks noGrp="1"/>
          </p:cNvSpPr>
          <p:nvPr userDrawn="1">
            <p:ph type="body" sz="quarter" idx="51" hasCustomPrompt="1"/>
          </p:nvPr>
        </p:nvSpPr>
        <p:spPr bwMode="gray">
          <a:xfrm>
            <a:off x="5508104" y="2388420"/>
            <a:ext cx="1728000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2" name="Espace réservé du texte 8"/>
          <p:cNvSpPr>
            <a:spLocks noGrp="1"/>
          </p:cNvSpPr>
          <p:nvPr userDrawn="1">
            <p:ph type="body" sz="quarter" idx="52" hasCustomPrompt="1"/>
          </p:nvPr>
        </p:nvSpPr>
        <p:spPr bwMode="gray">
          <a:xfrm>
            <a:off x="5508104" y="1988840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3" name="Espace réservé du texte 8"/>
          <p:cNvSpPr>
            <a:spLocks noGrp="1"/>
          </p:cNvSpPr>
          <p:nvPr userDrawn="1">
            <p:ph type="body" sz="quarter" idx="53" hasCustomPrompt="1"/>
          </p:nvPr>
        </p:nvSpPr>
        <p:spPr bwMode="gray">
          <a:xfrm>
            <a:off x="1475656" y="2890429"/>
            <a:ext cx="1728000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4" name="Espace réservé du texte 8"/>
          <p:cNvSpPr>
            <a:spLocks noGrp="1"/>
          </p:cNvSpPr>
          <p:nvPr userDrawn="1">
            <p:ph type="body" sz="quarter" idx="54" hasCustomPrompt="1"/>
          </p:nvPr>
        </p:nvSpPr>
        <p:spPr bwMode="gray">
          <a:xfrm>
            <a:off x="1475656" y="2490849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5" name="Espace réservé du texte 8"/>
          <p:cNvSpPr>
            <a:spLocks noGrp="1"/>
          </p:cNvSpPr>
          <p:nvPr userDrawn="1">
            <p:ph type="body" sz="quarter" idx="55" hasCustomPrompt="1"/>
          </p:nvPr>
        </p:nvSpPr>
        <p:spPr bwMode="gray">
          <a:xfrm>
            <a:off x="611560" y="4188620"/>
            <a:ext cx="1728000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 userDrawn="1">
            <p:ph type="body" sz="quarter" idx="56" hasCustomPrompt="1"/>
          </p:nvPr>
        </p:nvSpPr>
        <p:spPr bwMode="gray">
          <a:xfrm>
            <a:off x="611560" y="3789040"/>
            <a:ext cx="1728000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92B09B9B-31F2-42DF-9A9B-A47222EFEF3C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87"/>
          <p:cNvGrpSpPr/>
          <p:nvPr userDrawn="1"/>
        </p:nvGrpSpPr>
        <p:grpSpPr>
          <a:xfrm>
            <a:off x="1073783" y="1844824"/>
            <a:ext cx="2057400" cy="2333466"/>
            <a:chOff x="1073783" y="1305084"/>
            <a:chExt cx="2057400" cy="2333466"/>
          </a:xfrm>
        </p:grpSpPr>
        <p:sp>
          <p:nvSpPr>
            <p:cNvPr id="7" name="Round Same Side Corner Rectangle 90"/>
            <p:cNvSpPr/>
            <p:nvPr/>
          </p:nvSpPr>
          <p:spPr>
            <a:xfrm>
              <a:off x="1073783" y="1504950"/>
              <a:ext cx="2057400" cy="609600"/>
            </a:xfrm>
            <a:prstGeom prst="round2SameRect">
              <a:avLst/>
            </a:prstGeom>
            <a:gradFill>
              <a:gsLst>
                <a:gs pos="2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 Same Side Corner Rectangle 91"/>
            <p:cNvSpPr/>
            <p:nvPr/>
          </p:nvSpPr>
          <p:spPr>
            <a:xfrm rot="10800000">
              <a:off x="1073783" y="2114550"/>
              <a:ext cx="2057400" cy="1524000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olded Corner 92"/>
            <p:cNvSpPr/>
            <p:nvPr/>
          </p:nvSpPr>
          <p:spPr>
            <a:xfrm>
              <a:off x="1130933" y="2114550"/>
              <a:ext cx="1958339" cy="1447800"/>
            </a:xfrm>
            <a:prstGeom prst="foldedCorner">
              <a:avLst>
                <a:gd name="adj" fmla="val 350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sx="98000" sy="98000" algn="tl" rotWithShape="0">
                <a:schemeClr val="tx1">
                  <a:lumMod val="75000"/>
                  <a:lumOff val="25000"/>
                  <a:alpha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25"/>
            <p:cNvGrpSpPr/>
            <p:nvPr/>
          </p:nvGrpSpPr>
          <p:grpSpPr>
            <a:xfrm>
              <a:off x="1418274" y="1305084"/>
              <a:ext cx="1376359" cy="428622"/>
              <a:chOff x="3919541" y="1378744"/>
              <a:chExt cx="1376359" cy="428622"/>
            </a:xfrm>
          </p:grpSpPr>
          <p:grpSp>
            <p:nvGrpSpPr>
              <p:cNvPr id="11" name="Group 94"/>
              <p:cNvGrpSpPr/>
              <p:nvPr/>
            </p:nvGrpSpPr>
            <p:grpSpPr>
              <a:xfrm>
                <a:off x="3919541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27" name="Oval 8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ounded Rectangle 7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" name="Group 95"/>
              <p:cNvGrpSpPr/>
              <p:nvPr/>
            </p:nvGrpSpPr>
            <p:grpSpPr>
              <a:xfrm>
                <a:off x="4164333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25" name="Oval 11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ounded Rectangle 12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3"/>
              <p:cNvGrpSpPr/>
              <p:nvPr/>
            </p:nvGrpSpPr>
            <p:grpSpPr>
              <a:xfrm>
                <a:off x="4409125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23" name="Oval 14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ounded Rectangle 107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" name="Group 16"/>
              <p:cNvGrpSpPr/>
              <p:nvPr/>
            </p:nvGrpSpPr>
            <p:grpSpPr>
              <a:xfrm>
                <a:off x="4653917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21" name="Oval 104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ounded Rectangle 105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9"/>
              <p:cNvGrpSpPr/>
              <p:nvPr/>
            </p:nvGrpSpPr>
            <p:grpSpPr>
              <a:xfrm>
                <a:off x="4898709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19" name="Oval 102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ounded Rectangle 103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22"/>
              <p:cNvGrpSpPr/>
              <p:nvPr/>
            </p:nvGrpSpPr>
            <p:grpSpPr>
              <a:xfrm>
                <a:off x="5143500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17" name="Oval 100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ounded Rectangle 101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1" name="Group 88"/>
          <p:cNvGrpSpPr/>
          <p:nvPr userDrawn="1"/>
        </p:nvGrpSpPr>
        <p:grpSpPr>
          <a:xfrm>
            <a:off x="3537267" y="1844824"/>
            <a:ext cx="2057400" cy="2333466"/>
            <a:chOff x="3537267" y="1305084"/>
            <a:chExt cx="2057400" cy="2333466"/>
          </a:xfrm>
        </p:grpSpPr>
        <p:sp>
          <p:nvSpPr>
            <p:cNvPr id="32" name="Round Same Side Corner Rectangle 115"/>
            <p:cNvSpPr/>
            <p:nvPr/>
          </p:nvSpPr>
          <p:spPr>
            <a:xfrm>
              <a:off x="3537267" y="1504950"/>
              <a:ext cx="2057400" cy="609600"/>
            </a:xfrm>
            <a:prstGeom prst="round2SameRect">
              <a:avLst/>
            </a:prstGeom>
            <a:gradFill>
              <a:gsLst>
                <a:gs pos="2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 Same Side Corner Rectangle 116"/>
            <p:cNvSpPr/>
            <p:nvPr/>
          </p:nvSpPr>
          <p:spPr>
            <a:xfrm rot="10800000">
              <a:off x="3537267" y="2114550"/>
              <a:ext cx="2057400" cy="1524000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olded Corner 117"/>
            <p:cNvSpPr/>
            <p:nvPr/>
          </p:nvSpPr>
          <p:spPr>
            <a:xfrm>
              <a:off x="3594417" y="2114550"/>
              <a:ext cx="1958339" cy="1447800"/>
            </a:xfrm>
            <a:prstGeom prst="foldedCorner">
              <a:avLst>
                <a:gd name="adj" fmla="val 350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sx="98000" sy="98000" algn="tl" rotWithShape="0">
                <a:schemeClr val="tx1">
                  <a:lumMod val="75000"/>
                  <a:lumOff val="25000"/>
                  <a:alpha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118"/>
            <p:cNvGrpSpPr/>
            <p:nvPr/>
          </p:nvGrpSpPr>
          <p:grpSpPr>
            <a:xfrm>
              <a:off x="3881758" y="1305084"/>
              <a:ext cx="1376359" cy="428622"/>
              <a:chOff x="3919541" y="1378744"/>
              <a:chExt cx="1376359" cy="428622"/>
            </a:xfrm>
          </p:grpSpPr>
          <p:grpSp>
            <p:nvGrpSpPr>
              <p:cNvPr id="36" name="Group 37"/>
              <p:cNvGrpSpPr/>
              <p:nvPr/>
            </p:nvGrpSpPr>
            <p:grpSpPr>
              <a:xfrm>
                <a:off x="3919541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52" name="Oval 135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ounded Rectangle 136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7" name="Group 38"/>
              <p:cNvGrpSpPr/>
              <p:nvPr/>
            </p:nvGrpSpPr>
            <p:grpSpPr>
              <a:xfrm>
                <a:off x="4164333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50" name="Oval 133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ounded Rectangle 134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8" name="Group 39"/>
              <p:cNvGrpSpPr/>
              <p:nvPr/>
            </p:nvGrpSpPr>
            <p:grpSpPr>
              <a:xfrm>
                <a:off x="4409125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48" name="Oval 131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ounded Rectangle 132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9" name="Group 40"/>
              <p:cNvGrpSpPr/>
              <p:nvPr/>
            </p:nvGrpSpPr>
            <p:grpSpPr>
              <a:xfrm>
                <a:off x="4653917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46" name="Oval 129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ounded Rectangle 130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0" name="Group 41"/>
              <p:cNvGrpSpPr/>
              <p:nvPr/>
            </p:nvGrpSpPr>
            <p:grpSpPr>
              <a:xfrm>
                <a:off x="4898709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44" name="Oval 127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ounded Rectangle 128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" name="Group 43"/>
              <p:cNvGrpSpPr/>
              <p:nvPr/>
            </p:nvGrpSpPr>
            <p:grpSpPr>
              <a:xfrm>
                <a:off x="5143500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42" name="Oval 125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ounded Rectangle 126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56" name="Group 89"/>
          <p:cNvGrpSpPr/>
          <p:nvPr userDrawn="1"/>
        </p:nvGrpSpPr>
        <p:grpSpPr>
          <a:xfrm>
            <a:off x="6000750" y="1844824"/>
            <a:ext cx="2057400" cy="2333466"/>
            <a:chOff x="6000750" y="1305084"/>
            <a:chExt cx="2057400" cy="2333466"/>
          </a:xfrm>
        </p:grpSpPr>
        <p:sp>
          <p:nvSpPr>
            <p:cNvPr id="57" name="Round Same Side Corner Rectangle 140"/>
            <p:cNvSpPr/>
            <p:nvPr/>
          </p:nvSpPr>
          <p:spPr>
            <a:xfrm>
              <a:off x="6000750" y="1504950"/>
              <a:ext cx="2057400" cy="609600"/>
            </a:xfrm>
            <a:prstGeom prst="round2SameRect">
              <a:avLst/>
            </a:prstGeom>
            <a:gradFill>
              <a:gsLst>
                <a:gs pos="2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 Same Side Corner Rectangle 141"/>
            <p:cNvSpPr/>
            <p:nvPr/>
          </p:nvSpPr>
          <p:spPr>
            <a:xfrm rot="10800000">
              <a:off x="6000750" y="2114550"/>
              <a:ext cx="2057400" cy="1524000"/>
            </a:xfrm>
            <a:prstGeom prst="round2SameRect">
              <a:avLst>
                <a:gd name="adj1" fmla="val 4584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olded Corner 142"/>
            <p:cNvSpPr/>
            <p:nvPr/>
          </p:nvSpPr>
          <p:spPr>
            <a:xfrm>
              <a:off x="6057900" y="2114550"/>
              <a:ext cx="1958339" cy="1447800"/>
            </a:xfrm>
            <a:prstGeom prst="foldedCorner">
              <a:avLst>
                <a:gd name="adj" fmla="val 350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sx="98000" sy="98000" algn="tl" rotWithShape="0">
                <a:schemeClr val="tx1">
                  <a:lumMod val="75000"/>
                  <a:lumOff val="25000"/>
                  <a:alpha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143"/>
            <p:cNvGrpSpPr/>
            <p:nvPr/>
          </p:nvGrpSpPr>
          <p:grpSpPr>
            <a:xfrm>
              <a:off x="6345241" y="1305084"/>
              <a:ext cx="1376359" cy="428622"/>
              <a:chOff x="3919541" y="1378744"/>
              <a:chExt cx="1376359" cy="428622"/>
            </a:xfrm>
          </p:grpSpPr>
          <p:grpSp>
            <p:nvGrpSpPr>
              <p:cNvPr id="61" name="Group 64"/>
              <p:cNvGrpSpPr/>
              <p:nvPr/>
            </p:nvGrpSpPr>
            <p:grpSpPr>
              <a:xfrm>
                <a:off x="3919541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77" name="Oval 160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ounded Rectangle 161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" name="Group 65"/>
              <p:cNvGrpSpPr/>
              <p:nvPr/>
            </p:nvGrpSpPr>
            <p:grpSpPr>
              <a:xfrm>
                <a:off x="4164333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75" name="Oval 158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Rounded Rectangle 159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3" name="Group 66"/>
              <p:cNvGrpSpPr/>
              <p:nvPr/>
            </p:nvGrpSpPr>
            <p:grpSpPr>
              <a:xfrm>
                <a:off x="4409125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73" name="Oval 156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Rounded Rectangle 157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4" name="Group 67"/>
              <p:cNvGrpSpPr/>
              <p:nvPr/>
            </p:nvGrpSpPr>
            <p:grpSpPr>
              <a:xfrm>
                <a:off x="4653917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71" name="Oval 154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Rounded Rectangle 155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5" name="Group 68"/>
              <p:cNvGrpSpPr/>
              <p:nvPr/>
            </p:nvGrpSpPr>
            <p:grpSpPr>
              <a:xfrm>
                <a:off x="4898709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69" name="Oval 152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ounded Rectangle 153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" name="Group 69"/>
              <p:cNvGrpSpPr/>
              <p:nvPr/>
            </p:nvGrpSpPr>
            <p:grpSpPr>
              <a:xfrm>
                <a:off x="5143500" y="1378744"/>
                <a:ext cx="152400" cy="428622"/>
                <a:chOff x="3919541" y="1390650"/>
                <a:chExt cx="152400" cy="428622"/>
              </a:xfrm>
            </p:grpSpPr>
            <p:sp>
              <p:nvSpPr>
                <p:cNvPr id="67" name="Oval 150"/>
                <p:cNvSpPr/>
                <p:nvPr/>
              </p:nvSpPr>
              <p:spPr>
                <a:xfrm>
                  <a:off x="3919541" y="1666872"/>
                  <a:ext cx="152400" cy="1524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ounded Rectangle 151"/>
                <p:cNvSpPr/>
                <p:nvPr/>
              </p:nvSpPr>
              <p:spPr>
                <a:xfrm>
                  <a:off x="3957641" y="1390650"/>
                  <a:ext cx="76200" cy="381000"/>
                </a:xfrm>
                <a:prstGeom prst="roundRect">
                  <a:avLst>
                    <a:gd name="adj" fmla="val 38542"/>
                  </a:avLst>
                </a:prstGeom>
                <a:gradFill>
                  <a:gsLst>
                    <a:gs pos="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84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1115616" y="2280734"/>
            <a:ext cx="195499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Month</a:t>
            </a: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115616" y="2640774"/>
            <a:ext cx="1954992" cy="142802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80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day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563888" y="2268602"/>
            <a:ext cx="195499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Month</a:t>
            </a:r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3563888" y="2628642"/>
            <a:ext cx="1954992" cy="142802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80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day</a:t>
            </a:r>
          </a:p>
        </p:txBody>
      </p:sp>
      <p:sp>
        <p:nvSpPr>
          <p:cNvPr id="90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073392" y="2268602"/>
            <a:ext cx="195499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Month</a:t>
            </a:r>
          </a:p>
        </p:txBody>
      </p:sp>
      <p:sp>
        <p:nvSpPr>
          <p:cNvPr id="91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073392" y="2628642"/>
            <a:ext cx="1954992" cy="142802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80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day</a:t>
            </a:r>
          </a:p>
        </p:txBody>
      </p:sp>
      <p:sp>
        <p:nvSpPr>
          <p:cNvPr id="94" name="Espace réservé du texte 8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6084360" y="4756414"/>
            <a:ext cx="1944024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95" name="Espace réservé du texte 8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6084360" y="4356834"/>
            <a:ext cx="1944024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98" name="Espace réservé du texte 8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1115616" y="4756414"/>
            <a:ext cx="1944024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99" name="Espace réservé du texte 8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1115616" y="4356834"/>
            <a:ext cx="1944024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100" name="Espace réservé du texte 8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3636088" y="4756414"/>
            <a:ext cx="1944024" cy="6825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1" name="Espace réservé du texte 8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3636088" y="4356834"/>
            <a:ext cx="1944024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9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120A81A2-8B75-4CF9-82C0-6A55E0AD5C43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9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96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Rounded Rectangle 45"/>
          <p:cNvSpPr/>
          <p:nvPr userDrawn="1"/>
        </p:nvSpPr>
        <p:spPr>
          <a:xfrm>
            <a:off x="4802427" y="3219088"/>
            <a:ext cx="3200400" cy="533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48"/>
          <p:cNvSpPr/>
          <p:nvPr userDrawn="1"/>
        </p:nvSpPr>
        <p:spPr>
          <a:xfrm>
            <a:off x="4802427" y="3752488"/>
            <a:ext cx="2895600" cy="533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51"/>
          <p:cNvSpPr/>
          <p:nvPr userDrawn="1"/>
        </p:nvSpPr>
        <p:spPr>
          <a:xfrm>
            <a:off x="4802427" y="2685688"/>
            <a:ext cx="3581400" cy="53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40"/>
          <p:cNvGrpSpPr/>
          <p:nvPr userDrawn="1"/>
        </p:nvGrpSpPr>
        <p:grpSpPr>
          <a:xfrm>
            <a:off x="3547394" y="2415276"/>
            <a:ext cx="2383747" cy="3369725"/>
            <a:chOff x="3240767" y="1463138"/>
            <a:chExt cx="2383747" cy="3369725"/>
          </a:xfrm>
        </p:grpSpPr>
        <p:sp>
          <p:nvSpPr>
            <p:cNvPr id="10" name="Oval 63"/>
            <p:cNvSpPr/>
            <p:nvPr/>
          </p:nvSpPr>
          <p:spPr>
            <a:xfrm>
              <a:off x="3240767" y="1628775"/>
              <a:ext cx="1973942" cy="1973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32"/>
            <p:cNvGrpSpPr/>
            <p:nvPr/>
          </p:nvGrpSpPr>
          <p:grpSpPr>
            <a:xfrm rot="19593016">
              <a:off x="3519486" y="1463138"/>
              <a:ext cx="2105028" cy="3369726"/>
              <a:chOff x="1076959" y="905509"/>
              <a:chExt cx="2418083" cy="387086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33600" y="3028950"/>
                <a:ext cx="304800" cy="1143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ounded Rectangle 66"/>
              <p:cNvSpPr/>
              <p:nvPr/>
            </p:nvSpPr>
            <p:spPr>
              <a:xfrm>
                <a:off x="2057400" y="3867150"/>
                <a:ext cx="457200" cy="909224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onut 67"/>
              <p:cNvSpPr/>
              <p:nvPr/>
            </p:nvSpPr>
            <p:spPr>
              <a:xfrm>
                <a:off x="1076959" y="905509"/>
                <a:ext cx="2418083" cy="2418082"/>
              </a:xfrm>
              <a:prstGeom prst="donut">
                <a:avLst>
                  <a:gd name="adj" fmla="val 1371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Oval 70"/>
          <p:cNvSpPr>
            <a:spLocks noChangeAspect="1"/>
          </p:cNvSpPr>
          <p:nvPr userDrawn="1"/>
        </p:nvSpPr>
        <p:spPr>
          <a:xfrm>
            <a:off x="7880272" y="2711988"/>
            <a:ext cx="476250" cy="47664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2"/>
                </a:solidFill>
              </a:rPr>
              <a:t>01</a:t>
            </a:r>
            <a:endParaRPr lang="en-US" sz="105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Oval 71"/>
          <p:cNvSpPr>
            <a:spLocks noChangeAspect="1"/>
          </p:cNvSpPr>
          <p:nvPr userDrawn="1"/>
        </p:nvSpPr>
        <p:spPr>
          <a:xfrm>
            <a:off x="7496097" y="3245360"/>
            <a:ext cx="476250" cy="47664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/>
                </a:solidFill>
              </a:rPr>
              <a:t>02</a:t>
            </a:r>
            <a:endParaRPr lang="en-US" sz="105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7" name="Oval 80"/>
          <p:cNvSpPr>
            <a:spLocks noChangeAspect="1"/>
          </p:cNvSpPr>
          <p:nvPr userDrawn="1"/>
        </p:nvSpPr>
        <p:spPr>
          <a:xfrm>
            <a:off x="7189392" y="3778760"/>
            <a:ext cx="476250" cy="47664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4"/>
                </a:solidFill>
              </a:rPr>
              <a:t>03</a:t>
            </a:r>
            <a:endParaRPr lang="en-US" sz="1050" b="1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18" name="Group 73"/>
          <p:cNvGrpSpPr/>
          <p:nvPr userDrawn="1"/>
        </p:nvGrpSpPr>
        <p:grpSpPr>
          <a:xfrm>
            <a:off x="3105811" y="2392888"/>
            <a:ext cx="930338" cy="216600"/>
            <a:chOff x="2901397" y="1460250"/>
            <a:chExt cx="930338" cy="220268"/>
          </a:xfrm>
        </p:grpSpPr>
        <p:cxnSp>
          <p:nvCxnSpPr>
            <p:cNvPr id="19" name="Straight Connector 82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83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81"/>
          <p:cNvGrpSpPr/>
          <p:nvPr userDrawn="1"/>
        </p:nvGrpSpPr>
        <p:grpSpPr>
          <a:xfrm flipV="1">
            <a:off x="3122511" y="4590688"/>
            <a:ext cx="930338" cy="216600"/>
            <a:chOff x="2901397" y="1460250"/>
            <a:chExt cx="930338" cy="220268"/>
          </a:xfrm>
        </p:grpSpPr>
        <p:cxnSp>
          <p:nvCxnSpPr>
            <p:cNvPr id="22" name="Straight Connector 8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86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87"/>
          <p:cNvCxnSpPr/>
          <p:nvPr userDrawn="1"/>
        </p:nvCxnSpPr>
        <p:spPr>
          <a:xfrm flipH="1">
            <a:off x="2979725" y="3645024"/>
            <a:ext cx="460627" cy="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u texte 8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1560" y="2388421"/>
            <a:ext cx="2376264" cy="6085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611560" y="1988840"/>
            <a:ext cx="2376264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611560" y="4836692"/>
            <a:ext cx="2376264" cy="6085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611560" y="4437111"/>
            <a:ext cx="2376264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539552" y="3612557"/>
            <a:ext cx="2376264" cy="6085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539552" y="3212976"/>
            <a:ext cx="2376264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3851920" y="3180508"/>
            <a:ext cx="1296144" cy="60853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5425320" y="2793060"/>
            <a:ext cx="1954992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62" hasCustomPrompt="1"/>
          </p:nvPr>
        </p:nvSpPr>
        <p:spPr>
          <a:xfrm>
            <a:off x="5580112" y="3284984"/>
            <a:ext cx="151216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63" hasCustomPrompt="1"/>
          </p:nvPr>
        </p:nvSpPr>
        <p:spPr>
          <a:xfrm>
            <a:off x="5508104" y="3873180"/>
            <a:ext cx="1224136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35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0D186379-D5C4-4F19-9E3A-A3220006F395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6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7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5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109"/>
          <p:cNvGrpSpPr/>
          <p:nvPr userDrawn="1"/>
        </p:nvGrpSpPr>
        <p:grpSpPr>
          <a:xfrm>
            <a:off x="3650288" y="3410529"/>
            <a:ext cx="1688554" cy="2071832"/>
            <a:chOff x="3823109" y="2168501"/>
            <a:chExt cx="1688554" cy="2071832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23109" y="2168501"/>
              <a:ext cx="1688554" cy="2071832"/>
            </a:xfrm>
            <a:custGeom>
              <a:avLst/>
              <a:gdLst/>
              <a:ahLst/>
              <a:cxnLst>
                <a:cxn ang="0">
                  <a:pos x="169" y="528"/>
                </a:cxn>
                <a:cxn ang="0">
                  <a:pos x="121" y="430"/>
                </a:cxn>
                <a:cxn ang="0">
                  <a:pos x="54" y="428"/>
                </a:cxn>
                <a:cxn ang="0">
                  <a:pos x="46" y="390"/>
                </a:cxn>
                <a:cxn ang="0">
                  <a:pos x="28" y="376"/>
                </a:cxn>
                <a:cxn ang="0">
                  <a:pos x="42" y="366"/>
                </a:cxn>
                <a:cxn ang="0">
                  <a:pos x="24" y="356"/>
                </a:cxn>
                <a:cxn ang="0">
                  <a:pos x="19" y="332"/>
                </a:cxn>
                <a:cxn ang="0">
                  <a:pos x="9" y="305"/>
                </a:cxn>
                <a:cxn ang="0">
                  <a:pos x="49" y="233"/>
                </a:cxn>
                <a:cxn ang="0">
                  <a:pos x="133" y="58"/>
                </a:cxn>
                <a:cxn ang="0">
                  <a:pos x="404" y="174"/>
                </a:cxn>
                <a:cxn ang="0">
                  <a:pos x="336" y="387"/>
                </a:cxn>
                <a:cxn ang="0">
                  <a:pos x="347" y="534"/>
                </a:cxn>
                <a:cxn ang="0">
                  <a:pos x="168" y="534"/>
                </a:cxn>
                <a:cxn ang="0">
                  <a:pos x="169" y="528"/>
                </a:cxn>
              </a:cxnLst>
              <a:rect l="0" t="0" r="r" b="b"/>
              <a:pathLst>
                <a:path w="436" h="534">
                  <a:moveTo>
                    <a:pt x="169" y="528"/>
                  </a:moveTo>
                  <a:cubicBezTo>
                    <a:pt x="169" y="528"/>
                    <a:pt x="171" y="428"/>
                    <a:pt x="121" y="430"/>
                  </a:cubicBezTo>
                  <a:cubicBezTo>
                    <a:pt x="71" y="432"/>
                    <a:pt x="66" y="446"/>
                    <a:pt x="54" y="428"/>
                  </a:cubicBezTo>
                  <a:cubicBezTo>
                    <a:pt x="42" y="409"/>
                    <a:pt x="54" y="398"/>
                    <a:pt x="46" y="390"/>
                  </a:cubicBezTo>
                  <a:cubicBezTo>
                    <a:pt x="46" y="390"/>
                    <a:pt x="28" y="384"/>
                    <a:pt x="28" y="376"/>
                  </a:cubicBezTo>
                  <a:cubicBezTo>
                    <a:pt x="28" y="368"/>
                    <a:pt x="42" y="366"/>
                    <a:pt x="42" y="366"/>
                  </a:cubicBezTo>
                  <a:cubicBezTo>
                    <a:pt x="42" y="366"/>
                    <a:pt x="24" y="365"/>
                    <a:pt x="24" y="356"/>
                  </a:cubicBezTo>
                  <a:cubicBezTo>
                    <a:pt x="23" y="348"/>
                    <a:pt x="33" y="338"/>
                    <a:pt x="19" y="332"/>
                  </a:cubicBezTo>
                  <a:cubicBezTo>
                    <a:pt x="5" y="326"/>
                    <a:pt x="0" y="320"/>
                    <a:pt x="9" y="305"/>
                  </a:cubicBezTo>
                  <a:cubicBezTo>
                    <a:pt x="18" y="290"/>
                    <a:pt x="52" y="251"/>
                    <a:pt x="49" y="233"/>
                  </a:cubicBezTo>
                  <a:cubicBezTo>
                    <a:pt x="46" y="216"/>
                    <a:pt x="29" y="117"/>
                    <a:pt x="133" y="58"/>
                  </a:cubicBezTo>
                  <a:cubicBezTo>
                    <a:pt x="238" y="0"/>
                    <a:pt x="372" y="49"/>
                    <a:pt x="404" y="174"/>
                  </a:cubicBezTo>
                  <a:cubicBezTo>
                    <a:pt x="436" y="300"/>
                    <a:pt x="336" y="387"/>
                    <a:pt x="336" y="387"/>
                  </a:cubicBezTo>
                  <a:cubicBezTo>
                    <a:pt x="336" y="387"/>
                    <a:pt x="302" y="480"/>
                    <a:pt x="347" y="534"/>
                  </a:cubicBezTo>
                  <a:cubicBezTo>
                    <a:pt x="168" y="534"/>
                    <a:pt x="168" y="534"/>
                    <a:pt x="168" y="534"/>
                  </a:cubicBezTo>
                  <a:lnTo>
                    <a:pt x="169" y="5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 51"/>
            <p:cNvGrpSpPr/>
            <p:nvPr/>
          </p:nvGrpSpPr>
          <p:grpSpPr>
            <a:xfrm>
              <a:off x="4104437" y="2380079"/>
              <a:ext cx="1229523" cy="1099028"/>
              <a:chOff x="5778501" y="3379787"/>
              <a:chExt cx="1630363" cy="1457326"/>
            </a:xfrm>
            <a:solidFill>
              <a:schemeClr val="bg1">
                <a:lumMod val="95000"/>
              </a:schemeClr>
            </a:solidFill>
          </p:grpSpPr>
          <p:sp>
            <p:nvSpPr>
              <p:cNvPr id="9" name="Freeform 94"/>
              <p:cNvSpPr>
                <a:spLocks/>
              </p:cNvSpPr>
              <p:nvPr/>
            </p:nvSpPr>
            <p:spPr bwMode="auto">
              <a:xfrm>
                <a:off x="6265856" y="3629025"/>
                <a:ext cx="600075" cy="434975"/>
              </a:xfrm>
              <a:custGeom>
                <a:avLst/>
                <a:gdLst/>
                <a:ahLst/>
                <a:cxnLst>
                  <a:cxn ang="0">
                    <a:pos x="241" y="389"/>
                  </a:cxn>
                  <a:cxn ang="0">
                    <a:pos x="410" y="422"/>
                  </a:cxn>
                  <a:cxn ang="0">
                    <a:pos x="517" y="385"/>
                  </a:cxn>
                  <a:cxn ang="0">
                    <a:pos x="626" y="183"/>
                  </a:cxn>
                  <a:cxn ang="0">
                    <a:pos x="473" y="18"/>
                  </a:cxn>
                  <a:cxn ang="0">
                    <a:pos x="305" y="99"/>
                  </a:cxn>
                  <a:cxn ang="0">
                    <a:pos x="286" y="112"/>
                  </a:cxn>
                  <a:cxn ang="0">
                    <a:pos x="265" y="102"/>
                  </a:cxn>
                  <a:cxn ang="0">
                    <a:pos x="115" y="81"/>
                  </a:cxn>
                  <a:cxn ang="0">
                    <a:pos x="0" y="197"/>
                  </a:cxn>
                  <a:cxn ang="0">
                    <a:pos x="15" y="207"/>
                  </a:cxn>
                  <a:cxn ang="0">
                    <a:pos x="144" y="456"/>
                  </a:cxn>
                  <a:cxn ang="0">
                    <a:pos x="241" y="389"/>
                  </a:cxn>
                </a:cxnLst>
                <a:rect l="0" t="0" r="r" b="b"/>
                <a:pathLst>
                  <a:path w="630" h="456">
                    <a:moveTo>
                      <a:pt x="241" y="389"/>
                    </a:moveTo>
                    <a:cubicBezTo>
                      <a:pt x="322" y="372"/>
                      <a:pt x="383" y="404"/>
                      <a:pt x="410" y="422"/>
                    </a:cubicBezTo>
                    <a:cubicBezTo>
                      <a:pt x="430" y="411"/>
                      <a:pt x="469" y="392"/>
                      <a:pt x="517" y="385"/>
                    </a:cubicBezTo>
                    <a:cubicBezTo>
                      <a:pt x="518" y="326"/>
                      <a:pt x="543" y="229"/>
                      <a:pt x="626" y="183"/>
                    </a:cubicBezTo>
                    <a:cubicBezTo>
                      <a:pt x="630" y="140"/>
                      <a:pt x="596" y="38"/>
                      <a:pt x="473" y="18"/>
                    </a:cubicBezTo>
                    <a:cubicBezTo>
                      <a:pt x="360" y="0"/>
                      <a:pt x="308" y="95"/>
                      <a:pt x="305" y="99"/>
                    </a:cubicBezTo>
                    <a:cubicBezTo>
                      <a:pt x="302" y="106"/>
                      <a:pt x="294" y="111"/>
                      <a:pt x="286" y="112"/>
                    </a:cubicBezTo>
                    <a:cubicBezTo>
                      <a:pt x="278" y="112"/>
                      <a:pt x="270" y="109"/>
                      <a:pt x="265" y="102"/>
                    </a:cubicBezTo>
                    <a:cubicBezTo>
                      <a:pt x="263" y="100"/>
                      <a:pt x="226" y="54"/>
                      <a:pt x="115" y="81"/>
                    </a:cubicBezTo>
                    <a:cubicBezTo>
                      <a:pt x="23" y="102"/>
                      <a:pt x="4" y="172"/>
                      <a:pt x="0" y="197"/>
                    </a:cubicBezTo>
                    <a:cubicBezTo>
                      <a:pt x="5" y="200"/>
                      <a:pt x="10" y="203"/>
                      <a:pt x="15" y="207"/>
                    </a:cubicBezTo>
                    <a:cubicBezTo>
                      <a:pt x="108" y="274"/>
                      <a:pt x="136" y="382"/>
                      <a:pt x="144" y="456"/>
                    </a:cubicBezTo>
                    <a:cubicBezTo>
                      <a:pt x="163" y="426"/>
                      <a:pt x="194" y="398"/>
                      <a:pt x="241" y="3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Freeform 95"/>
              <p:cNvSpPr>
                <a:spLocks/>
              </p:cNvSpPr>
              <p:nvPr/>
            </p:nvSpPr>
            <p:spPr bwMode="auto">
              <a:xfrm>
                <a:off x="5778501" y="3379787"/>
                <a:ext cx="1630363" cy="1457326"/>
              </a:xfrm>
              <a:custGeom>
                <a:avLst/>
                <a:gdLst/>
                <a:ahLst/>
                <a:cxnLst>
                  <a:cxn ang="0">
                    <a:pos x="1586" y="533"/>
                  </a:cxn>
                  <a:cxn ang="0">
                    <a:pos x="1180" y="215"/>
                  </a:cxn>
                  <a:cxn ang="0">
                    <a:pos x="327" y="309"/>
                  </a:cxn>
                  <a:cxn ang="0">
                    <a:pos x="446" y="934"/>
                  </a:cxn>
                  <a:cxn ang="0">
                    <a:pos x="498" y="508"/>
                  </a:cxn>
                  <a:cxn ang="0">
                    <a:pos x="264" y="643"/>
                  </a:cxn>
                  <a:cxn ang="0">
                    <a:pos x="415" y="697"/>
                  </a:cxn>
                  <a:cxn ang="0">
                    <a:pos x="434" y="741"/>
                  </a:cxn>
                  <a:cxn ang="0">
                    <a:pos x="219" y="660"/>
                  </a:cxn>
                  <a:cxn ang="0">
                    <a:pos x="466" y="438"/>
                  </a:cxn>
                  <a:cxn ang="0">
                    <a:pos x="790" y="314"/>
                  </a:cxn>
                  <a:cxn ang="0">
                    <a:pos x="1145" y="323"/>
                  </a:cxn>
                  <a:cxn ang="0">
                    <a:pos x="1449" y="496"/>
                  </a:cxn>
                  <a:cxn ang="0">
                    <a:pos x="1556" y="882"/>
                  </a:cxn>
                  <a:cxn ang="0">
                    <a:pos x="1272" y="974"/>
                  </a:cxn>
                  <a:cxn ang="0">
                    <a:pos x="807" y="1047"/>
                  </a:cxn>
                  <a:cxn ang="0">
                    <a:pos x="717" y="974"/>
                  </a:cxn>
                  <a:cxn ang="0">
                    <a:pos x="760" y="954"/>
                  </a:cxn>
                  <a:cxn ang="0">
                    <a:pos x="942" y="931"/>
                  </a:cxn>
                  <a:cxn ang="0">
                    <a:pos x="1454" y="953"/>
                  </a:cxn>
                  <a:cxn ang="0">
                    <a:pos x="1460" y="727"/>
                  </a:cxn>
                  <a:cxn ang="0">
                    <a:pos x="1415" y="530"/>
                  </a:cxn>
                  <a:cxn ang="0">
                    <a:pos x="1076" y="644"/>
                  </a:cxn>
                  <a:cxn ang="0">
                    <a:pos x="1264" y="785"/>
                  </a:cxn>
                  <a:cxn ang="0">
                    <a:pos x="934" y="733"/>
                  </a:cxn>
                  <a:cxn ang="0">
                    <a:pos x="762" y="698"/>
                  </a:cxn>
                  <a:cxn ang="0">
                    <a:pos x="649" y="831"/>
                  </a:cxn>
                  <a:cxn ang="0">
                    <a:pos x="467" y="1053"/>
                  </a:cxn>
                  <a:cxn ang="0">
                    <a:pos x="817" y="1278"/>
                  </a:cxn>
                  <a:cxn ang="0">
                    <a:pos x="1161" y="1148"/>
                  </a:cxn>
                  <a:cxn ang="0">
                    <a:pos x="1107" y="1079"/>
                  </a:cxn>
                  <a:cxn ang="0">
                    <a:pos x="1206" y="1132"/>
                  </a:cxn>
                  <a:cxn ang="0">
                    <a:pos x="1176" y="1277"/>
                  </a:cxn>
                  <a:cxn ang="0">
                    <a:pos x="837" y="1335"/>
                  </a:cxn>
                  <a:cxn ang="0">
                    <a:pos x="1340" y="1413"/>
                  </a:cxn>
                  <a:cxn ang="0">
                    <a:pos x="1704" y="806"/>
                  </a:cxn>
                </a:cxnLst>
                <a:rect l="0" t="0" r="r" b="b"/>
                <a:pathLst>
                  <a:path w="1711" h="1531">
                    <a:moveTo>
                      <a:pt x="1704" y="806"/>
                    </a:moveTo>
                    <a:cubicBezTo>
                      <a:pt x="1698" y="609"/>
                      <a:pt x="1586" y="533"/>
                      <a:pt x="1586" y="533"/>
                    </a:cubicBezTo>
                    <a:cubicBezTo>
                      <a:pt x="1586" y="533"/>
                      <a:pt x="1573" y="438"/>
                      <a:pt x="1486" y="336"/>
                    </a:cubicBezTo>
                    <a:cubicBezTo>
                      <a:pt x="1352" y="188"/>
                      <a:pt x="1180" y="215"/>
                      <a:pt x="1180" y="215"/>
                    </a:cubicBezTo>
                    <a:cubicBezTo>
                      <a:pt x="959" y="0"/>
                      <a:pt x="732" y="165"/>
                      <a:pt x="732" y="165"/>
                    </a:cubicBezTo>
                    <a:cubicBezTo>
                      <a:pt x="417" y="62"/>
                      <a:pt x="327" y="309"/>
                      <a:pt x="327" y="309"/>
                    </a:cubicBezTo>
                    <a:cubicBezTo>
                      <a:pt x="147" y="328"/>
                      <a:pt x="0" y="540"/>
                      <a:pt x="132" y="766"/>
                    </a:cubicBezTo>
                    <a:cubicBezTo>
                      <a:pt x="233" y="940"/>
                      <a:pt x="382" y="942"/>
                      <a:pt x="446" y="934"/>
                    </a:cubicBezTo>
                    <a:cubicBezTo>
                      <a:pt x="466" y="879"/>
                      <a:pt x="511" y="818"/>
                      <a:pt x="608" y="791"/>
                    </a:cubicBezTo>
                    <a:cubicBezTo>
                      <a:pt x="609" y="782"/>
                      <a:pt x="621" y="597"/>
                      <a:pt x="498" y="508"/>
                    </a:cubicBezTo>
                    <a:cubicBezTo>
                      <a:pt x="424" y="455"/>
                      <a:pt x="342" y="468"/>
                      <a:pt x="297" y="503"/>
                    </a:cubicBezTo>
                    <a:cubicBezTo>
                      <a:pt x="254" y="536"/>
                      <a:pt x="242" y="587"/>
                      <a:pt x="264" y="643"/>
                    </a:cubicBezTo>
                    <a:cubicBezTo>
                      <a:pt x="275" y="671"/>
                      <a:pt x="292" y="690"/>
                      <a:pt x="316" y="700"/>
                    </a:cubicBezTo>
                    <a:cubicBezTo>
                      <a:pt x="361" y="719"/>
                      <a:pt x="415" y="697"/>
                      <a:pt x="415" y="697"/>
                    </a:cubicBezTo>
                    <a:cubicBezTo>
                      <a:pt x="427" y="692"/>
                      <a:pt x="441" y="697"/>
                      <a:pt x="447" y="710"/>
                    </a:cubicBezTo>
                    <a:cubicBezTo>
                      <a:pt x="452" y="722"/>
                      <a:pt x="446" y="736"/>
                      <a:pt x="434" y="741"/>
                    </a:cubicBezTo>
                    <a:cubicBezTo>
                      <a:pt x="431" y="742"/>
                      <a:pt x="361" y="771"/>
                      <a:pt x="297" y="744"/>
                    </a:cubicBezTo>
                    <a:cubicBezTo>
                      <a:pt x="262" y="730"/>
                      <a:pt x="235" y="701"/>
                      <a:pt x="219" y="660"/>
                    </a:cubicBezTo>
                    <a:cubicBezTo>
                      <a:pt x="189" y="584"/>
                      <a:pt x="208" y="511"/>
                      <a:pt x="268" y="465"/>
                    </a:cubicBezTo>
                    <a:cubicBezTo>
                      <a:pt x="323" y="422"/>
                      <a:pt x="398" y="413"/>
                      <a:pt x="466" y="438"/>
                    </a:cubicBezTo>
                    <a:cubicBezTo>
                      <a:pt x="478" y="387"/>
                      <a:pt x="518" y="319"/>
                      <a:pt x="614" y="296"/>
                    </a:cubicBezTo>
                    <a:cubicBezTo>
                      <a:pt x="707" y="274"/>
                      <a:pt x="762" y="295"/>
                      <a:pt x="790" y="314"/>
                    </a:cubicBezTo>
                    <a:cubicBezTo>
                      <a:pt x="824" y="270"/>
                      <a:pt x="893" y="217"/>
                      <a:pt x="992" y="233"/>
                    </a:cubicBezTo>
                    <a:cubicBezTo>
                      <a:pt x="1074" y="246"/>
                      <a:pt x="1121" y="289"/>
                      <a:pt x="1145" y="323"/>
                    </a:cubicBezTo>
                    <a:cubicBezTo>
                      <a:pt x="1168" y="355"/>
                      <a:pt x="1182" y="392"/>
                      <a:pt x="1185" y="426"/>
                    </a:cubicBezTo>
                    <a:cubicBezTo>
                      <a:pt x="1278" y="403"/>
                      <a:pt x="1386" y="432"/>
                      <a:pt x="1449" y="496"/>
                    </a:cubicBezTo>
                    <a:cubicBezTo>
                      <a:pt x="1501" y="549"/>
                      <a:pt x="1519" y="621"/>
                      <a:pt x="1500" y="699"/>
                    </a:cubicBezTo>
                    <a:cubicBezTo>
                      <a:pt x="1524" y="723"/>
                      <a:pt x="1570" y="782"/>
                      <a:pt x="1556" y="882"/>
                    </a:cubicBezTo>
                    <a:cubicBezTo>
                      <a:pt x="1549" y="935"/>
                      <a:pt x="1520" y="976"/>
                      <a:pt x="1474" y="997"/>
                    </a:cubicBezTo>
                    <a:cubicBezTo>
                      <a:pt x="1416" y="1024"/>
                      <a:pt x="1336" y="1015"/>
                      <a:pt x="1272" y="974"/>
                    </a:cubicBezTo>
                    <a:cubicBezTo>
                      <a:pt x="1180" y="916"/>
                      <a:pt x="1038" y="913"/>
                      <a:pt x="972" y="968"/>
                    </a:cubicBezTo>
                    <a:cubicBezTo>
                      <a:pt x="922" y="1010"/>
                      <a:pt x="863" y="1052"/>
                      <a:pt x="807" y="1047"/>
                    </a:cubicBezTo>
                    <a:cubicBezTo>
                      <a:pt x="803" y="1047"/>
                      <a:pt x="799" y="1046"/>
                      <a:pt x="794" y="1045"/>
                    </a:cubicBezTo>
                    <a:cubicBezTo>
                      <a:pt x="762" y="1038"/>
                      <a:pt x="735" y="1014"/>
                      <a:pt x="717" y="974"/>
                    </a:cubicBezTo>
                    <a:cubicBezTo>
                      <a:pt x="711" y="962"/>
                      <a:pt x="716" y="948"/>
                      <a:pt x="728" y="942"/>
                    </a:cubicBezTo>
                    <a:cubicBezTo>
                      <a:pt x="740" y="937"/>
                      <a:pt x="754" y="942"/>
                      <a:pt x="760" y="954"/>
                    </a:cubicBezTo>
                    <a:cubicBezTo>
                      <a:pt x="772" y="980"/>
                      <a:pt x="787" y="994"/>
                      <a:pt x="805" y="998"/>
                    </a:cubicBezTo>
                    <a:cubicBezTo>
                      <a:pt x="844" y="1007"/>
                      <a:pt x="902" y="964"/>
                      <a:pt x="942" y="931"/>
                    </a:cubicBezTo>
                    <a:cubicBezTo>
                      <a:pt x="1024" y="862"/>
                      <a:pt x="1187" y="864"/>
                      <a:pt x="1297" y="934"/>
                    </a:cubicBezTo>
                    <a:cubicBezTo>
                      <a:pt x="1348" y="966"/>
                      <a:pt x="1410" y="974"/>
                      <a:pt x="1454" y="953"/>
                    </a:cubicBezTo>
                    <a:cubicBezTo>
                      <a:pt x="1485" y="939"/>
                      <a:pt x="1504" y="912"/>
                      <a:pt x="1509" y="876"/>
                    </a:cubicBezTo>
                    <a:cubicBezTo>
                      <a:pt x="1523" y="774"/>
                      <a:pt x="1460" y="728"/>
                      <a:pt x="1460" y="727"/>
                    </a:cubicBezTo>
                    <a:cubicBezTo>
                      <a:pt x="1451" y="721"/>
                      <a:pt x="1448" y="711"/>
                      <a:pt x="1450" y="701"/>
                    </a:cubicBezTo>
                    <a:cubicBezTo>
                      <a:pt x="1470" y="633"/>
                      <a:pt x="1458" y="574"/>
                      <a:pt x="1415" y="530"/>
                    </a:cubicBezTo>
                    <a:cubicBezTo>
                      <a:pt x="1363" y="476"/>
                      <a:pt x="1272" y="453"/>
                      <a:pt x="1195" y="473"/>
                    </a:cubicBezTo>
                    <a:cubicBezTo>
                      <a:pt x="1093" y="499"/>
                      <a:pt x="1078" y="609"/>
                      <a:pt x="1076" y="644"/>
                    </a:cubicBezTo>
                    <a:cubicBezTo>
                      <a:pt x="1136" y="647"/>
                      <a:pt x="1204" y="674"/>
                      <a:pt x="1267" y="751"/>
                    </a:cubicBezTo>
                    <a:cubicBezTo>
                      <a:pt x="1275" y="762"/>
                      <a:pt x="1274" y="777"/>
                      <a:pt x="1264" y="785"/>
                    </a:cubicBezTo>
                    <a:cubicBezTo>
                      <a:pt x="1253" y="794"/>
                      <a:pt x="1238" y="792"/>
                      <a:pt x="1230" y="782"/>
                    </a:cubicBezTo>
                    <a:cubicBezTo>
                      <a:pt x="1095" y="617"/>
                      <a:pt x="941" y="728"/>
                      <a:pt x="934" y="733"/>
                    </a:cubicBezTo>
                    <a:cubicBezTo>
                      <a:pt x="925" y="740"/>
                      <a:pt x="912" y="739"/>
                      <a:pt x="904" y="732"/>
                    </a:cubicBezTo>
                    <a:cubicBezTo>
                      <a:pt x="902" y="730"/>
                      <a:pt x="845" y="681"/>
                      <a:pt x="762" y="698"/>
                    </a:cubicBezTo>
                    <a:cubicBezTo>
                      <a:pt x="683" y="714"/>
                      <a:pt x="669" y="810"/>
                      <a:pt x="669" y="811"/>
                    </a:cubicBezTo>
                    <a:cubicBezTo>
                      <a:pt x="667" y="821"/>
                      <a:pt x="659" y="829"/>
                      <a:pt x="649" y="831"/>
                    </a:cubicBezTo>
                    <a:cubicBezTo>
                      <a:pt x="466" y="864"/>
                      <a:pt x="476" y="1025"/>
                      <a:pt x="476" y="1032"/>
                    </a:cubicBezTo>
                    <a:cubicBezTo>
                      <a:pt x="477" y="1040"/>
                      <a:pt x="473" y="1048"/>
                      <a:pt x="467" y="1053"/>
                    </a:cubicBezTo>
                    <a:cubicBezTo>
                      <a:pt x="495" y="1292"/>
                      <a:pt x="815" y="1270"/>
                      <a:pt x="815" y="1270"/>
                    </a:cubicBezTo>
                    <a:cubicBezTo>
                      <a:pt x="816" y="1273"/>
                      <a:pt x="816" y="1276"/>
                      <a:pt x="817" y="1278"/>
                    </a:cubicBezTo>
                    <a:cubicBezTo>
                      <a:pt x="826" y="1282"/>
                      <a:pt x="1041" y="1363"/>
                      <a:pt x="1138" y="1248"/>
                    </a:cubicBezTo>
                    <a:cubicBezTo>
                      <a:pt x="1162" y="1208"/>
                      <a:pt x="1170" y="1174"/>
                      <a:pt x="1161" y="1148"/>
                    </a:cubicBezTo>
                    <a:cubicBezTo>
                      <a:pt x="1151" y="1120"/>
                      <a:pt x="1122" y="1110"/>
                      <a:pt x="1122" y="1110"/>
                    </a:cubicBezTo>
                    <a:cubicBezTo>
                      <a:pt x="1109" y="1106"/>
                      <a:pt x="1103" y="1092"/>
                      <a:pt x="1107" y="1079"/>
                    </a:cubicBezTo>
                    <a:cubicBezTo>
                      <a:pt x="1111" y="1067"/>
                      <a:pt x="1125" y="1060"/>
                      <a:pt x="1138" y="1064"/>
                    </a:cubicBezTo>
                    <a:cubicBezTo>
                      <a:pt x="1140" y="1065"/>
                      <a:pt x="1188" y="1082"/>
                      <a:pt x="1206" y="1132"/>
                    </a:cubicBezTo>
                    <a:cubicBezTo>
                      <a:pt x="1221" y="1172"/>
                      <a:pt x="1211" y="1220"/>
                      <a:pt x="1178" y="1274"/>
                    </a:cubicBezTo>
                    <a:cubicBezTo>
                      <a:pt x="1177" y="1275"/>
                      <a:pt x="1177" y="1276"/>
                      <a:pt x="1176" y="1277"/>
                    </a:cubicBezTo>
                    <a:cubicBezTo>
                      <a:pt x="1116" y="1350"/>
                      <a:pt x="1024" y="1363"/>
                      <a:pt x="946" y="1356"/>
                    </a:cubicBezTo>
                    <a:cubicBezTo>
                      <a:pt x="903" y="1353"/>
                      <a:pt x="864" y="1343"/>
                      <a:pt x="837" y="1335"/>
                    </a:cubicBezTo>
                    <a:cubicBezTo>
                      <a:pt x="893" y="1460"/>
                      <a:pt x="1019" y="1517"/>
                      <a:pt x="1153" y="1523"/>
                    </a:cubicBezTo>
                    <a:cubicBezTo>
                      <a:pt x="1310" y="1531"/>
                      <a:pt x="1340" y="1413"/>
                      <a:pt x="1340" y="1413"/>
                    </a:cubicBezTo>
                    <a:cubicBezTo>
                      <a:pt x="1551" y="1329"/>
                      <a:pt x="1506" y="1116"/>
                      <a:pt x="1506" y="1116"/>
                    </a:cubicBezTo>
                    <a:cubicBezTo>
                      <a:pt x="1594" y="1103"/>
                      <a:pt x="1711" y="1004"/>
                      <a:pt x="1704" y="8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1" name="Group 191"/>
          <p:cNvGrpSpPr/>
          <p:nvPr userDrawn="1"/>
        </p:nvGrpSpPr>
        <p:grpSpPr>
          <a:xfrm>
            <a:off x="5928512" y="2630899"/>
            <a:ext cx="466725" cy="549276"/>
            <a:chOff x="5928512" y="1909354"/>
            <a:chExt cx="466725" cy="549276"/>
          </a:xfrm>
        </p:grpSpPr>
        <p:grpSp>
          <p:nvGrpSpPr>
            <p:cNvPr id="12" name="Group 108"/>
            <p:cNvGrpSpPr/>
            <p:nvPr/>
          </p:nvGrpSpPr>
          <p:grpSpPr>
            <a:xfrm rot="2441522">
              <a:off x="5928512" y="1909354"/>
              <a:ext cx="466725" cy="549276"/>
              <a:chOff x="7913688" y="2678112"/>
              <a:chExt cx="466725" cy="549276"/>
            </a:xfrm>
            <a:solidFill>
              <a:schemeClr val="accent3"/>
            </a:solidFill>
          </p:grpSpPr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7913688" y="2678112"/>
                <a:ext cx="466725" cy="4683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8031163" y="3114675"/>
                <a:ext cx="122238" cy="1127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71"/>
                  </a:cxn>
                  <a:cxn ang="0">
                    <a:pos x="77" y="13"/>
                  </a:cxn>
                  <a:cxn ang="0">
                    <a:pos x="0" y="0"/>
                  </a:cxn>
                </a:cxnLst>
                <a:rect l="0" t="0" r="r" b="b"/>
                <a:pathLst>
                  <a:path w="77" h="71">
                    <a:moveTo>
                      <a:pt x="0" y="0"/>
                    </a:moveTo>
                    <a:lnTo>
                      <a:pt x="8" y="71"/>
                    </a:lnTo>
                    <a:lnTo>
                      <a:pt x="77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Freeform 65"/>
            <p:cNvSpPr>
              <a:spLocks noEditPoints="1"/>
            </p:cNvSpPr>
            <p:nvPr/>
          </p:nvSpPr>
          <p:spPr bwMode="auto">
            <a:xfrm>
              <a:off x="6045507" y="1995680"/>
              <a:ext cx="261619" cy="290891"/>
            </a:xfrm>
            <a:custGeom>
              <a:avLst/>
              <a:gdLst/>
              <a:ahLst/>
              <a:cxnLst>
                <a:cxn ang="0">
                  <a:pos x="151" y="125"/>
                </a:cxn>
                <a:cxn ang="0">
                  <a:pos x="144" y="120"/>
                </a:cxn>
                <a:cxn ang="0">
                  <a:pos x="107" y="104"/>
                </a:cxn>
                <a:cxn ang="0">
                  <a:pos x="105" y="102"/>
                </a:cxn>
                <a:cxn ang="0">
                  <a:pos x="102" y="95"/>
                </a:cxn>
                <a:cxn ang="0">
                  <a:pos x="100" y="91"/>
                </a:cxn>
                <a:cxn ang="0">
                  <a:pos x="99" y="89"/>
                </a:cxn>
                <a:cxn ang="0">
                  <a:pos x="102" y="73"/>
                </a:cxn>
                <a:cxn ang="0">
                  <a:pos x="102" y="72"/>
                </a:cxn>
                <a:cxn ang="0">
                  <a:pos x="108" y="57"/>
                </a:cxn>
                <a:cxn ang="0">
                  <a:pos x="108" y="57"/>
                </a:cxn>
                <a:cxn ang="0">
                  <a:pos x="109" y="47"/>
                </a:cxn>
                <a:cxn ang="0">
                  <a:pos x="108" y="45"/>
                </a:cxn>
                <a:cxn ang="0">
                  <a:pos x="106" y="42"/>
                </a:cxn>
                <a:cxn ang="0">
                  <a:pos x="106" y="27"/>
                </a:cxn>
                <a:cxn ang="0">
                  <a:pos x="102" y="17"/>
                </a:cxn>
                <a:cxn ang="0">
                  <a:pos x="97" y="13"/>
                </a:cxn>
                <a:cxn ang="0">
                  <a:pos x="97" y="13"/>
                </a:cxn>
                <a:cxn ang="0">
                  <a:pos x="95" y="6"/>
                </a:cxn>
                <a:cxn ang="0">
                  <a:pos x="99" y="4"/>
                </a:cxn>
                <a:cxn ang="0">
                  <a:pos x="83" y="3"/>
                </a:cxn>
                <a:cxn ang="0">
                  <a:pos x="82" y="3"/>
                </a:cxn>
                <a:cxn ang="0">
                  <a:pos x="79" y="4"/>
                </a:cxn>
                <a:cxn ang="0">
                  <a:pos x="59" y="13"/>
                </a:cxn>
                <a:cxn ang="0">
                  <a:pos x="51" y="25"/>
                </a:cxn>
                <a:cxn ang="0">
                  <a:pos x="51" y="34"/>
                </a:cxn>
                <a:cxn ang="0">
                  <a:pos x="51" y="42"/>
                </a:cxn>
                <a:cxn ang="0">
                  <a:pos x="50" y="44"/>
                </a:cxn>
                <a:cxn ang="0">
                  <a:pos x="48" y="48"/>
                </a:cxn>
                <a:cxn ang="0">
                  <a:pos x="49" y="51"/>
                </a:cxn>
                <a:cxn ang="0">
                  <a:pos x="51" y="59"/>
                </a:cxn>
                <a:cxn ang="0">
                  <a:pos x="53" y="66"/>
                </a:cxn>
                <a:cxn ang="0">
                  <a:pos x="58" y="77"/>
                </a:cxn>
                <a:cxn ang="0">
                  <a:pos x="59" y="79"/>
                </a:cxn>
                <a:cxn ang="0">
                  <a:pos x="58" y="89"/>
                </a:cxn>
                <a:cxn ang="0">
                  <a:pos x="57" y="91"/>
                </a:cxn>
                <a:cxn ang="0">
                  <a:pos x="54" y="95"/>
                </a:cxn>
                <a:cxn ang="0">
                  <a:pos x="51" y="102"/>
                </a:cxn>
                <a:cxn ang="0">
                  <a:pos x="50" y="103"/>
                </a:cxn>
                <a:cxn ang="0">
                  <a:pos x="38" y="108"/>
                </a:cxn>
                <a:cxn ang="0">
                  <a:pos x="25" y="114"/>
                </a:cxn>
                <a:cxn ang="0">
                  <a:pos x="13" y="120"/>
                </a:cxn>
                <a:cxn ang="0">
                  <a:pos x="6" y="125"/>
                </a:cxn>
                <a:cxn ang="0">
                  <a:pos x="0" y="149"/>
                </a:cxn>
                <a:cxn ang="0">
                  <a:pos x="61" y="170"/>
                </a:cxn>
                <a:cxn ang="0">
                  <a:pos x="61" y="170"/>
                </a:cxn>
                <a:cxn ang="0">
                  <a:pos x="90" y="171"/>
                </a:cxn>
                <a:cxn ang="0">
                  <a:pos x="97" y="169"/>
                </a:cxn>
                <a:cxn ang="0">
                  <a:pos x="157" y="149"/>
                </a:cxn>
                <a:cxn ang="0">
                  <a:pos x="151" y="125"/>
                </a:cxn>
                <a:cxn ang="0">
                  <a:pos x="62" y="158"/>
                </a:cxn>
                <a:cxn ang="0">
                  <a:pos x="62" y="157"/>
                </a:cxn>
                <a:cxn ang="0">
                  <a:pos x="62" y="157"/>
                </a:cxn>
                <a:cxn ang="0">
                  <a:pos x="62" y="158"/>
                </a:cxn>
              </a:cxnLst>
              <a:rect l="0" t="0" r="r" b="b"/>
              <a:pathLst>
                <a:path w="157" h="175">
                  <a:moveTo>
                    <a:pt x="151" y="125"/>
                  </a:moveTo>
                  <a:cubicBezTo>
                    <a:pt x="149" y="123"/>
                    <a:pt x="147" y="121"/>
                    <a:pt x="144" y="120"/>
                  </a:cubicBezTo>
                  <a:cubicBezTo>
                    <a:pt x="132" y="114"/>
                    <a:pt x="120" y="109"/>
                    <a:pt x="107" y="104"/>
                  </a:cubicBezTo>
                  <a:cubicBezTo>
                    <a:pt x="106" y="103"/>
                    <a:pt x="105" y="103"/>
                    <a:pt x="105" y="102"/>
                  </a:cubicBezTo>
                  <a:cubicBezTo>
                    <a:pt x="104" y="99"/>
                    <a:pt x="103" y="97"/>
                    <a:pt x="102" y="95"/>
                  </a:cubicBezTo>
                  <a:cubicBezTo>
                    <a:pt x="102" y="93"/>
                    <a:pt x="101" y="92"/>
                    <a:pt x="100" y="91"/>
                  </a:cubicBezTo>
                  <a:cubicBezTo>
                    <a:pt x="99" y="91"/>
                    <a:pt x="99" y="90"/>
                    <a:pt x="99" y="89"/>
                  </a:cubicBezTo>
                  <a:cubicBezTo>
                    <a:pt x="99" y="84"/>
                    <a:pt x="97" y="78"/>
                    <a:pt x="102" y="73"/>
                  </a:cubicBezTo>
                  <a:cubicBezTo>
                    <a:pt x="102" y="73"/>
                    <a:pt x="102" y="73"/>
                    <a:pt x="102" y="72"/>
                  </a:cubicBezTo>
                  <a:cubicBezTo>
                    <a:pt x="104" y="68"/>
                    <a:pt x="105" y="62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4"/>
                    <a:pt x="108" y="50"/>
                    <a:pt x="109" y="47"/>
                  </a:cubicBezTo>
                  <a:cubicBezTo>
                    <a:pt x="109" y="46"/>
                    <a:pt x="108" y="46"/>
                    <a:pt x="108" y="45"/>
                  </a:cubicBezTo>
                  <a:cubicBezTo>
                    <a:pt x="106" y="45"/>
                    <a:pt x="106" y="43"/>
                    <a:pt x="106" y="42"/>
                  </a:cubicBezTo>
                  <a:cubicBezTo>
                    <a:pt x="106" y="35"/>
                    <a:pt x="106" y="34"/>
                    <a:pt x="106" y="27"/>
                  </a:cubicBezTo>
                  <a:cubicBezTo>
                    <a:pt x="106" y="24"/>
                    <a:pt x="105" y="20"/>
                    <a:pt x="102" y="17"/>
                  </a:cubicBezTo>
                  <a:cubicBezTo>
                    <a:pt x="100" y="16"/>
                    <a:pt x="99" y="14"/>
                    <a:pt x="97" y="1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13"/>
                    <a:pt x="92" y="9"/>
                    <a:pt x="95" y="6"/>
                  </a:cubicBezTo>
                  <a:cubicBezTo>
                    <a:pt x="96" y="4"/>
                    <a:pt x="99" y="4"/>
                    <a:pt x="99" y="4"/>
                  </a:cubicBezTo>
                  <a:cubicBezTo>
                    <a:pt x="99" y="4"/>
                    <a:pt x="95" y="0"/>
                    <a:pt x="83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0" y="4"/>
                    <a:pt x="79" y="4"/>
                  </a:cubicBezTo>
                  <a:cubicBezTo>
                    <a:pt x="72" y="6"/>
                    <a:pt x="65" y="8"/>
                    <a:pt x="59" y="13"/>
                  </a:cubicBezTo>
                  <a:cubicBezTo>
                    <a:pt x="55" y="16"/>
                    <a:pt x="52" y="20"/>
                    <a:pt x="51" y="25"/>
                  </a:cubicBezTo>
                  <a:cubicBezTo>
                    <a:pt x="51" y="28"/>
                    <a:pt x="51" y="31"/>
                    <a:pt x="51" y="34"/>
                  </a:cubicBezTo>
                  <a:cubicBezTo>
                    <a:pt x="51" y="38"/>
                    <a:pt x="51" y="37"/>
                    <a:pt x="51" y="42"/>
                  </a:cubicBezTo>
                  <a:cubicBezTo>
                    <a:pt x="51" y="43"/>
                    <a:pt x="51" y="44"/>
                    <a:pt x="50" y="44"/>
                  </a:cubicBezTo>
                  <a:cubicBezTo>
                    <a:pt x="48" y="45"/>
                    <a:pt x="48" y="46"/>
                    <a:pt x="48" y="48"/>
                  </a:cubicBezTo>
                  <a:cubicBezTo>
                    <a:pt x="49" y="49"/>
                    <a:pt x="48" y="50"/>
                    <a:pt x="49" y="51"/>
                  </a:cubicBezTo>
                  <a:cubicBezTo>
                    <a:pt x="49" y="54"/>
                    <a:pt x="50" y="57"/>
                    <a:pt x="51" y="59"/>
                  </a:cubicBezTo>
                  <a:cubicBezTo>
                    <a:pt x="51" y="62"/>
                    <a:pt x="53" y="64"/>
                    <a:pt x="53" y="66"/>
                  </a:cubicBezTo>
                  <a:cubicBezTo>
                    <a:pt x="54" y="70"/>
                    <a:pt x="55" y="74"/>
                    <a:pt x="58" y="77"/>
                  </a:cubicBezTo>
                  <a:cubicBezTo>
                    <a:pt x="59" y="78"/>
                    <a:pt x="59" y="79"/>
                    <a:pt x="59" y="79"/>
                  </a:cubicBezTo>
                  <a:cubicBezTo>
                    <a:pt x="59" y="83"/>
                    <a:pt x="58" y="86"/>
                    <a:pt x="58" y="89"/>
                  </a:cubicBezTo>
                  <a:cubicBezTo>
                    <a:pt x="58" y="90"/>
                    <a:pt x="57" y="91"/>
                    <a:pt x="57" y="91"/>
                  </a:cubicBezTo>
                  <a:cubicBezTo>
                    <a:pt x="54" y="91"/>
                    <a:pt x="54" y="93"/>
                    <a:pt x="54" y="95"/>
                  </a:cubicBezTo>
                  <a:cubicBezTo>
                    <a:pt x="53" y="97"/>
                    <a:pt x="52" y="99"/>
                    <a:pt x="51" y="102"/>
                  </a:cubicBezTo>
                  <a:cubicBezTo>
                    <a:pt x="51" y="102"/>
                    <a:pt x="50" y="103"/>
                    <a:pt x="50" y="103"/>
                  </a:cubicBezTo>
                  <a:cubicBezTo>
                    <a:pt x="46" y="105"/>
                    <a:pt x="42" y="107"/>
                    <a:pt x="38" y="108"/>
                  </a:cubicBezTo>
                  <a:cubicBezTo>
                    <a:pt x="33" y="110"/>
                    <a:pt x="29" y="112"/>
                    <a:pt x="25" y="114"/>
                  </a:cubicBezTo>
                  <a:cubicBezTo>
                    <a:pt x="21" y="116"/>
                    <a:pt x="17" y="118"/>
                    <a:pt x="13" y="120"/>
                  </a:cubicBezTo>
                  <a:cubicBezTo>
                    <a:pt x="10" y="122"/>
                    <a:pt x="8" y="123"/>
                    <a:pt x="6" y="12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4" y="149"/>
                    <a:pt x="39" y="165"/>
                    <a:pt x="61" y="170"/>
                  </a:cubicBezTo>
                  <a:cubicBezTo>
                    <a:pt x="61" y="170"/>
                    <a:pt x="61" y="170"/>
                    <a:pt x="61" y="170"/>
                  </a:cubicBezTo>
                  <a:cubicBezTo>
                    <a:pt x="61" y="170"/>
                    <a:pt x="77" y="175"/>
                    <a:pt x="90" y="171"/>
                  </a:cubicBezTo>
                  <a:cubicBezTo>
                    <a:pt x="93" y="171"/>
                    <a:pt x="95" y="170"/>
                    <a:pt x="97" y="169"/>
                  </a:cubicBezTo>
                  <a:cubicBezTo>
                    <a:pt x="117" y="162"/>
                    <a:pt x="143" y="149"/>
                    <a:pt x="157" y="149"/>
                  </a:cubicBezTo>
                  <a:lnTo>
                    <a:pt x="151" y="125"/>
                  </a:lnTo>
                  <a:close/>
                  <a:moveTo>
                    <a:pt x="62" y="158"/>
                  </a:moveTo>
                  <a:cubicBezTo>
                    <a:pt x="62" y="157"/>
                    <a:pt x="62" y="157"/>
                    <a:pt x="62" y="157"/>
                  </a:cubicBezTo>
                  <a:cubicBezTo>
                    <a:pt x="62" y="157"/>
                    <a:pt x="62" y="157"/>
                    <a:pt x="62" y="157"/>
                  </a:cubicBezTo>
                  <a:lnTo>
                    <a:pt x="62" y="1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219"/>
          <p:cNvGrpSpPr/>
          <p:nvPr userDrawn="1"/>
        </p:nvGrpSpPr>
        <p:grpSpPr>
          <a:xfrm>
            <a:off x="2069211" y="3429921"/>
            <a:ext cx="472396" cy="402253"/>
            <a:chOff x="2069211" y="3091077"/>
            <a:chExt cx="472396" cy="402253"/>
          </a:xfrm>
        </p:grpSpPr>
        <p:grpSp>
          <p:nvGrpSpPr>
            <p:cNvPr id="17" name="Group 120"/>
            <p:cNvGrpSpPr/>
            <p:nvPr/>
          </p:nvGrpSpPr>
          <p:grpSpPr>
            <a:xfrm rot="17999093">
              <a:off x="2104282" y="3056006"/>
              <a:ext cx="402253" cy="472396"/>
              <a:chOff x="3071813" y="2624138"/>
              <a:chExt cx="446088" cy="523875"/>
            </a:xfrm>
            <a:solidFill>
              <a:schemeClr val="accent2"/>
            </a:solidFill>
          </p:grpSpPr>
          <p:sp>
            <p:nvSpPr>
              <p:cNvPr id="19" name="Oval 26"/>
              <p:cNvSpPr>
                <a:spLocks noChangeArrowheads="1"/>
              </p:cNvSpPr>
              <p:nvPr/>
            </p:nvSpPr>
            <p:spPr bwMode="auto">
              <a:xfrm>
                <a:off x="3071813" y="2624138"/>
                <a:ext cx="446088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27"/>
              <p:cNvSpPr>
                <a:spLocks/>
              </p:cNvSpPr>
              <p:nvPr/>
            </p:nvSpPr>
            <p:spPr bwMode="auto">
              <a:xfrm>
                <a:off x="3290888" y="3040063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7" y="68"/>
                  </a:cxn>
                  <a:cxn ang="0">
                    <a:pos x="0" y="11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7" y="68"/>
                    </a:lnTo>
                    <a:lnTo>
                      <a:pt x="0" y="1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8" name="Freeform 145"/>
            <p:cNvSpPr>
              <a:spLocks/>
            </p:cNvSpPr>
            <p:nvPr/>
          </p:nvSpPr>
          <p:spPr bwMode="auto">
            <a:xfrm>
              <a:off x="2161841" y="3165937"/>
              <a:ext cx="219075" cy="188913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21"/>
          <p:cNvGrpSpPr/>
          <p:nvPr userDrawn="1"/>
        </p:nvGrpSpPr>
        <p:grpSpPr>
          <a:xfrm>
            <a:off x="2921316" y="2516098"/>
            <a:ext cx="447675" cy="523875"/>
            <a:chOff x="2921316" y="2177254"/>
            <a:chExt cx="447675" cy="523875"/>
          </a:xfrm>
        </p:grpSpPr>
        <p:grpSp>
          <p:nvGrpSpPr>
            <p:cNvPr id="22" name="Group 87"/>
            <p:cNvGrpSpPr/>
            <p:nvPr/>
          </p:nvGrpSpPr>
          <p:grpSpPr>
            <a:xfrm rot="19549848">
              <a:off x="2921316" y="2177254"/>
              <a:ext cx="447675" cy="523875"/>
              <a:chOff x="3359150" y="1438275"/>
              <a:chExt cx="447675" cy="523875"/>
            </a:xfrm>
            <a:solidFill>
              <a:schemeClr val="accent6"/>
            </a:solidFill>
          </p:grpSpPr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3359150" y="1438275"/>
                <a:ext cx="447675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3579813" y="1854200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5" y="68"/>
                  </a:cxn>
                  <a:cxn ang="0">
                    <a:pos x="0" y="11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5" y="68"/>
                    </a:lnTo>
                    <a:lnTo>
                      <a:pt x="0" y="1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3" name="Freeform 64"/>
            <p:cNvSpPr>
              <a:spLocks noEditPoints="1"/>
            </p:cNvSpPr>
            <p:nvPr/>
          </p:nvSpPr>
          <p:spPr bwMode="auto">
            <a:xfrm>
              <a:off x="2981926" y="2290659"/>
              <a:ext cx="265113" cy="220663"/>
            </a:xfrm>
            <a:custGeom>
              <a:avLst/>
              <a:gdLst/>
              <a:ahLst/>
              <a:cxnLst>
                <a:cxn ang="0">
                  <a:pos x="77" y="51"/>
                </a:cxn>
                <a:cxn ang="0">
                  <a:pos x="75" y="55"/>
                </a:cxn>
                <a:cxn ang="0">
                  <a:pos x="59" y="63"/>
                </a:cxn>
                <a:cxn ang="0">
                  <a:pos x="57" y="64"/>
                </a:cxn>
                <a:cxn ang="0">
                  <a:pos x="55" y="63"/>
                </a:cxn>
                <a:cxn ang="0">
                  <a:pos x="39" y="55"/>
                </a:cxn>
                <a:cxn ang="0">
                  <a:pos x="39" y="55"/>
                </a:cxn>
                <a:cxn ang="0">
                  <a:pos x="38" y="55"/>
                </a:cxn>
                <a:cxn ang="0">
                  <a:pos x="22" y="63"/>
                </a:cxn>
                <a:cxn ang="0">
                  <a:pos x="20" y="64"/>
                </a:cxn>
                <a:cxn ang="0">
                  <a:pos x="18" y="63"/>
                </a:cxn>
                <a:cxn ang="0">
                  <a:pos x="2" y="55"/>
                </a:cxn>
                <a:cxn ang="0">
                  <a:pos x="0" y="51"/>
                </a:cxn>
                <a:cxn ang="0">
                  <a:pos x="0" y="37"/>
                </a:cxn>
                <a:cxn ang="0">
                  <a:pos x="3" y="32"/>
                </a:cxn>
                <a:cxn ang="0">
                  <a:pos x="18" y="26"/>
                </a:cxn>
                <a:cxn ang="0">
                  <a:pos x="18" y="11"/>
                </a:cxn>
                <a:cxn ang="0">
                  <a:pos x="21" y="7"/>
                </a:cxn>
                <a:cxn ang="0">
                  <a:pos x="37" y="0"/>
                </a:cxn>
                <a:cxn ang="0">
                  <a:pos x="39" y="0"/>
                </a:cxn>
                <a:cxn ang="0">
                  <a:pos x="40" y="0"/>
                </a:cxn>
                <a:cxn ang="0">
                  <a:pos x="56" y="7"/>
                </a:cxn>
                <a:cxn ang="0">
                  <a:pos x="59" y="11"/>
                </a:cxn>
                <a:cxn ang="0">
                  <a:pos x="59" y="26"/>
                </a:cxn>
                <a:cxn ang="0">
                  <a:pos x="75" y="32"/>
                </a:cxn>
                <a:cxn ang="0">
                  <a:pos x="77" y="37"/>
                </a:cxn>
                <a:cxn ang="0">
                  <a:pos x="77" y="51"/>
                </a:cxn>
                <a:cxn ang="0">
                  <a:pos x="35" y="36"/>
                </a:cxn>
                <a:cxn ang="0">
                  <a:pos x="20" y="30"/>
                </a:cxn>
                <a:cxn ang="0">
                  <a:pos x="6" y="36"/>
                </a:cxn>
                <a:cxn ang="0">
                  <a:pos x="20" y="42"/>
                </a:cxn>
                <a:cxn ang="0">
                  <a:pos x="35" y="36"/>
                </a:cxn>
                <a:cxn ang="0">
                  <a:pos x="36" y="51"/>
                </a:cxn>
                <a:cxn ang="0">
                  <a:pos x="36" y="40"/>
                </a:cxn>
                <a:cxn ang="0">
                  <a:pos x="23" y="46"/>
                </a:cxn>
                <a:cxn ang="0">
                  <a:pos x="23" y="58"/>
                </a:cxn>
                <a:cxn ang="0">
                  <a:pos x="36" y="51"/>
                </a:cxn>
                <a:cxn ang="0">
                  <a:pos x="54" y="11"/>
                </a:cxn>
                <a:cxn ang="0">
                  <a:pos x="39" y="5"/>
                </a:cxn>
                <a:cxn ang="0">
                  <a:pos x="23" y="11"/>
                </a:cxn>
                <a:cxn ang="0">
                  <a:pos x="39" y="18"/>
                </a:cxn>
                <a:cxn ang="0">
                  <a:pos x="54" y="11"/>
                </a:cxn>
                <a:cxn ang="0">
                  <a:pos x="55" y="26"/>
                </a:cxn>
                <a:cxn ang="0">
                  <a:pos x="55" y="16"/>
                </a:cxn>
                <a:cxn ang="0">
                  <a:pos x="41" y="22"/>
                </a:cxn>
                <a:cxn ang="0">
                  <a:pos x="41" y="32"/>
                </a:cxn>
                <a:cxn ang="0">
                  <a:pos x="55" y="26"/>
                </a:cxn>
                <a:cxn ang="0">
                  <a:pos x="71" y="36"/>
                </a:cxn>
                <a:cxn ang="0">
                  <a:pos x="57" y="30"/>
                </a:cxn>
                <a:cxn ang="0">
                  <a:pos x="42" y="36"/>
                </a:cxn>
                <a:cxn ang="0">
                  <a:pos x="57" y="42"/>
                </a:cxn>
                <a:cxn ang="0">
                  <a:pos x="71" y="36"/>
                </a:cxn>
                <a:cxn ang="0">
                  <a:pos x="73" y="51"/>
                </a:cxn>
                <a:cxn ang="0">
                  <a:pos x="73" y="40"/>
                </a:cxn>
                <a:cxn ang="0">
                  <a:pos x="59" y="46"/>
                </a:cxn>
                <a:cxn ang="0">
                  <a:pos x="59" y="58"/>
                </a:cxn>
                <a:cxn ang="0">
                  <a:pos x="73" y="51"/>
                </a:cxn>
              </a:cxnLst>
              <a:rect l="0" t="0" r="r" b="b"/>
              <a:pathLst>
                <a:path w="77" h="64">
                  <a:moveTo>
                    <a:pt x="77" y="51"/>
                  </a:moveTo>
                  <a:cubicBezTo>
                    <a:pt x="77" y="53"/>
                    <a:pt x="76" y="55"/>
                    <a:pt x="75" y="5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8" y="64"/>
                    <a:pt x="58" y="64"/>
                    <a:pt x="57" y="64"/>
                  </a:cubicBezTo>
                  <a:cubicBezTo>
                    <a:pt x="56" y="64"/>
                    <a:pt x="55" y="64"/>
                    <a:pt x="55" y="6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8" y="55"/>
                    <a:pt x="38" y="55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4"/>
                    <a:pt x="21" y="64"/>
                    <a:pt x="20" y="64"/>
                  </a:cubicBezTo>
                  <a:cubicBezTo>
                    <a:pt x="20" y="64"/>
                    <a:pt x="19" y="64"/>
                    <a:pt x="18" y="6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3" y="3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9" y="8"/>
                    <a:pt x="21" y="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8"/>
                    <a:pt x="59" y="10"/>
                    <a:pt x="59" y="1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3"/>
                    <a:pt x="77" y="35"/>
                    <a:pt x="77" y="37"/>
                  </a:cubicBezTo>
                  <a:lnTo>
                    <a:pt x="77" y="51"/>
                  </a:lnTo>
                  <a:close/>
                  <a:moveTo>
                    <a:pt x="35" y="36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0" y="42"/>
                    <a:pt x="20" y="42"/>
                    <a:pt x="20" y="42"/>
                  </a:cubicBezTo>
                  <a:lnTo>
                    <a:pt x="35" y="36"/>
                  </a:lnTo>
                  <a:close/>
                  <a:moveTo>
                    <a:pt x="36" y="5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36" y="51"/>
                  </a:lnTo>
                  <a:close/>
                  <a:moveTo>
                    <a:pt x="54" y="1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54" y="11"/>
                  </a:lnTo>
                  <a:close/>
                  <a:moveTo>
                    <a:pt x="55" y="26"/>
                  </a:moveTo>
                  <a:cubicBezTo>
                    <a:pt x="55" y="16"/>
                    <a:pt x="55" y="16"/>
                    <a:pt x="55" y="16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55" y="26"/>
                  </a:lnTo>
                  <a:close/>
                  <a:moveTo>
                    <a:pt x="71" y="36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57" y="42"/>
                    <a:pt x="57" y="42"/>
                    <a:pt x="57" y="42"/>
                  </a:cubicBezTo>
                  <a:lnTo>
                    <a:pt x="71" y="36"/>
                  </a:lnTo>
                  <a:close/>
                  <a:moveTo>
                    <a:pt x="73" y="51"/>
                  </a:moveTo>
                  <a:cubicBezTo>
                    <a:pt x="73" y="40"/>
                    <a:pt x="73" y="40"/>
                    <a:pt x="73" y="4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58"/>
                    <a:pt x="59" y="58"/>
                    <a:pt x="59" y="58"/>
                  </a:cubicBezTo>
                  <a:lnTo>
                    <a:pt x="73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Group 223"/>
          <p:cNvGrpSpPr/>
          <p:nvPr userDrawn="1"/>
        </p:nvGrpSpPr>
        <p:grpSpPr>
          <a:xfrm>
            <a:off x="4459743" y="2112519"/>
            <a:ext cx="447675" cy="522288"/>
            <a:chOff x="4459743" y="1773675"/>
            <a:chExt cx="447675" cy="522288"/>
          </a:xfrm>
        </p:grpSpPr>
        <p:grpSp>
          <p:nvGrpSpPr>
            <p:cNvPr id="27" name="Group 93"/>
            <p:cNvGrpSpPr/>
            <p:nvPr/>
          </p:nvGrpSpPr>
          <p:grpSpPr>
            <a:xfrm rot="1782731">
              <a:off x="4459743" y="1773675"/>
              <a:ext cx="447675" cy="522288"/>
              <a:chOff x="4392613" y="2482850"/>
              <a:chExt cx="447675" cy="522288"/>
            </a:xfrm>
            <a:solidFill>
              <a:schemeClr val="accent5"/>
            </a:solidFill>
          </p:grpSpPr>
          <p:sp>
            <p:nvSpPr>
              <p:cNvPr id="29" name="Oval 24"/>
              <p:cNvSpPr>
                <a:spLocks noChangeArrowheads="1"/>
              </p:cNvSpPr>
              <p:nvPr/>
            </p:nvSpPr>
            <p:spPr bwMode="auto">
              <a:xfrm>
                <a:off x="4392613" y="2482850"/>
                <a:ext cx="447675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4611688" y="2898775"/>
                <a:ext cx="115888" cy="1063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68" y="67"/>
                  </a:cxn>
                  <a:cxn ang="0">
                    <a:pos x="0" y="13"/>
                  </a:cxn>
                  <a:cxn ang="0">
                    <a:pos x="73" y="0"/>
                  </a:cxn>
                </a:cxnLst>
                <a:rect l="0" t="0" r="r" b="b"/>
                <a:pathLst>
                  <a:path w="73" h="67">
                    <a:moveTo>
                      <a:pt x="73" y="0"/>
                    </a:moveTo>
                    <a:lnTo>
                      <a:pt x="68" y="67"/>
                    </a:lnTo>
                    <a:lnTo>
                      <a:pt x="0" y="13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4596000" y="1887785"/>
              <a:ext cx="203200" cy="220663"/>
            </a:xfrm>
            <a:custGeom>
              <a:avLst/>
              <a:gdLst/>
              <a:ahLst/>
              <a:cxnLst>
                <a:cxn ang="0">
                  <a:pos x="55" y="55"/>
                </a:cxn>
                <a:cxn ang="0">
                  <a:pos x="39" y="55"/>
                </a:cxn>
                <a:cxn ang="0">
                  <a:pos x="30" y="64"/>
                </a:cxn>
                <a:cxn ang="0">
                  <a:pos x="21" y="55"/>
                </a:cxn>
                <a:cxn ang="0">
                  <a:pos x="5" y="55"/>
                </a:cxn>
                <a:cxn ang="0">
                  <a:pos x="0" y="50"/>
                </a:cxn>
                <a:cxn ang="0">
                  <a:pos x="11" y="20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48" y="20"/>
                </a:cxn>
                <a:cxn ang="0">
                  <a:pos x="59" y="50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55"/>
                </a:cxn>
                <a:cxn ang="0">
                  <a:pos x="24" y="54"/>
                </a:cxn>
                <a:cxn ang="0">
                  <a:pos x="23" y="55"/>
                </a:cxn>
                <a:cxn ang="0">
                  <a:pos x="30" y="61"/>
                </a:cxn>
                <a:cxn ang="0">
                  <a:pos x="30" y="60"/>
                </a:cxn>
                <a:cxn ang="0">
                  <a:pos x="30" y="60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1" name="Group 225"/>
          <p:cNvGrpSpPr/>
          <p:nvPr userDrawn="1"/>
        </p:nvGrpSpPr>
        <p:grpSpPr>
          <a:xfrm>
            <a:off x="3340068" y="1871166"/>
            <a:ext cx="527050" cy="447675"/>
            <a:chOff x="3340068" y="1532322"/>
            <a:chExt cx="527050" cy="447675"/>
          </a:xfrm>
        </p:grpSpPr>
        <p:grpSp>
          <p:nvGrpSpPr>
            <p:cNvPr id="32" name="Group 81"/>
            <p:cNvGrpSpPr/>
            <p:nvPr/>
          </p:nvGrpSpPr>
          <p:grpSpPr>
            <a:xfrm rot="18646149">
              <a:off x="3379755" y="1492635"/>
              <a:ext cx="447675" cy="527050"/>
              <a:chOff x="5732463" y="2325688"/>
              <a:chExt cx="447675" cy="527050"/>
            </a:xfrm>
            <a:solidFill>
              <a:schemeClr val="accent2"/>
            </a:solidFill>
          </p:grpSpPr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5732463" y="2325688"/>
                <a:ext cx="447675" cy="4492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5845175" y="2743200"/>
                <a:ext cx="115888" cy="1095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69"/>
                  </a:cxn>
                  <a:cxn ang="0">
                    <a:pos x="73" y="12"/>
                  </a:cxn>
                  <a:cxn ang="0">
                    <a:pos x="0" y="0"/>
                  </a:cxn>
                </a:cxnLst>
                <a:rect l="0" t="0" r="r" b="b"/>
                <a:pathLst>
                  <a:path w="73" h="69">
                    <a:moveTo>
                      <a:pt x="0" y="0"/>
                    </a:moveTo>
                    <a:lnTo>
                      <a:pt x="7" y="69"/>
                    </a:lnTo>
                    <a:lnTo>
                      <a:pt x="73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3" name="Freeform 100"/>
            <p:cNvSpPr>
              <a:spLocks noEditPoints="1"/>
            </p:cNvSpPr>
            <p:nvPr/>
          </p:nvSpPr>
          <p:spPr bwMode="auto">
            <a:xfrm>
              <a:off x="3453892" y="1622919"/>
              <a:ext cx="230188" cy="22066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" name="Group 227"/>
          <p:cNvGrpSpPr/>
          <p:nvPr userDrawn="1"/>
        </p:nvGrpSpPr>
        <p:grpSpPr>
          <a:xfrm>
            <a:off x="2372639" y="2350157"/>
            <a:ext cx="402253" cy="472396"/>
            <a:chOff x="2372639" y="2011313"/>
            <a:chExt cx="402253" cy="472396"/>
          </a:xfrm>
        </p:grpSpPr>
        <p:grpSp>
          <p:nvGrpSpPr>
            <p:cNvPr id="37" name="Group 123"/>
            <p:cNvGrpSpPr/>
            <p:nvPr/>
          </p:nvGrpSpPr>
          <p:grpSpPr>
            <a:xfrm rot="20582167">
              <a:off x="2372639" y="2011313"/>
              <a:ext cx="402253" cy="472396"/>
              <a:chOff x="3071813" y="2624138"/>
              <a:chExt cx="446088" cy="523875"/>
            </a:xfrm>
            <a:solidFill>
              <a:schemeClr val="accent1"/>
            </a:solidFill>
          </p:grpSpPr>
          <p:sp>
            <p:nvSpPr>
              <p:cNvPr id="39" name="Oval 26"/>
              <p:cNvSpPr>
                <a:spLocks noChangeArrowheads="1"/>
              </p:cNvSpPr>
              <p:nvPr/>
            </p:nvSpPr>
            <p:spPr bwMode="auto">
              <a:xfrm>
                <a:off x="3071813" y="2624138"/>
                <a:ext cx="446088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27"/>
              <p:cNvSpPr>
                <a:spLocks/>
              </p:cNvSpPr>
              <p:nvPr/>
            </p:nvSpPr>
            <p:spPr bwMode="auto">
              <a:xfrm>
                <a:off x="3290888" y="3040063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7" y="68"/>
                  </a:cxn>
                  <a:cxn ang="0">
                    <a:pos x="0" y="11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7" y="68"/>
                    </a:lnTo>
                    <a:lnTo>
                      <a:pt x="0" y="1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8" name="Freeform 131"/>
            <p:cNvSpPr>
              <a:spLocks/>
            </p:cNvSpPr>
            <p:nvPr/>
          </p:nvSpPr>
          <p:spPr bwMode="auto">
            <a:xfrm>
              <a:off x="2442943" y="2104571"/>
              <a:ext cx="209550" cy="212725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1" name="Group 229"/>
          <p:cNvGrpSpPr/>
          <p:nvPr userDrawn="1"/>
        </p:nvGrpSpPr>
        <p:grpSpPr>
          <a:xfrm>
            <a:off x="4622879" y="2685523"/>
            <a:ext cx="715963" cy="838200"/>
            <a:chOff x="4622879" y="2346679"/>
            <a:chExt cx="715963" cy="838200"/>
          </a:xfrm>
        </p:grpSpPr>
        <p:grpSp>
          <p:nvGrpSpPr>
            <p:cNvPr id="42" name="Group 69"/>
            <p:cNvGrpSpPr/>
            <p:nvPr/>
          </p:nvGrpSpPr>
          <p:grpSpPr>
            <a:xfrm>
              <a:off x="4622879" y="2346679"/>
              <a:ext cx="715963" cy="838200"/>
              <a:chOff x="4364038" y="3074988"/>
              <a:chExt cx="715963" cy="838200"/>
            </a:xfrm>
            <a:solidFill>
              <a:schemeClr val="accent3"/>
            </a:solidFill>
          </p:grpSpPr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4364038" y="3074988"/>
                <a:ext cx="715963" cy="7175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9"/>
              <p:cNvSpPr>
                <a:spLocks/>
              </p:cNvSpPr>
              <p:nvPr/>
            </p:nvSpPr>
            <p:spPr bwMode="auto">
              <a:xfrm>
                <a:off x="4546600" y="3743325"/>
                <a:ext cx="184150" cy="1698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07"/>
                  </a:cxn>
                  <a:cxn ang="0">
                    <a:pos x="116" y="18"/>
                  </a:cxn>
                  <a:cxn ang="0">
                    <a:pos x="0" y="0"/>
                  </a:cxn>
                </a:cxnLst>
                <a:rect l="0" t="0" r="r" b="b"/>
                <a:pathLst>
                  <a:path w="116" h="107">
                    <a:moveTo>
                      <a:pt x="0" y="0"/>
                    </a:moveTo>
                    <a:lnTo>
                      <a:pt x="11" y="107"/>
                    </a:lnTo>
                    <a:lnTo>
                      <a:pt x="116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Freeform 66"/>
            <p:cNvSpPr>
              <a:spLocks noEditPoints="1"/>
            </p:cNvSpPr>
            <p:nvPr/>
          </p:nvSpPr>
          <p:spPr bwMode="auto">
            <a:xfrm>
              <a:off x="4776551" y="2535207"/>
              <a:ext cx="426080" cy="330486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231"/>
          <p:cNvGrpSpPr/>
          <p:nvPr userDrawn="1"/>
        </p:nvGrpSpPr>
        <p:grpSpPr>
          <a:xfrm>
            <a:off x="2357684" y="2886682"/>
            <a:ext cx="782308" cy="666148"/>
            <a:chOff x="2357684" y="2547838"/>
            <a:chExt cx="782308" cy="666148"/>
          </a:xfrm>
        </p:grpSpPr>
        <p:grpSp>
          <p:nvGrpSpPr>
            <p:cNvPr id="47" name="Group 117"/>
            <p:cNvGrpSpPr/>
            <p:nvPr/>
          </p:nvGrpSpPr>
          <p:grpSpPr>
            <a:xfrm rot="17590240">
              <a:off x="2415764" y="2489758"/>
              <a:ext cx="666148" cy="782308"/>
              <a:chOff x="3071813" y="2624138"/>
              <a:chExt cx="446088" cy="523875"/>
            </a:xfrm>
            <a:solidFill>
              <a:schemeClr val="accent3"/>
            </a:solidFill>
          </p:grpSpPr>
          <p:sp>
            <p:nvSpPr>
              <p:cNvPr id="49" name="Oval 26"/>
              <p:cNvSpPr>
                <a:spLocks noChangeArrowheads="1"/>
              </p:cNvSpPr>
              <p:nvPr/>
            </p:nvSpPr>
            <p:spPr bwMode="auto">
              <a:xfrm>
                <a:off x="3071813" y="2624138"/>
                <a:ext cx="446088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27"/>
              <p:cNvSpPr>
                <a:spLocks/>
              </p:cNvSpPr>
              <p:nvPr/>
            </p:nvSpPr>
            <p:spPr bwMode="auto">
              <a:xfrm>
                <a:off x="3290888" y="3040063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7" y="68"/>
                  </a:cxn>
                  <a:cxn ang="0">
                    <a:pos x="0" y="11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7" y="68"/>
                    </a:lnTo>
                    <a:lnTo>
                      <a:pt x="0" y="1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8" name="Freeform 171"/>
            <p:cNvSpPr>
              <a:spLocks/>
            </p:cNvSpPr>
            <p:nvPr/>
          </p:nvSpPr>
          <p:spPr bwMode="auto">
            <a:xfrm>
              <a:off x="2531943" y="2737119"/>
              <a:ext cx="354864" cy="257148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2" y="44"/>
                </a:cxn>
                <a:cxn ang="0">
                  <a:pos x="61" y="45"/>
                </a:cxn>
                <a:cxn ang="0">
                  <a:pos x="60" y="44"/>
                </a:cxn>
                <a:cxn ang="0">
                  <a:pos x="45" y="30"/>
                </a:cxn>
                <a:cxn ang="0">
                  <a:pos x="45" y="36"/>
                </a:cxn>
                <a:cxn ang="0">
                  <a:pos x="35" y="46"/>
                </a:cxn>
                <a:cxn ang="0">
                  <a:pos x="10" y="46"/>
                </a:cxn>
                <a:cxn ang="0">
                  <a:pos x="0" y="36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35" y="0"/>
                </a:cxn>
                <a:cxn ang="0">
                  <a:pos x="45" y="10"/>
                </a:cxn>
                <a:cxn ang="0">
                  <a:pos x="45" y="16"/>
                </a:cxn>
                <a:cxn ang="0">
                  <a:pos x="60" y="2"/>
                </a:cxn>
                <a:cxn ang="0">
                  <a:pos x="61" y="1"/>
                </a:cxn>
                <a:cxn ang="0">
                  <a:pos x="62" y="1"/>
                </a:cxn>
                <a:cxn ang="0">
                  <a:pos x="64" y="4"/>
                </a:cxn>
                <a:cxn ang="0">
                  <a:pos x="64" y="42"/>
                </a:cxn>
              </a:cxnLst>
              <a:rect l="0" t="0" r="r" b="b"/>
              <a:pathLst>
                <a:path w="64" h="46">
                  <a:moveTo>
                    <a:pt x="64" y="42"/>
                  </a:moveTo>
                  <a:cubicBezTo>
                    <a:pt x="64" y="43"/>
                    <a:pt x="63" y="44"/>
                    <a:pt x="62" y="44"/>
                  </a:cubicBezTo>
                  <a:cubicBezTo>
                    <a:pt x="62" y="45"/>
                    <a:pt x="62" y="45"/>
                    <a:pt x="61" y="45"/>
                  </a:cubicBezTo>
                  <a:cubicBezTo>
                    <a:pt x="61" y="45"/>
                    <a:pt x="60" y="44"/>
                    <a:pt x="60" y="4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1" y="46"/>
                    <a:pt x="35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" y="46"/>
                    <a:pt x="0" y="41"/>
                    <a:pt x="0" y="3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0"/>
                    <a:pt x="45" y="5"/>
                    <a:pt x="45" y="10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2"/>
                    <a:pt x="64" y="3"/>
                    <a:pt x="64" y="4"/>
                  </a:cubicBezTo>
                  <a:lnTo>
                    <a:pt x="64" y="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1" name="Group 233"/>
          <p:cNvGrpSpPr/>
          <p:nvPr userDrawn="1"/>
        </p:nvGrpSpPr>
        <p:grpSpPr>
          <a:xfrm>
            <a:off x="3427244" y="3060249"/>
            <a:ext cx="446088" cy="523875"/>
            <a:chOff x="3427244" y="2721405"/>
            <a:chExt cx="446088" cy="523875"/>
          </a:xfrm>
        </p:grpSpPr>
        <p:grpSp>
          <p:nvGrpSpPr>
            <p:cNvPr id="52" name="Group 96"/>
            <p:cNvGrpSpPr/>
            <p:nvPr/>
          </p:nvGrpSpPr>
          <p:grpSpPr>
            <a:xfrm rot="18992570">
              <a:off x="3427244" y="2721405"/>
              <a:ext cx="446088" cy="523875"/>
              <a:chOff x="3071813" y="2624138"/>
              <a:chExt cx="446088" cy="52387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4" name="Oval 26"/>
              <p:cNvSpPr>
                <a:spLocks noChangeArrowheads="1"/>
              </p:cNvSpPr>
              <p:nvPr/>
            </p:nvSpPr>
            <p:spPr bwMode="auto">
              <a:xfrm>
                <a:off x="3071813" y="2624138"/>
                <a:ext cx="446088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27"/>
              <p:cNvSpPr>
                <a:spLocks/>
              </p:cNvSpPr>
              <p:nvPr/>
            </p:nvSpPr>
            <p:spPr bwMode="auto">
              <a:xfrm>
                <a:off x="3290888" y="3040063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7" y="68"/>
                  </a:cxn>
                  <a:cxn ang="0">
                    <a:pos x="0" y="11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7" y="68"/>
                    </a:lnTo>
                    <a:lnTo>
                      <a:pt x="0" y="1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3" name="Freeform 115"/>
            <p:cNvSpPr>
              <a:spLocks noEditPoints="1"/>
            </p:cNvSpPr>
            <p:nvPr/>
          </p:nvSpPr>
          <p:spPr bwMode="auto">
            <a:xfrm>
              <a:off x="3514746" y="2841496"/>
              <a:ext cx="219075" cy="220663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4" y="32"/>
                </a:cxn>
                <a:cxn ang="0">
                  <a:pos x="14" y="38"/>
                </a:cxn>
                <a:cxn ang="0">
                  <a:pos x="13" y="32"/>
                </a:cxn>
                <a:cxn ang="0">
                  <a:pos x="14" y="26"/>
                </a:cxn>
                <a:cxn ang="0">
                  <a:pos x="8" y="19"/>
                </a:cxn>
                <a:cxn ang="0">
                  <a:pos x="4" y="32"/>
                </a:cxn>
                <a:cxn ang="0">
                  <a:pos x="8" y="45"/>
                </a:cxn>
                <a:cxn ang="0">
                  <a:pos x="14" y="38"/>
                </a:cxn>
                <a:cxn ang="0">
                  <a:pos x="45" y="32"/>
                </a:cxn>
                <a:cxn ang="0">
                  <a:pos x="32" y="18"/>
                </a:cxn>
                <a:cxn ang="0">
                  <a:pos x="18" y="32"/>
                </a:cxn>
                <a:cxn ang="0">
                  <a:pos x="32" y="46"/>
                </a:cxn>
                <a:cxn ang="0">
                  <a:pos x="45" y="32"/>
                </a:cxn>
                <a:cxn ang="0">
                  <a:pos x="19" y="8"/>
                </a:cxn>
                <a:cxn ang="0">
                  <a:pos x="26" y="15"/>
                </a:cxn>
                <a:cxn ang="0">
                  <a:pos x="32" y="14"/>
                </a:cxn>
                <a:cxn ang="0">
                  <a:pos x="38" y="15"/>
                </a:cxn>
                <a:cxn ang="0">
                  <a:pos x="45" y="8"/>
                </a:cxn>
                <a:cxn ang="0">
                  <a:pos x="32" y="5"/>
                </a:cxn>
                <a:cxn ang="0">
                  <a:pos x="19" y="8"/>
                </a:cxn>
                <a:cxn ang="0">
                  <a:pos x="45" y="56"/>
                </a:cxn>
                <a:cxn ang="0">
                  <a:pos x="38" y="49"/>
                </a:cxn>
                <a:cxn ang="0">
                  <a:pos x="32" y="50"/>
                </a:cxn>
                <a:cxn ang="0">
                  <a:pos x="26" y="49"/>
                </a:cxn>
                <a:cxn ang="0">
                  <a:pos x="19" y="56"/>
                </a:cxn>
                <a:cxn ang="0">
                  <a:pos x="32" y="60"/>
                </a:cxn>
                <a:cxn ang="0">
                  <a:pos x="45" y="56"/>
                </a:cxn>
                <a:cxn ang="0">
                  <a:pos x="56" y="45"/>
                </a:cxn>
                <a:cxn ang="0">
                  <a:pos x="59" y="32"/>
                </a:cxn>
                <a:cxn ang="0">
                  <a:pos x="56" y="19"/>
                </a:cxn>
                <a:cxn ang="0">
                  <a:pos x="49" y="26"/>
                </a:cxn>
                <a:cxn ang="0">
                  <a:pos x="50" y="32"/>
                </a:cxn>
                <a:cxn ang="0">
                  <a:pos x="49" y="38"/>
                </a:cxn>
                <a:cxn ang="0">
                  <a:pos x="56" y="45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cubicBezTo>
                    <a:pt x="64" y="50"/>
                    <a:pt x="49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  <a:moveTo>
                    <a:pt x="14" y="38"/>
                  </a:moveTo>
                  <a:cubicBezTo>
                    <a:pt x="14" y="36"/>
                    <a:pt x="13" y="34"/>
                    <a:pt x="13" y="32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6" y="23"/>
                    <a:pt x="4" y="28"/>
                    <a:pt x="4" y="32"/>
                  </a:cubicBezTo>
                  <a:cubicBezTo>
                    <a:pt x="4" y="37"/>
                    <a:pt x="6" y="41"/>
                    <a:pt x="8" y="45"/>
                  </a:cubicBezTo>
                  <a:lnTo>
                    <a:pt x="14" y="38"/>
                  </a:lnTo>
                  <a:close/>
                  <a:moveTo>
                    <a:pt x="45" y="32"/>
                  </a:moveTo>
                  <a:cubicBezTo>
                    <a:pt x="45" y="25"/>
                    <a:pt x="39" y="18"/>
                    <a:pt x="32" y="18"/>
                  </a:cubicBezTo>
                  <a:cubicBezTo>
                    <a:pt x="24" y="18"/>
                    <a:pt x="18" y="25"/>
                    <a:pt x="18" y="32"/>
                  </a:cubicBezTo>
                  <a:cubicBezTo>
                    <a:pt x="18" y="40"/>
                    <a:pt x="24" y="46"/>
                    <a:pt x="32" y="46"/>
                  </a:cubicBezTo>
                  <a:cubicBezTo>
                    <a:pt x="39" y="46"/>
                    <a:pt x="45" y="40"/>
                    <a:pt x="45" y="32"/>
                  </a:cubicBezTo>
                  <a:close/>
                  <a:moveTo>
                    <a:pt x="19" y="8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4" y="14"/>
                    <a:pt x="36" y="14"/>
                    <a:pt x="38" y="1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6"/>
                    <a:pt x="36" y="5"/>
                    <a:pt x="32" y="5"/>
                  </a:cubicBezTo>
                  <a:cubicBezTo>
                    <a:pt x="27" y="5"/>
                    <a:pt x="23" y="6"/>
                    <a:pt x="19" y="8"/>
                  </a:cubicBezTo>
                  <a:close/>
                  <a:moveTo>
                    <a:pt x="45" y="56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6" y="50"/>
                    <a:pt x="34" y="50"/>
                    <a:pt x="32" y="50"/>
                  </a:cubicBezTo>
                  <a:cubicBezTo>
                    <a:pt x="30" y="50"/>
                    <a:pt x="28" y="50"/>
                    <a:pt x="26" y="49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3" y="58"/>
                    <a:pt x="27" y="60"/>
                    <a:pt x="32" y="60"/>
                  </a:cubicBezTo>
                  <a:cubicBezTo>
                    <a:pt x="36" y="60"/>
                    <a:pt x="41" y="58"/>
                    <a:pt x="45" y="56"/>
                  </a:cubicBezTo>
                  <a:close/>
                  <a:moveTo>
                    <a:pt x="56" y="45"/>
                  </a:moveTo>
                  <a:cubicBezTo>
                    <a:pt x="58" y="41"/>
                    <a:pt x="59" y="37"/>
                    <a:pt x="59" y="32"/>
                  </a:cubicBezTo>
                  <a:cubicBezTo>
                    <a:pt x="59" y="28"/>
                    <a:pt x="58" y="23"/>
                    <a:pt x="56" y="1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8"/>
                    <a:pt x="50" y="30"/>
                    <a:pt x="50" y="32"/>
                  </a:cubicBezTo>
                  <a:cubicBezTo>
                    <a:pt x="50" y="34"/>
                    <a:pt x="50" y="36"/>
                    <a:pt x="49" y="38"/>
                  </a:cubicBezTo>
                  <a:lnTo>
                    <a:pt x="56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256"/>
          <p:cNvGrpSpPr/>
          <p:nvPr userDrawn="1"/>
        </p:nvGrpSpPr>
        <p:grpSpPr>
          <a:xfrm>
            <a:off x="5330899" y="2425741"/>
            <a:ext cx="422275" cy="495300"/>
            <a:chOff x="5330899" y="2086897"/>
            <a:chExt cx="422275" cy="495300"/>
          </a:xfrm>
        </p:grpSpPr>
        <p:grpSp>
          <p:nvGrpSpPr>
            <p:cNvPr id="57" name="Group 60"/>
            <p:cNvGrpSpPr/>
            <p:nvPr/>
          </p:nvGrpSpPr>
          <p:grpSpPr>
            <a:xfrm rot="1108877">
              <a:off x="5330899" y="2086897"/>
              <a:ext cx="422275" cy="495300"/>
              <a:chOff x="4935538" y="1195388"/>
              <a:chExt cx="422275" cy="4953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4935538" y="1195388"/>
                <a:ext cx="422275" cy="4222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5041900" y="1589088"/>
                <a:ext cx="109538" cy="101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4"/>
                  </a:cxn>
                  <a:cxn ang="0">
                    <a:pos x="69" y="11"/>
                  </a:cxn>
                  <a:cxn ang="0">
                    <a:pos x="0" y="0"/>
                  </a:cxn>
                </a:cxnLst>
                <a:rect l="0" t="0" r="r" b="b"/>
                <a:pathLst>
                  <a:path w="69" h="64">
                    <a:moveTo>
                      <a:pt x="0" y="0"/>
                    </a:moveTo>
                    <a:lnTo>
                      <a:pt x="6" y="64"/>
                    </a:lnTo>
                    <a:lnTo>
                      <a:pt x="69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8" name="Freeform 13"/>
            <p:cNvSpPr>
              <a:spLocks noEditPoints="1"/>
            </p:cNvSpPr>
            <p:nvPr/>
          </p:nvSpPr>
          <p:spPr bwMode="auto">
            <a:xfrm>
              <a:off x="5462157" y="2208744"/>
              <a:ext cx="209550" cy="209550"/>
            </a:xfrm>
            <a:custGeom>
              <a:avLst/>
              <a:gdLst/>
              <a:ahLst/>
              <a:cxnLst>
                <a:cxn ang="0">
                  <a:pos x="60" y="40"/>
                </a:cxn>
                <a:cxn ang="0">
                  <a:pos x="40" y="60"/>
                </a:cxn>
                <a:cxn ang="0">
                  <a:pos x="36" y="61"/>
                </a:cxn>
                <a:cxn ang="0">
                  <a:pos x="33" y="60"/>
                </a:cxn>
                <a:cxn ang="0">
                  <a:pos x="4" y="31"/>
                </a:cxn>
                <a:cxn ang="0">
                  <a:pos x="0" y="22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22" y="0"/>
                </a:cxn>
                <a:cxn ang="0">
                  <a:pos x="31" y="4"/>
                </a:cxn>
                <a:cxn ang="0">
                  <a:pos x="60" y="33"/>
                </a:cxn>
                <a:cxn ang="0">
                  <a:pos x="61" y="36"/>
                </a:cxn>
                <a:cxn ang="0">
                  <a:pos x="60" y="40"/>
                </a:cxn>
                <a:cxn ang="0">
                  <a:pos x="13" y="8"/>
                </a:cxn>
                <a:cxn ang="0">
                  <a:pos x="8" y="13"/>
                </a:cxn>
                <a:cxn ang="0">
                  <a:pos x="13" y="18"/>
                </a:cxn>
                <a:cxn ang="0">
                  <a:pos x="18" y="13"/>
                </a:cxn>
                <a:cxn ang="0">
                  <a:pos x="13" y="8"/>
                </a:cxn>
              </a:cxnLst>
              <a:rect l="0" t="0" r="r" b="b"/>
              <a:pathLst>
                <a:path w="61" h="61">
                  <a:moveTo>
                    <a:pt x="60" y="4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1"/>
                    <a:pt x="38" y="61"/>
                    <a:pt x="36" y="61"/>
                  </a:cubicBezTo>
                  <a:cubicBezTo>
                    <a:pt x="35" y="61"/>
                    <a:pt x="34" y="61"/>
                    <a:pt x="33" y="6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29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9" y="2"/>
                    <a:pt x="31" y="4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4"/>
                    <a:pt x="61" y="35"/>
                    <a:pt x="61" y="36"/>
                  </a:cubicBezTo>
                  <a:cubicBezTo>
                    <a:pt x="61" y="38"/>
                    <a:pt x="61" y="39"/>
                    <a:pt x="60" y="40"/>
                  </a:cubicBez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3"/>
                  </a:cubicBezTo>
                  <a:cubicBezTo>
                    <a:pt x="8" y="16"/>
                    <a:pt x="10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1" name="Group 255"/>
          <p:cNvGrpSpPr/>
          <p:nvPr userDrawn="1"/>
        </p:nvGrpSpPr>
        <p:grpSpPr>
          <a:xfrm>
            <a:off x="4733880" y="1700808"/>
            <a:ext cx="367990" cy="429837"/>
            <a:chOff x="4733880" y="1361964"/>
            <a:chExt cx="367990" cy="429837"/>
          </a:xfrm>
        </p:grpSpPr>
        <p:grpSp>
          <p:nvGrpSpPr>
            <p:cNvPr id="62" name="Group 126"/>
            <p:cNvGrpSpPr/>
            <p:nvPr/>
          </p:nvGrpSpPr>
          <p:grpSpPr>
            <a:xfrm rot="1441643" flipH="1">
              <a:off x="4733880" y="1361964"/>
              <a:ext cx="367990" cy="429837"/>
              <a:chOff x="4470400" y="1712913"/>
              <a:chExt cx="566738" cy="661988"/>
            </a:xfrm>
            <a:solidFill>
              <a:schemeClr val="accent1"/>
            </a:solidFill>
          </p:grpSpPr>
          <p:sp>
            <p:nvSpPr>
              <p:cNvPr id="64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3" name="Freeform 18"/>
            <p:cNvSpPr>
              <a:spLocks noEditPoints="1"/>
            </p:cNvSpPr>
            <p:nvPr/>
          </p:nvSpPr>
          <p:spPr bwMode="auto">
            <a:xfrm>
              <a:off x="4852748" y="1435762"/>
              <a:ext cx="144463" cy="203200"/>
            </a:xfrm>
            <a:custGeom>
              <a:avLst/>
              <a:gdLst/>
              <a:ahLst/>
              <a:cxnLst>
                <a:cxn ang="0">
                  <a:pos x="21" y="59"/>
                </a:cxn>
                <a:cxn ang="0">
                  <a:pos x="0" y="38"/>
                </a:cxn>
                <a:cxn ang="0">
                  <a:pos x="4" y="27"/>
                </a:cxn>
                <a:cxn ang="0">
                  <a:pos x="18" y="2"/>
                </a:cxn>
                <a:cxn ang="0">
                  <a:pos x="21" y="0"/>
                </a:cxn>
                <a:cxn ang="0">
                  <a:pos x="24" y="2"/>
                </a:cxn>
                <a:cxn ang="0">
                  <a:pos x="38" y="27"/>
                </a:cxn>
                <a:cxn ang="0">
                  <a:pos x="42" y="38"/>
                </a:cxn>
                <a:cxn ang="0">
                  <a:pos x="21" y="59"/>
                </a:cxn>
                <a:cxn ang="0">
                  <a:pos x="20" y="41"/>
                </a:cxn>
                <a:cxn ang="0">
                  <a:pos x="17" y="35"/>
                </a:cxn>
                <a:cxn ang="0">
                  <a:pos x="16" y="34"/>
                </a:cxn>
                <a:cxn ang="0">
                  <a:pos x="15" y="35"/>
                </a:cxn>
                <a:cxn ang="0">
                  <a:pos x="12" y="41"/>
                </a:cxn>
                <a:cxn ang="0">
                  <a:pos x="11" y="44"/>
                </a:cxn>
                <a:cxn ang="0">
                  <a:pos x="16" y="49"/>
                </a:cxn>
                <a:cxn ang="0">
                  <a:pos x="21" y="44"/>
                </a:cxn>
                <a:cxn ang="0">
                  <a:pos x="20" y="41"/>
                </a:cxn>
              </a:cxnLst>
              <a:rect l="0" t="0" r="r" b="b"/>
              <a:pathLst>
                <a:path w="42" h="59">
                  <a:moveTo>
                    <a:pt x="21" y="59"/>
                  </a:moveTo>
                  <a:cubicBezTo>
                    <a:pt x="10" y="59"/>
                    <a:pt x="0" y="50"/>
                    <a:pt x="0" y="38"/>
                  </a:cubicBezTo>
                  <a:cubicBezTo>
                    <a:pt x="0" y="34"/>
                    <a:pt x="2" y="31"/>
                    <a:pt x="4" y="27"/>
                  </a:cubicBezTo>
                  <a:cubicBezTo>
                    <a:pt x="6" y="24"/>
                    <a:pt x="14" y="13"/>
                    <a:pt x="18" y="2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2" y="0"/>
                    <a:pt x="24" y="1"/>
                    <a:pt x="24" y="2"/>
                  </a:cubicBezTo>
                  <a:cubicBezTo>
                    <a:pt x="28" y="13"/>
                    <a:pt x="36" y="24"/>
                    <a:pt x="38" y="27"/>
                  </a:cubicBezTo>
                  <a:cubicBezTo>
                    <a:pt x="40" y="31"/>
                    <a:pt x="42" y="34"/>
                    <a:pt x="42" y="38"/>
                  </a:cubicBezTo>
                  <a:cubicBezTo>
                    <a:pt x="42" y="50"/>
                    <a:pt x="32" y="59"/>
                    <a:pt x="21" y="59"/>
                  </a:cubicBezTo>
                  <a:close/>
                  <a:moveTo>
                    <a:pt x="20" y="41"/>
                  </a:moveTo>
                  <a:cubicBezTo>
                    <a:pt x="20" y="40"/>
                    <a:pt x="18" y="37"/>
                    <a:pt x="17" y="35"/>
                  </a:cubicBezTo>
                  <a:cubicBezTo>
                    <a:pt x="17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14" y="37"/>
                    <a:pt x="12" y="40"/>
                    <a:pt x="12" y="41"/>
                  </a:cubicBezTo>
                  <a:cubicBezTo>
                    <a:pt x="11" y="42"/>
                    <a:pt x="11" y="43"/>
                    <a:pt x="11" y="44"/>
                  </a:cubicBezTo>
                  <a:cubicBezTo>
                    <a:pt x="11" y="46"/>
                    <a:pt x="13" y="49"/>
                    <a:pt x="16" y="49"/>
                  </a:cubicBezTo>
                  <a:cubicBezTo>
                    <a:pt x="19" y="49"/>
                    <a:pt x="21" y="46"/>
                    <a:pt x="21" y="44"/>
                  </a:cubicBezTo>
                  <a:cubicBezTo>
                    <a:pt x="21" y="43"/>
                    <a:pt x="21" y="42"/>
                    <a:pt x="20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6" name="Group 257"/>
          <p:cNvGrpSpPr/>
          <p:nvPr userDrawn="1"/>
        </p:nvGrpSpPr>
        <p:grpSpPr>
          <a:xfrm>
            <a:off x="3514745" y="2370957"/>
            <a:ext cx="446088" cy="523875"/>
            <a:chOff x="3514745" y="2032113"/>
            <a:chExt cx="446088" cy="523875"/>
          </a:xfrm>
        </p:grpSpPr>
        <p:grpSp>
          <p:nvGrpSpPr>
            <p:cNvPr id="67" name="Group 90"/>
            <p:cNvGrpSpPr/>
            <p:nvPr/>
          </p:nvGrpSpPr>
          <p:grpSpPr>
            <a:xfrm>
              <a:off x="3514745" y="2032113"/>
              <a:ext cx="446088" cy="523875"/>
              <a:chOff x="3071813" y="2022475"/>
              <a:chExt cx="446088" cy="52387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9" name="Oval 22"/>
              <p:cNvSpPr>
                <a:spLocks noChangeArrowheads="1"/>
              </p:cNvSpPr>
              <p:nvPr/>
            </p:nvSpPr>
            <p:spPr bwMode="auto">
              <a:xfrm>
                <a:off x="3071813" y="2022475"/>
                <a:ext cx="446088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3290888" y="2438400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7" y="68"/>
                  </a:cxn>
                  <a:cxn ang="0">
                    <a:pos x="0" y="13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7" y="68"/>
                    </a:lnTo>
                    <a:lnTo>
                      <a:pt x="0" y="13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8" name="Freeform 48"/>
            <p:cNvSpPr>
              <a:spLocks/>
            </p:cNvSpPr>
            <p:nvPr/>
          </p:nvSpPr>
          <p:spPr bwMode="auto">
            <a:xfrm>
              <a:off x="3671663" y="2154451"/>
              <a:ext cx="127000" cy="230188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15" y="66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1" y="65"/>
                </a:cxn>
                <a:cxn ang="0">
                  <a:pos x="19" y="33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24" y="0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18" y="21"/>
                </a:cxn>
                <a:cxn ang="0">
                  <a:pos x="34" y="18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</a:cxnLst>
              <a:rect l="0" t="0" r="r" b="b"/>
              <a:pathLst>
                <a:path w="37" h="67">
                  <a:moveTo>
                    <a:pt x="36" y="20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7"/>
                    <a:pt x="13" y="67"/>
                  </a:cubicBezTo>
                  <a:cubicBezTo>
                    <a:pt x="13" y="67"/>
                    <a:pt x="13" y="67"/>
                    <a:pt x="12" y="67"/>
                  </a:cubicBezTo>
                  <a:cubicBezTo>
                    <a:pt x="11" y="67"/>
                    <a:pt x="11" y="66"/>
                    <a:pt x="11" y="6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7"/>
                    <a:pt x="1" y="37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5" y="17"/>
                  </a:cubicBezTo>
                  <a:cubicBezTo>
                    <a:pt x="35" y="17"/>
                    <a:pt x="36" y="18"/>
                    <a:pt x="36" y="18"/>
                  </a:cubicBezTo>
                  <a:cubicBezTo>
                    <a:pt x="36" y="19"/>
                    <a:pt x="37" y="19"/>
                    <a:pt x="36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246"/>
          <p:cNvGrpSpPr/>
          <p:nvPr userDrawn="1"/>
        </p:nvGrpSpPr>
        <p:grpSpPr>
          <a:xfrm>
            <a:off x="2870006" y="3457143"/>
            <a:ext cx="838200" cy="715963"/>
            <a:chOff x="2870006" y="3118299"/>
            <a:chExt cx="838200" cy="715963"/>
          </a:xfrm>
        </p:grpSpPr>
        <p:grpSp>
          <p:nvGrpSpPr>
            <p:cNvPr id="72" name="Group 113"/>
            <p:cNvGrpSpPr/>
            <p:nvPr/>
          </p:nvGrpSpPr>
          <p:grpSpPr>
            <a:xfrm rot="15727265">
              <a:off x="2931124" y="3057181"/>
              <a:ext cx="715963" cy="838200"/>
              <a:chOff x="4364038" y="3074988"/>
              <a:chExt cx="715963" cy="838200"/>
            </a:xfrm>
            <a:solidFill>
              <a:schemeClr val="accent1"/>
            </a:solidFill>
          </p:grpSpPr>
          <p:sp>
            <p:nvSpPr>
              <p:cNvPr id="74" name="Oval 8"/>
              <p:cNvSpPr>
                <a:spLocks noChangeArrowheads="1"/>
              </p:cNvSpPr>
              <p:nvPr/>
            </p:nvSpPr>
            <p:spPr bwMode="auto">
              <a:xfrm>
                <a:off x="4364038" y="3074988"/>
                <a:ext cx="715963" cy="7175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9"/>
              <p:cNvSpPr>
                <a:spLocks/>
              </p:cNvSpPr>
              <p:nvPr/>
            </p:nvSpPr>
            <p:spPr bwMode="auto">
              <a:xfrm>
                <a:off x="4546600" y="3743325"/>
                <a:ext cx="184150" cy="1698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07"/>
                  </a:cxn>
                  <a:cxn ang="0">
                    <a:pos x="116" y="18"/>
                  </a:cxn>
                  <a:cxn ang="0">
                    <a:pos x="0" y="0"/>
                  </a:cxn>
                </a:cxnLst>
                <a:rect l="0" t="0" r="r" b="b"/>
                <a:pathLst>
                  <a:path w="116" h="107">
                    <a:moveTo>
                      <a:pt x="0" y="0"/>
                    </a:moveTo>
                    <a:lnTo>
                      <a:pt x="11" y="107"/>
                    </a:lnTo>
                    <a:lnTo>
                      <a:pt x="116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73" name="Freeform 101"/>
            <p:cNvSpPr>
              <a:spLocks noEditPoints="1"/>
            </p:cNvSpPr>
            <p:nvPr/>
          </p:nvSpPr>
          <p:spPr bwMode="auto">
            <a:xfrm>
              <a:off x="3061049" y="3345633"/>
              <a:ext cx="358811" cy="237766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6" name="Group 248"/>
          <p:cNvGrpSpPr/>
          <p:nvPr userDrawn="1"/>
        </p:nvGrpSpPr>
        <p:grpSpPr>
          <a:xfrm>
            <a:off x="5343801" y="3520187"/>
            <a:ext cx="838200" cy="715963"/>
            <a:chOff x="5343801" y="3181343"/>
            <a:chExt cx="838200" cy="715963"/>
          </a:xfrm>
        </p:grpSpPr>
        <p:grpSp>
          <p:nvGrpSpPr>
            <p:cNvPr id="77" name="Group 150"/>
            <p:cNvGrpSpPr/>
            <p:nvPr/>
          </p:nvGrpSpPr>
          <p:grpSpPr>
            <a:xfrm rot="5872735" flipH="1">
              <a:off x="5404919" y="3120225"/>
              <a:ext cx="715963" cy="838200"/>
              <a:chOff x="4364038" y="3074988"/>
              <a:chExt cx="715963" cy="838200"/>
            </a:xfrm>
            <a:solidFill>
              <a:schemeClr val="accent2"/>
            </a:solidFill>
          </p:grpSpPr>
          <p:sp>
            <p:nvSpPr>
              <p:cNvPr id="79" name="Oval 8"/>
              <p:cNvSpPr>
                <a:spLocks noChangeArrowheads="1"/>
              </p:cNvSpPr>
              <p:nvPr/>
            </p:nvSpPr>
            <p:spPr bwMode="auto">
              <a:xfrm>
                <a:off x="4364038" y="3074988"/>
                <a:ext cx="715963" cy="7175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9"/>
              <p:cNvSpPr>
                <a:spLocks/>
              </p:cNvSpPr>
              <p:nvPr/>
            </p:nvSpPr>
            <p:spPr bwMode="auto">
              <a:xfrm>
                <a:off x="4546600" y="3743325"/>
                <a:ext cx="184150" cy="1698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07"/>
                  </a:cxn>
                  <a:cxn ang="0">
                    <a:pos x="116" y="18"/>
                  </a:cxn>
                  <a:cxn ang="0">
                    <a:pos x="0" y="0"/>
                  </a:cxn>
                </a:cxnLst>
                <a:rect l="0" t="0" r="r" b="b"/>
                <a:pathLst>
                  <a:path w="116" h="107">
                    <a:moveTo>
                      <a:pt x="0" y="0"/>
                    </a:moveTo>
                    <a:lnTo>
                      <a:pt x="11" y="107"/>
                    </a:lnTo>
                    <a:lnTo>
                      <a:pt x="116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78" name="Freeform 148"/>
            <p:cNvSpPr>
              <a:spLocks noEditPoints="1"/>
            </p:cNvSpPr>
            <p:nvPr/>
          </p:nvSpPr>
          <p:spPr bwMode="auto">
            <a:xfrm>
              <a:off x="5683246" y="3368493"/>
              <a:ext cx="305104" cy="294128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1" name="Group 250"/>
          <p:cNvGrpSpPr/>
          <p:nvPr userDrawn="1"/>
        </p:nvGrpSpPr>
        <p:grpSpPr>
          <a:xfrm>
            <a:off x="6079798" y="3089664"/>
            <a:ext cx="661987" cy="561975"/>
            <a:chOff x="6079798" y="2750820"/>
            <a:chExt cx="661987" cy="561975"/>
          </a:xfrm>
        </p:grpSpPr>
        <p:grpSp>
          <p:nvGrpSpPr>
            <p:cNvPr id="82" name="Group 110"/>
            <p:cNvGrpSpPr/>
            <p:nvPr/>
          </p:nvGrpSpPr>
          <p:grpSpPr>
            <a:xfrm rot="4381353">
              <a:off x="6129804" y="2700814"/>
              <a:ext cx="561975" cy="661987"/>
              <a:chOff x="5002213" y="2306638"/>
              <a:chExt cx="561975" cy="66198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84" name="Oval 12"/>
              <p:cNvSpPr>
                <a:spLocks noChangeArrowheads="1"/>
              </p:cNvSpPr>
              <p:nvPr/>
            </p:nvSpPr>
            <p:spPr bwMode="auto">
              <a:xfrm>
                <a:off x="5002213" y="2306638"/>
                <a:ext cx="561975" cy="5651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13"/>
              <p:cNvSpPr>
                <a:spLocks/>
              </p:cNvSpPr>
              <p:nvPr/>
            </p:nvSpPr>
            <p:spPr bwMode="auto">
              <a:xfrm>
                <a:off x="5143500" y="2832100"/>
                <a:ext cx="147638" cy="136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86"/>
                  </a:cxn>
                  <a:cxn ang="0">
                    <a:pos x="93" y="15"/>
                  </a:cxn>
                  <a:cxn ang="0">
                    <a:pos x="0" y="0"/>
                  </a:cxn>
                </a:cxnLst>
                <a:rect l="0" t="0" r="r" b="b"/>
                <a:pathLst>
                  <a:path w="93" h="86">
                    <a:moveTo>
                      <a:pt x="0" y="0"/>
                    </a:moveTo>
                    <a:lnTo>
                      <a:pt x="9" y="86"/>
                    </a:lnTo>
                    <a:lnTo>
                      <a:pt x="93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3" name="Freeform 154"/>
            <p:cNvSpPr>
              <a:spLocks/>
            </p:cNvSpPr>
            <p:nvPr/>
          </p:nvSpPr>
          <p:spPr bwMode="auto">
            <a:xfrm>
              <a:off x="6357938" y="2942363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6" name="Group 254"/>
          <p:cNvGrpSpPr/>
          <p:nvPr userDrawn="1"/>
        </p:nvGrpSpPr>
        <p:grpSpPr>
          <a:xfrm>
            <a:off x="5701140" y="1934216"/>
            <a:ext cx="536575" cy="630237"/>
            <a:chOff x="5701140" y="1595372"/>
            <a:chExt cx="536575" cy="630237"/>
          </a:xfrm>
        </p:grpSpPr>
        <p:grpSp>
          <p:nvGrpSpPr>
            <p:cNvPr id="87" name="Group 105"/>
            <p:cNvGrpSpPr/>
            <p:nvPr/>
          </p:nvGrpSpPr>
          <p:grpSpPr>
            <a:xfrm rot="19836944">
              <a:off x="5701140" y="1595372"/>
              <a:ext cx="536575" cy="630237"/>
              <a:chOff x="5305425" y="1627188"/>
              <a:chExt cx="536575" cy="630237"/>
            </a:xfrm>
            <a:solidFill>
              <a:schemeClr val="accent1"/>
            </a:solidFill>
          </p:grpSpPr>
          <p:sp>
            <p:nvSpPr>
              <p:cNvPr id="89" name="Oval 32"/>
              <p:cNvSpPr>
                <a:spLocks noChangeArrowheads="1"/>
              </p:cNvSpPr>
              <p:nvPr/>
            </p:nvSpPr>
            <p:spPr bwMode="auto">
              <a:xfrm>
                <a:off x="5305425" y="1627188"/>
                <a:ext cx="536575" cy="536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5443538" y="2127250"/>
                <a:ext cx="136525" cy="130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82"/>
                  </a:cxn>
                  <a:cxn ang="0">
                    <a:pos x="86" y="14"/>
                  </a:cxn>
                  <a:cxn ang="0">
                    <a:pos x="0" y="0"/>
                  </a:cxn>
                </a:cxnLst>
                <a:rect l="0" t="0" r="r" b="b"/>
                <a:pathLst>
                  <a:path w="86" h="82">
                    <a:moveTo>
                      <a:pt x="0" y="0"/>
                    </a:moveTo>
                    <a:lnTo>
                      <a:pt x="7" y="82"/>
                    </a:lnTo>
                    <a:lnTo>
                      <a:pt x="8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8" name="Freeform 104"/>
            <p:cNvSpPr>
              <a:spLocks noEditPoints="1"/>
            </p:cNvSpPr>
            <p:nvPr/>
          </p:nvSpPr>
          <p:spPr bwMode="auto">
            <a:xfrm>
              <a:off x="5843418" y="1767496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1" name="Group 251"/>
          <p:cNvGrpSpPr/>
          <p:nvPr userDrawn="1"/>
        </p:nvGrpSpPr>
        <p:grpSpPr>
          <a:xfrm>
            <a:off x="6524301" y="2485592"/>
            <a:ext cx="422275" cy="495300"/>
            <a:chOff x="6524301" y="2146748"/>
            <a:chExt cx="422275" cy="495300"/>
          </a:xfrm>
        </p:grpSpPr>
        <p:grpSp>
          <p:nvGrpSpPr>
            <p:cNvPr id="92" name="Group 135"/>
            <p:cNvGrpSpPr/>
            <p:nvPr/>
          </p:nvGrpSpPr>
          <p:grpSpPr>
            <a:xfrm rot="267234">
              <a:off x="6524301" y="2146748"/>
              <a:ext cx="422275" cy="495300"/>
              <a:chOff x="4935538" y="1195388"/>
              <a:chExt cx="422275" cy="4953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94" name="Oval 6"/>
              <p:cNvSpPr>
                <a:spLocks noChangeArrowheads="1"/>
              </p:cNvSpPr>
              <p:nvPr/>
            </p:nvSpPr>
            <p:spPr bwMode="auto">
              <a:xfrm>
                <a:off x="4935538" y="1195388"/>
                <a:ext cx="422275" cy="4222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7"/>
              <p:cNvSpPr>
                <a:spLocks/>
              </p:cNvSpPr>
              <p:nvPr/>
            </p:nvSpPr>
            <p:spPr bwMode="auto">
              <a:xfrm>
                <a:off x="5041900" y="1589088"/>
                <a:ext cx="109538" cy="101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4"/>
                  </a:cxn>
                  <a:cxn ang="0">
                    <a:pos x="69" y="11"/>
                  </a:cxn>
                  <a:cxn ang="0">
                    <a:pos x="0" y="0"/>
                  </a:cxn>
                </a:cxnLst>
                <a:rect l="0" t="0" r="r" b="b"/>
                <a:pathLst>
                  <a:path w="69" h="64">
                    <a:moveTo>
                      <a:pt x="0" y="0"/>
                    </a:moveTo>
                    <a:lnTo>
                      <a:pt x="6" y="64"/>
                    </a:lnTo>
                    <a:lnTo>
                      <a:pt x="69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6645853" y="2267322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6" name="Group 253"/>
          <p:cNvGrpSpPr/>
          <p:nvPr userDrawn="1"/>
        </p:nvGrpSpPr>
        <p:grpSpPr>
          <a:xfrm>
            <a:off x="5082073" y="1785988"/>
            <a:ext cx="561975" cy="661987"/>
            <a:chOff x="5082073" y="1447144"/>
            <a:chExt cx="561975" cy="661987"/>
          </a:xfrm>
        </p:grpSpPr>
        <p:grpSp>
          <p:nvGrpSpPr>
            <p:cNvPr id="97" name="Group 75"/>
            <p:cNvGrpSpPr/>
            <p:nvPr/>
          </p:nvGrpSpPr>
          <p:grpSpPr>
            <a:xfrm>
              <a:off x="5082073" y="1447144"/>
              <a:ext cx="561975" cy="661987"/>
              <a:chOff x="5002213" y="2306638"/>
              <a:chExt cx="561975" cy="66198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99" name="Oval 12"/>
              <p:cNvSpPr>
                <a:spLocks noChangeArrowheads="1"/>
              </p:cNvSpPr>
              <p:nvPr/>
            </p:nvSpPr>
            <p:spPr bwMode="auto">
              <a:xfrm>
                <a:off x="5002213" y="2306638"/>
                <a:ext cx="561975" cy="5651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13"/>
              <p:cNvSpPr>
                <a:spLocks/>
              </p:cNvSpPr>
              <p:nvPr/>
            </p:nvSpPr>
            <p:spPr bwMode="auto">
              <a:xfrm>
                <a:off x="5143500" y="2832100"/>
                <a:ext cx="147638" cy="136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86"/>
                  </a:cxn>
                  <a:cxn ang="0">
                    <a:pos x="93" y="15"/>
                  </a:cxn>
                  <a:cxn ang="0">
                    <a:pos x="0" y="0"/>
                  </a:cxn>
                </a:cxnLst>
                <a:rect l="0" t="0" r="r" b="b"/>
                <a:pathLst>
                  <a:path w="93" h="86">
                    <a:moveTo>
                      <a:pt x="0" y="0"/>
                    </a:moveTo>
                    <a:lnTo>
                      <a:pt x="9" y="86"/>
                    </a:lnTo>
                    <a:lnTo>
                      <a:pt x="93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8" name="Freeform 141"/>
            <p:cNvSpPr>
              <a:spLocks noEditPoints="1"/>
            </p:cNvSpPr>
            <p:nvPr/>
          </p:nvSpPr>
          <p:spPr bwMode="auto">
            <a:xfrm>
              <a:off x="5247479" y="1624294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252"/>
          <p:cNvGrpSpPr/>
          <p:nvPr userDrawn="1"/>
        </p:nvGrpSpPr>
        <p:grpSpPr>
          <a:xfrm>
            <a:off x="3823109" y="1737906"/>
            <a:ext cx="515938" cy="596399"/>
            <a:chOff x="3823109" y="1399062"/>
            <a:chExt cx="515938" cy="596399"/>
          </a:xfrm>
        </p:grpSpPr>
        <p:grpSp>
          <p:nvGrpSpPr>
            <p:cNvPr id="102" name="Group 102"/>
            <p:cNvGrpSpPr/>
            <p:nvPr/>
          </p:nvGrpSpPr>
          <p:grpSpPr>
            <a:xfrm>
              <a:off x="3823109" y="1399062"/>
              <a:ext cx="515938" cy="596399"/>
              <a:chOff x="3798888" y="1927225"/>
              <a:chExt cx="515938" cy="596399"/>
            </a:xfrm>
            <a:solidFill>
              <a:schemeClr val="accent3"/>
            </a:solidFill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3798888" y="1927225"/>
                <a:ext cx="515938" cy="517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31"/>
              <p:cNvSpPr>
                <a:spLocks/>
              </p:cNvSpPr>
              <p:nvPr/>
            </p:nvSpPr>
            <p:spPr bwMode="auto">
              <a:xfrm>
                <a:off x="4052888" y="2399799"/>
                <a:ext cx="131763" cy="1238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76" y="78"/>
                  </a:cxn>
                  <a:cxn ang="0">
                    <a:pos x="0" y="13"/>
                  </a:cxn>
                  <a:cxn ang="0">
                    <a:pos x="83" y="0"/>
                  </a:cxn>
                </a:cxnLst>
                <a:rect l="0" t="0" r="r" b="b"/>
                <a:pathLst>
                  <a:path w="83" h="78">
                    <a:moveTo>
                      <a:pt x="83" y="0"/>
                    </a:moveTo>
                    <a:lnTo>
                      <a:pt x="76" y="78"/>
                    </a:lnTo>
                    <a:lnTo>
                      <a:pt x="0" y="13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3" name="Freeform 22"/>
            <p:cNvSpPr>
              <a:spLocks noEditPoints="1"/>
            </p:cNvSpPr>
            <p:nvPr/>
          </p:nvSpPr>
          <p:spPr bwMode="auto">
            <a:xfrm>
              <a:off x="3964714" y="1552602"/>
              <a:ext cx="209550" cy="212725"/>
            </a:xfrm>
            <a:custGeom>
              <a:avLst/>
              <a:gdLst/>
              <a:ahLst/>
              <a:cxnLst>
                <a:cxn ang="0">
                  <a:pos x="61" y="51"/>
                </a:cxn>
                <a:cxn ang="0">
                  <a:pos x="50" y="62"/>
                </a:cxn>
                <a:cxn ang="0">
                  <a:pos x="11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50" y="0"/>
                </a:cxn>
                <a:cxn ang="0">
                  <a:pos x="61" y="12"/>
                </a:cxn>
                <a:cxn ang="0">
                  <a:pos x="61" y="51"/>
                </a:cxn>
                <a:cxn ang="0">
                  <a:pos x="43" y="47"/>
                </a:cxn>
                <a:cxn ang="0">
                  <a:pos x="39" y="48"/>
                </a:cxn>
                <a:cxn ang="0">
                  <a:pos x="34" y="42"/>
                </a:cxn>
                <a:cxn ang="0">
                  <a:pos x="34" y="26"/>
                </a:cxn>
                <a:cxn ang="0">
                  <a:pos x="44" y="26"/>
                </a:cxn>
                <a:cxn ang="0">
                  <a:pos x="44" y="19"/>
                </a:cxn>
                <a:cxn ang="0">
                  <a:pos x="34" y="19"/>
                </a:cxn>
                <a:cxn ang="0">
                  <a:pos x="34" y="6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16" y="20"/>
                </a:cxn>
                <a:cxn ang="0">
                  <a:pos x="16" y="26"/>
                </a:cxn>
                <a:cxn ang="0">
                  <a:pos x="21" y="26"/>
                </a:cxn>
                <a:cxn ang="0">
                  <a:pos x="21" y="43"/>
                </a:cxn>
                <a:cxn ang="0">
                  <a:pos x="36" y="57"/>
                </a:cxn>
                <a:cxn ang="0">
                  <a:pos x="45" y="54"/>
                </a:cxn>
                <a:cxn ang="0">
                  <a:pos x="43" y="47"/>
                </a:cxn>
              </a:cxnLst>
              <a:rect l="0" t="0" r="r" b="b"/>
              <a:pathLst>
                <a:path w="61" h="62">
                  <a:moveTo>
                    <a:pt x="61" y="51"/>
                  </a:moveTo>
                  <a:cubicBezTo>
                    <a:pt x="61" y="57"/>
                    <a:pt x="56" y="62"/>
                    <a:pt x="5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6"/>
                    <a:pt x="61" y="12"/>
                  </a:cubicBezTo>
                  <a:lnTo>
                    <a:pt x="61" y="51"/>
                  </a:lnTo>
                  <a:close/>
                  <a:moveTo>
                    <a:pt x="43" y="47"/>
                  </a:moveTo>
                  <a:cubicBezTo>
                    <a:pt x="42" y="47"/>
                    <a:pt x="40" y="48"/>
                    <a:pt x="39" y="48"/>
                  </a:cubicBezTo>
                  <a:cubicBezTo>
                    <a:pt x="35" y="48"/>
                    <a:pt x="34" y="45"/>
                    <a:pt x="34" y="42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4" y="17"/>
                    <a:pt x="16" y="20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9"/>
                    <a:pt x="25" y="57"/>
                    <a:pt x="36" y="57"/>
                  </a:cubicBezTo>
                  <a:cubicBezTo>
                    <a:pt x="40" y="57"/>
                    <a:pt x="44" y="55"/>
                    <a:pt x="45" y="54"/>
                  </a:cubicBezTo>
                  <a:lnTo>
                    <a:pt x="43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249"/>
          <p:cNvGrpSpPr/>
          <p:nvPr userDrawn="1"/>
        </p:nvGrpSpPr>
        <p:grpSpPr>
          <a:xfrm>
            <a:off x="5346779" y="2944257"/>
            <a:ext cx="566738" cy="661988"/>
            <a:chOff x="5346779" y="2605413"/>
            <a:chExt cx="566738" cy="661988"/>
          </a:xfrm>
        </p:grpSpPr>
        <p:grpSp>
          <p:nvGrpSpPr>
            <p:cNvPr id="107" name="Group 78"/>
            <p:cNvGrpSpPr/>
            <p:nvPr/>
          </p:nvGrpSpPr>
          <p:grpSpPr>
            <a:xfrm rot="1546817">
              <a:off x="5346779" y="2605413"/>
              <a:ext cx="566738" cy="661988"/>
              <a:chOff x="4470400" y="1712913"/>
              <a:chExt cx="566738" cy="66198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9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8" name="Freeform 116"/>
            <p:cNvSpPr>
              <a:spLocks noEditPoints="1"/>
            </p:cNvSpPr>
            <p:nvPr/>
          </p:nvSpPr>
          <p:spPr bwMode="auto">
            <a:xfrm>
              <a:off x="5501973" y="2749093"/>
              <a:ext cx="303575" cy="24481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247"/>
          <p:cNvGrpSpPr/>
          <p:nvPr userDrawn="1"/>
        </p:nvGrpSpPr>
        <p:grpSpPr>
          <a:xfrm>
            <a:off x="3931612" y="2731103"/>
            <a:ext cx="627063" cy="735013"/>
            <a:chOff x="3931612" y="2392259"/>
            <a:chExt cx="627063" cy="735013"/>
          </a:xfrm>
        </p:grpSpPr>
        <p:grpSp>
          <p:nvGrpSpPr>
            <p:cNvPr id="112" name="Group 99"/>
            <p:cNvGrpSpPr/>
            <p:nvPr/>
          </p:nvGrpSpPr>
          <p:grpSpPr>
            <a:xfrm>
              <a:off x="3931612" y="2392259"/>
              <a:ext cx="627063" cy="735013"/>
              <a:chOff x="3619500" y="2574925"/>
              <a:chExt cx="627063" cy="73501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4" name="Oval 28"/>
              <p:cNvSpPr>
                <a:spLocks noChangeArrowheads="1"/>
              </p:cNvSpPr>
              <p:nvPr/>
            </p:nvSpPr>
            <p:spPr bwMode="auto">
              <a:xfrm>
                <a:off x="3619500" y="2574925"/>
                <a:ext cx="627063" cy="6270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29"/>
              <p:cNvSpPr>
                <a:spLocks/>
              </p:cNvSpPr>
              <p:nvPr/>
            </p:nvSpPr>
            <p:spPr bwMode="auto">
              <a:xfrm>
                <a:off x="3925888" y="3159125"/>
                <a:ext cx="161925" cy="150813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92" y="95"/>
                  </a:cxn>
                  <a:cxn ang="0">
                    <a:pos x="0" y="16"/>
                  </a:cxn>
                  <a:cxn ang="0">
                    <a:pos x="102" y="0"/>
                  </a:cxn>
                </a:cxnLst>
                <a:rect l="0" t="0" r="r" b="b"/>
                <a:pathLst>
                  <a:path w="102" h="95">
                    <a:moveTo>
                      <a:pt x="102" y="0"/>
                    </a:moveTo>
                    <a:lnTo>
                      <a:pt x="92" y="95"/>
                    </a:lnTo>
                    <a:lnTo>
                      <a:pt x="0" y="16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3" name="Freeform 57"/>
            <p:cNvSpPr>
              <a:spLocks noEditPoints="1"/>
            </p:cNvSpPr>
            <p:nvPr/>
          </p:nvSpPr>
          <p:spPr bwMode="auto">
            <a:xfrm>
              <a:off x="4089198" y="2583430"/>
              <a:ext cx="309981" cy="274806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6" name="Group 259"/>
          <p:cNvGrpSpPr/>
          <p:nvPr userDrawn="1"/>
        </p:nvGrpSpPr>
        <p:grpSpPr>
          <a:xfrm>
            <a:off x="2875296" y="2004913"/>
            <a:ext cx="447675" cy="522288"/>
            <a:chOff x="2875296" y="1666069"/>
            <a:chExt cx="447675" cy="522288"/>
          </a:xfrm>
        </p:grpSpPr>
        <p:grpSp>
          <p:nvGrpSpPr>
            <p:cNvPr id="117" name="Group 84"/>
            <p:cNvGrpSpPr/>
            <p:nvPr/>
          </p:nvGrpSpPr>
          <p:grpSpPr>
            <a:xfrm rot="20478992">
              <a:off x="2875296" y="1666069"/>
              <a:ext cx="447675" cy="522288"/>
              <a:chOff x="3997325" y="1204913"/>
              <a:chExt cx="447675" cy="52228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19" name="Oval 18"/>
              <p:cNvSpPr>
                <a:spLocks noChangeArrowheads="1"/>
              </p:cNvSpPr>
              <p:nvPr/>
            </p:nvSpPr>
            <p:spPr bwMode="auto">
              <a:xfrm>
                <a:off x="3997325" y="1204913"/>
                <a:ext cx="447675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4216400" y="1620838"/>
                <a:ext cx="115888" cy="1063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66" y="67"/>
                  </a:cxn>
                  <a:cxn ang="0">
                    <a:pos x="0" y="13"/>
                  </a:cxn>
                  <a:cxn ang="0">
                    <a:pos x="73" y="0"/>
                  </a:cxn>
                </a:cxnLst>
                <a:rect l="0" t="0" r="r" b="b"/>
                <a:pathLst>
                  <a:path w="73" h="67">
                    <a:moveTo>
                      <a:pt x="73" y="0"/>
                    </a:moveTo>
                    <a:lnTo>
                      <a:pt x="66" y="67"/>
                    </a:lnTo>
                    <a:lnTo>
                      <a:pt x="0" y="13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8" name="Freeform 145"/>
            <p:cNvSpPr>
              <a:spLocks noEditPoints="1"/>
            </p:cNvSpPr>
            <p:nvPr/>
          </p:nvSpPr>
          <p:spPr bwMode="auto">
            <a:xfrm>
              <a:off x="2956105" y="1772872"/>
              <a:ext cx="252834" cy="222836"/>
            </a:xfrm>
            <a:custGeom>
              <a:avLst/>
              <a:gdLst/>
              <a:ahLst/>
              <a:cxnLst>
                <a:cxn ang="0">
                  <a:pos x="82" y="45"/>
                </a:cxn>
                <a:cxn ang="0">
                  <a:pos x="82" y="61"/>
                </a:cxn>
                <a:cxn ang="0">
                  <a:pos x="81" y="62"/>
                </a:cxn>
                <a:cxn ang="0">
                  <a:pos x="77" y="62"/>
                </a:cxn>
                <a:cxn ang="0">
                  <a:pos x="77" y="65"/>
                </a:cxn>
                <a:cxn ang="0">
                  <a:pos x="69" y="72"/>
                </a:cxn>
                <a:cxn ang="0">
                  <a:pos x="61" y="65"/>
                </a:cxn>
                <a:cxn ang="0">
                  <a:pos x="61" y="62"/>
                </a:cxn>
                <a:cxn ang="0">
                  <a:pos x="20" y="62"/>
                </a:cxn>
                <a:cxn ang="0">
                  <a:pos x="20" y="65"/>
                </a:cxn>
                <a:cxn ang="0">
                  <a:pos x="13" y="72"/>
                </a:cxn>
                <a:cxn ang="0">
                  <a:pos x="5" y="65"/>
                </a:cxn>
                <a:cxn ang="0">
                  <a:pos x="5" y="62"/>
                </a:cxn>
                <a:cxn ang="0">
                  <a:pos x="1" y="62"/>
                </a:cxn>
                <a:cxn ang="0">
                  <a:pos x="0" y="61"/>
                </a:cxn>
                <a:cxn ang="0">
                  <a:pos x="0" y="45"/>
                </a:cxn>
                <a:cxn ang="0">
                  <a:pos x="9" y="36"/>
                </a:cxn>
                <a:cxn ang="0">
                  <a:pos x="10" y="36"/>
                </a:cxn>
                <a:cxn ang="0">
                  <a:pos x="14" y="19"/>
                </a:cxn>
                <a:cxn ang="0">
                  <a:pos x="25" y="11"/>
                </a:cxn>
                <a:cxn ang="0">
                  <a:pos x="31" y="11"/>
                </a:cxn>
                <a:cxn ang="0">
                  <a:pos x="31" y="2"/>
                </a:cxn>
                <a:cxn ang="0">
                  <a:pos x="32" y="0"/>
                </a:cxn>
                <a:cxn ang="0">
                  <a:pos x="50" y="0"/>
                </a:cxn>
                <a:cxn ang="0">
                  <a:pos x="51" y="2"/>
                </a:cxn>
                <a:cxn ang="0">
                  <a:pos x="51" y="11"/>
                </a:cxn>
                <a:cxn ang="0">
                  <a:pos x="56" y="11"/>
                </a:cxn>
                <a:cxn ang="0">
                  <a:pos x="68" y="19"/>
                </a:cxn>
                <a:cxn ang="0">
                  <a:pos x="72" y="36"/>
                </a:cxn>
                <a:cxn ang="0">
                  <a:pos x="73" y="36"/>
                </a:cxn>
                <a:cxn ang="0">
                  <a:pos x="82" y="45"/>
                </a:cxn>
                <a:cxn ang="0">
                  <a:pos x="19" y="49"/>
                </a:cxn>
                <a:cxn ang="0">
                  <a:pos x="13" y="43"/>
                </a:cxn>
                <a:cxn ang="0">
                  <a:pos x="6" y="49"/>
                </a:cxn>
                <a:cxn ang="0">
                  <a:pos x="13" y="56"/>
                </a:cxn>
                <a:cxn ang="0">
                  <a:pos x="19" y="49"/>
                </a:cxn>
                <a:cxn ang="0">
                  <a:pos x="61" y="36"/>
                </a:cxn>
                <a:cxn ang="0">
                  <a:pos x="58" y="22"/>
                </a:cxn>
                <a:cxn ang="0">
                  <a:pos x="56" y="21"/>
                </a:cxn>
                <a:cxn ang="0">
                  <a:pos x="25" y="21"/>
                </a:cxn>
                <a:cxn ang="0">
                  <a:pos x="24" y="22"/>
                </a:cxn>
                <a:cxn ang="0">
                  <a:pos x="20" y="36"/>
                </a:cxn>
                <a:cxn ang="0">
                  <a:pos x="61" y="36"/>
                </a:cxn>
                <a:cxn ang="0">
                  <a:pos x="76" y="49"/>
                </a:cxn>
                <a:cxn ang="0">
                  <a:pos x="69" y="43"/>
                </a:cxn>
                <a:cxn ang="0">
                  <a:pos x="63" y="49"/>
                </a:cxn>
                <a:cxn ang="0">
                  <a:pos x="69" y="56"/>
                </a:cxn>
                <a:cxn ang="0">
                  <a:pos x="76" y="49"/>
                </a:cxn>
              </a:cxnLst>
              <a:rect l="0" t="0" r="r" b="b"/>
              <a:pathLst>
                <a:path w="82" h="72">
                  <a:moveTo>
                    <a:pt x="82" y="45"/>
                  </a:moveTo>
                  <a:cubicBezTo>
                    <a:pt x="82" y="61"/>
                    <a:pt x="82" y="61"/>
                    <a:pt x="82" y="61"/>
                  </a:cubicBezTo>
                  <a:cubicBezTo>
                    <a:pt x="82" y="61"/>
                    <a:pt x="81" y="62"/>
                    <a:pt x="81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69"/>
                    <a:pt x="73" y="72"/>
                    <a:pt x="69" y="72"/>
                  </a:cubicBezTo>
                  <a:cubicBezTo>
                    <a:pt x="65" y="72"/>
                    <a:pt x="61" y="69"/>
                    <a:pt x="61" y="6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9"/>
                    <a:pt x="17" y="72"/>
                    <a:pt x="13" y="72"/>
                  </a:cubicBezTo>
                  <a:cubicBezTo>
                    <a:pt x="8" y="72"/>
                    <a:pt x="5" y="69"/>
                    <a:pt x="5" y="65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2"/>
                    <a:pt x="0" y="61"/>
                    <a:pt x="0" y="6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0"/>
                    <a:pt x="4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4"/>
                    <a:pt x="20" y="11"/>
                    <a:pt x="25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1"/>
                    <a:pt x="51" y="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2" y="11"/>
                    <a:pt x="66" y="14"/>
                    <a:pt x="68" y="19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8" y="36"/>
                    <a:pt x="82" y="40"/>
                    <a:pt x="82" y="45"/>
                  </a:cubicBezTo>
                  <a:close/>
                  <a:moveTo>
                    <a:pt x="19" y="49"/>
                  </a:moveTo>
                  <a:cubicBezTo>
                    <a:pt x="19" y="46"/>
                    <a:pt x="16" y="43"/>
                    <a:pt x="13" y="43"/>
                  </a:cubicBezTo>
                  <a:cubicBezTo>
                    <a:pt x="9" y="43"/>
                    <a:pt x="6" y="46"/>
                    <a:pt x="6" y="49"/>
                  </a:cubicBezTo>
                  <a:cubicBezTo>
                    <a:pt x="6" y="53"/>
                    <a:pt x="9" y="56"/>
                    <a:pt x="13" y="56"/>
                  </a:cubicBezTo>
                  <a:cubicBezTo>
                    <a:pt x="16" y="56"/>
                    <a:pt x="19" y="53"/>
                    <a:pt x="19" y="49"/>
                  </a:cubicBezTo>
                  <a:close/>
                  <a:moveTo>
                    <a:pt x="61" y="36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7" y="21"/>
                    <a:pt x="5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61" y="36"/>
                  </a:lnTo>
                  <a:close/>
                  <a:moveTo>
                    <a:pt x="76" y="49"/>
                  </a:moveTo>
                  <a:cubicBezTo>
                    <a:pt x="76" y="46"/>
                    <a:pt x="73" y="43"/>
                    <a:pt x="69" y="43"/>
                  </a:cubicBezTo>
                  <a:cubicBezTo>
                    <a:pt x="66" y="43"/>
                    <a:pt x="63" y="46"/>
                    <a:pt x="63" y="49"/>
                  </a:cubicBezTo>
                  <a:cubicBezTo>
                    <a:pt x="63" y="53"/>
                    <a:pt x="66" y="56"/>
                    <a:pt x="69" y="56"/>
                  </a:cubicBezTo>
                  <a:cubicBezTo>
                    <a:pt x="73" y="56"/>
                    <a:pt x="76" y="53"/>
                    <a:pt x="76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1" name="Group 325"/>
          <p:cNvGrpSpPr/>
          <p:nvPr userDrawn="1"/>
        </p:nvGrpSpPr>
        <p:grpSpPr>
          <a:xfrm>
            <a:off x="6230596" y="2205528"/>
            <a:ext cx="339431" cy="396003"/>
            <a:chOff x="6230596" y="1866684"/>
            <a:chExt cx="339431" cy="396003"/>
          </a:xfrm>
        </p:grpSpPr>
        <p:grpSp>
          <p:nvGrpSpPr>
            <p:cNvPr id="122" name="Group 141"/>
            <p:cNvGrpSpPr/>
            <p:nvPr/>
          </p:nvGrpSpPr>
          <p:grpSpPr>
            <a:xfrm rot="1782731">
              <a:off x="6230596" y="1866684"/>
              <a:ext cx="339431" cy="396003"/>
              <a:chOff x="4392613" y="2482850"/>
              <a:chExt cx="447675" cy="522288"/>
            </a:xfrm>
            <a:solidFill>
              <a:schemeClr val="accent2"/>
            </a:solidFill>
          </p:grpSpPr>
          <p:sp>
            <p:nvSpPr>
              <p:cNvPr id="124" name="Oval 24"/>
              <p:cNvSpPr>
                <a:spLocks noChangeArrowheads="1"/>
              </p:cNvSpPr>
              <p:nvPr/>
            </p:nvSpPr>
            <p:spPr bwMode="auto">
              <a:xfrm>
                <a:off x="4392613" y="2482850"/>
                <a:ext cx="447675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25"/>
              <p:cNvSpPr>
                <a:spLocks/>
              </p:cNvSpPr>
              <p:nvPr/>
            </p:nvSpPr>
            <p:spPr bwMode="auto">
              <a:xfrm>
                <a:off x="4611688" y="2898775"/>
                <a:ext cx="115888" cy="1063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68" y="67"/>
                  </a:cxn>
                  <a:cxn ang="0">
                    <a:pos x="0" y="13"/>
                  </a:cxn>
                  <a:cxn ang="0">
                    <a:pos x="73" y="0"/>
                  </a:cxn>
                </a:cxnLst>
                <a:rect l="0" t="0" r="r" b="b"/>
                <a:pathLst>
                  <a:path w="73" h="67">
                    <a:moveTo>
                      <a:pt x="73" y="0"/>
                    </a:moveTo>
                    <a:lnTo>
                      <a:pt x="68" y="67"/>
                    </a:lnTo>
                    <a:lnTo>
                      <a:pt x="0" y="13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3" name="Freeform 157"/>
            <p:cNvSpPr>
              <a:spLocks noEditPoints="1"/>
            </p:cNvSpPr>
            <p:nvPr/>
          </p:nvSpPr>
          <p:spPr bwMode="auto">
            <a:xfrm>
              <a:off x="6338491" y="1947067"/>
              <a:ext cx="141288" cy="17303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6" name="Group 263"/>
          <p:cNvGrpSpPr/>
          <p:nvPr userDrawn="1"/>
        </p:nvGrpSpPr>
        <p:grpSpPr>
          <a:xfrm>
            <a:off x="6837251" y="2899110"/>
            <a:ext cx="271075" cy="316634"/>
            <a:chOff x="6837251" y="2560266"/>
            <a:chExt cx="271075" cy="316634"/>
          </a:xfrm>
        </p:grpSpPr>
        <p:grpSp>
          <p:nvGrpSpPr>
            <p:cNvPr id="127" name="Group 147"/>
            <p:cNvGrpSpPr/>
            <p:nvPr/>
          </p:nvGrpSpPr>
          <p:grpSpPr>
            <a:xfrm rot="2101817">
              <a:off x="6837251" y="2560266"/>
              <a:ext cx="271075" cy="316634"/>
              <a:chOff x="4470400" y="1712913"/>
              <a:chExt cx="566738" cy="661988"/>
            </a:xfrm>
            <a:solidFill>
              <a:schemeClr val="accent3"/>
            </a:solidFill>
          </p:grpSpPr>
          <p:sp>
            <p:nvSpPr>
              <p:cNvPr id="129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8" name="Freeform 157"/>
            <p:cNvSpPr>
              <a:spLocks noEditPoints="1"/>
            </p:cNvSpPr>
            <p:nvPr/>
          </p:nvSpPr>
          <p:spPr bwMode="auto">
            <a:xfrm>
              <a:off x="6921138" y="2607752"/>
              <a:ext cx="141288" cy="17303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1" name="Group 265"/>
          <p:cNvGrpSpPr/>
          <p:nvPr userDrawn="1"/>
        </p:nvGrpSpPr>
        <p:grpSpPr>
          <a:xfrm>
            <a:off x="2024279" y="2921889"/>
            <a:ext cx="316634" cy="271075"/>
            <a:chOff x="2024279" y="2583045"/>
            <a:chExt cx="316634" cy="271075"/>
          </a:xfrm>
        </p:grpSpPr>
        <p:grpSp>
          <p:nvGrpSpPr>
            <p:cNvPr id="132" name="Group 132"/>
            <p:cNvGrpSpPr/>
            <p:nvPr/>
          </p:nvGrpSpPr>
          <p:grpSpPr>
            <a:xfrm rot="17547923">
              <a:off x="2047058" y="2560266"/>
              <a:ext cx="271075" cy="316634"/>
              <a:chOff x="4470400" y="1712913"/>
              <a:chExt cx="566738" cy="661988"/>
            </a:xfrm>
            <a:solidFill>
              <a:schemeClr val="accent4"/>
            </a:solidFill>
          </p:grpSpPr>
          <p:sp>
            <p:nvSpPr>
              <p:cNvPr id="134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3" name="Freeform 157"/>
            <p:cNvSpPr>
              <a:spLocks noEditPoints="1"/>
            </p:cNvSpPr>
            <p:nvPr/>
          </p:nvSpPr>
          <p:spPr bwMode="auto">
            <a:xfrm>
              <a:off x="2102577" y="2639793"/>
              <a:ext cx="113722" cy="13927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6" name="Group 267"/>
          <p:cNvGrpSpPr/>
          <p:nvPr userDrawn="1"/>
        </p:nvGrpSpPr>
        <p:grpSpPr>
          <a:xfrm>
            <a:off x="4154374" y="2348898"/>
            <a:ext cx="271075" cy="316634"/>
            <a:chOff x="4154374" y="2010054"/>
            <a:chExt cx="271075" cy="316634"/>
          </a:xfrm>
        </p:grpSpPr>
        <p:grpSp>
          <p:nvGrpSpPr>
            <p:cNvPr id="137" name="Group 144"/>
            <p:cNvGrpSpPr/>
            <p:nvPr/>
          </p:nvGrpSpPr>
          <p:grpSpPr>
            <a:xfrm rot="757797">
              <a:off x="4154374" y="2010054"/>
              <a:ext cx="271075" cy="316634"/>
              <a:chOff x="4470400" y="1712913"/>
              <a:chExt cx="566738" cy="661988"/>
            </a:xfrm>
            <a:solidFill>
              <a:schemeClr val="accent4"/>
            </a:solidFill>
          </p:grpSpPr>
          <p:sp>
            <p:nvSpPr>
              <p:cNvPr id="139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8" name="Freeform 157"/>
            <p:cNvSpPr>
              <a:spLocks noEditPoints="1"/>
            </p:cNvSpPr>
            <p:nvPr/>
          </p:nvSpPr>
          <p:spPr bwMode="auto">
            <a:xfrm>
              <a:off x="4234825" y="2081637"/>
              <a:ext cx="113722" cy="13927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1" name="Group 269"/>
          <p:cNvGrpSpPr/>
          <p:nvPr userDrawn="1"/>
        </p:nvGrpSpPr>
        <p:grpSpPr>
          <a:xfrm>
            <a:off x="4386953" y="1717414"/>
            <a:ext cx="271075" cy="316634"/>
            <a:chOff x="4386953" y="1378570"/>
            <a:chExt cx="271075" cy="316634"/>
          </a:xfrm>
        </p:grpSpPr>
        <p:grpSp>
          <p:nvGrpSpPr>
            <p:cNvPr id="142" name="Group 129"/>
            <p:cNvGrpSpPr/>
            <p:nvPr/>
          </p:nvGrpSpPr>
          <p:grpSpPr>
            <a:xfrm rot="20419797">
              <a:off x="4386953" y="1378570"/>
              <a:ext cx="271075" cy="316634"/>
              <a:chOff x="4470400" y="1712913"/>
              <a:chExt cx="566738" cy="661988"/>
            </a:xfrm>
            <a:solidFill>
              <a:schemeClr val="accent6"/>
            </a:solidFill>
          </p:grpSpPr>
          <p:sp>
            <p:nvSpPr>
              <p:cNvPr id="144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3" name="Freeform 157"/>
            <p:cNvSpPr>
              <a:spLocks noEditPoints="1"/>
            </p:cNvSpPr>
            <p:nvPr/>
          </p:nvSpPr>
          <p:spPr bwMode="auto">
            <a:xfrm>
              <a:off x="4457491" y="1443804"/>
              <a:ext cx="113722" cy="13927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75CB7CD0-B6D4-4344-AE95-896EB793669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4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4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500"/>
                            </p:stCondLst>
                            <p:childTnLst>
                              <p:par>
                                <p:cTn id="1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000"/>
                            </p:stCondLst>
                            <p:childTnLst>
                              <p:par>
                                <p:cTn id="1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500"/>
                            </p:stCondLst>
                            <p:childTnLst>
                              <p:par>
                                <p:cTn id="1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7" name="Pentagon 72"/>
          <p:cNvSpPr/>
          <p:nvPr/>
        </p:nvSpPr>
        <p:spPr>
          <a:xfrm rot="10800000">
            <a:off x="2208243" y="3226059"/>
            <a:ext cx="2064384" cy="48367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entagon 76"/>
          <p:cNvSpPr/>
          <p:nvPr/>
        </p:nvSpPr>
        <p:spPr>
          <a:xfrm rot="10800000" flipH="1">
            <a:off x="4946363" y="2686766"/>
            <a:ext cx="2064384" cy="48367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entagon 99"/>
          <p:cNvSpPr/>
          <p:nvPr userDrawn="1"/>
        </p:nvSpPr>
        <p:spPr>
          <a:xfrm rot="10800000" flipH="1">
            <a:off x="4955888" y="3752158"/>
            <a:ext cx="2064384" cy="48367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entagon 103"/>
          <p:cNvSpPr/>
          <p:nvPr/>
        </p:nvSpPr>
        <p:spPr>
          <a:xfrm rot="10800000">
            <a:off x="2195736" y="2132856"/>
            <a:ext cx="2064384" cy="48367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entagon 107"/>
          <p:cNvSpPr/>
          <p:nvPr userDrawn="1"/>
        </p:nvSpPr>
        <p:spPr>
          <a:xfrm rot="10800000">
            <a:off x="2208243" y="4290152"/>
            <a:ext cx="2064384" cy="48367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nip Single Corner Rectangle 114"/>
          <p:cNvSpPr/>
          <p:nvPr userDrawn="1"/>
        </p:nvSpPr>
        <p:spPr>
          <a:xfrm rot="10800000" flipH="1">
            <a:off x="4467928" y="3226059"/>
            <a:ext cx="290205" cy="483675"/>
          </a:xfrm>
          <a:prstGeom prst="snip1Rect">
            <a:avLst>
              <a:gd name="adj" fmla="val 4230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Single Corner Rectangle 115"/>
          <p:cNvSpPr/>
          <p:nvPr userDrawn="1"/>
        </p:nvSpPr>
        <p:spPr>
          <a:xfrm rot="10800000">
            <a:off x="4758132" y="3226059"/>
            <a:ext cx="290205" cy="483675"/>
          </a:xfrm>
          <a:prstGeom prst="snip1Rect">
            <a:avLst>
              <a:gd name="adj" fmla="val 423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 rot="10800000" flipH="1">
            <a:off x="4177723" y="3226059"/>
            <a:ext cx="290205" cy="4836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117"/>
          <p:cNvSpPr/>
          <p:nvPr userDrawn="1"/>
        </p:nvSpPr>
        <p:spPr>
          <a:xfrm flipH="1">
            <a:off x="4317989" y="3102586"/>
            <a:ext cx="290205" cy="159621"/>
          </a:xfrm>
          <a:prstGeom prst="triangle">
            <a:avLst/>
          </a:prstGeom>
          <a:gradFill>
            <a:gsLst>
              <a:gs pos="48000">
                <a:schemeClr val="accent3">
                  <a:lumMod val="75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2" name="Snip Single Corner Rectangle 119"/>
          <p:cNvSpPr/>
          <p:nvPr userDrawn="1"/>
        </p:nvSpPr>
        <p:spPr>
          <a:xfrm rot="10800000">
            <a:off x="4467928" y="2686766"/>
            <a:ext cx="290205" cy="483674"/>
          </a:xfrm>
          <a:prstGeom prst="snip1Rect">
            <a:avLst>
              <a:gd name="adj" fmla="val 4230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nip Single Corner Rectangle 120"/>
          <p:cNvSpPr/>
          <p:nvPr userDrawn="1"/>
        </p:nvSpPr>
        <p:spPr>
          <a:xfrm rot="10800000" flipH="1">
            <a:off x="4177723" y="2686766"/>
            <a:ext cx="290205" cy="483674"/>
          </a:xfrm>
          <a:prstGeom prst="snip1Rect">
            <a:avLst>
              <a:gd name="adj" fmla="val 4230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 rot="10800000">
            <a:off x="4758132" y="2686766"/>
            <a:ext cx="290205" cy="483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122"/>
          <p:cNvSpPr/>
          <p:nvPr userDrawn="1"/>
        </p:nvSpPr>
        <p:spPr>
          <a:xfrm>
            <a:off x="4613836" y="2565707"/>
            <a:ext cx="290205" cy="159621"/>
          </a:xfrm>
          <a:prstGeom prst="triangle">
            <a:avLst/>
          </a:prstGeom>
          <a:gradFill>
            <a:gsLst>
              <a:gs pos="48000">
                <a:schemeClr val="accent4">
                  <a:lumMod val="75000"/>
                </a:schemeClr>
              </a:gs>
              <a:gs pos="5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7" name="Snip Single Corner Rectangle 124"/>
          <p:cNvSpPr/>
          <p:nvPr userDrawn="1"/>
        </p:nvSpPr>
        <p:spPr>
          <a:xfrm rot="10800000">
            <a:off x="4467928" y="3753148"/>
            <a:ext cx="290205" cy="483674"/>
          </a:xfrm>
          <a:prstGeom prst="snip1Rect">
            <a:avLst>
              <a:gd name="adj" fmla="val 4230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nip Single Corner Rectangle 125"/>
          <p:cNvSpPr/>
          <p:nvPr userDrawn="1"/>
        </p:nvSpPr>
        <p:spPr>
          <a:xfrm rot="10800000" flipH="1">
            <a:off x="4177723" y="3753148"/>
            <a:ext cx="290205" cy="483674"/>
          </a:xfrm>
          <a:prstGeom prst="snip1Rect">
            <a:avLst>
              <a:gd name="adj" fmla="val 4230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 rot="10800000">
            <a:off x="4758132" y="3753148"/>
            <a:ext cx="290205" cy="483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127"/>
          <p:cNvSpPr/>
          <p:nvPr userDrawn="1"/>
        </p:nvSpPr>
        <p:spPr>
          <a:xfrm>
            <a:off x="4613836" y="3629799"/>
            <a:ext cx="290205" cy="159621"/>
          </a:xfrm>
          <a:prstGeom prst="triangle">
            <a:avLst/>
          </a:prstGeom>
          <a:gradFill>
            <a:gsLst>
              <a:gs pos="48000">
                <a:schemeClr val="accent2">
                  <a:lumMod val="75000"/>
                </a:schemeClr>
              </a:gs>
              <a:gs pos="5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41" name="Group 128"/>
          <p:cNvGrpSpPr/>
          <p:nvPr userDrawn="1"/>
        </p:nvGrpSpPr>
        <p:grpSpPr>
          <a:xfrm>
            <a:off x="4177723" y="4166677"/>
            <a:ext cx="870614" cy="1181992"/>
            <a:chOff x="4156421" y="3605160"/>
            <a:chExt cx="870614" cy="1181992"/>
          </a:xfrm>
        </p:grpSpPr>
        <p:grpSp>
          <p:nvGrpSpPr>
            <p:cNvPr id="42" name="Group 38"/>
            <p:cNvGrpSpPr/>
            <p:nvPr/>
          </p:nvGrpSpPr>
          <p:grpSpPr>
            <a:xfrm rot="20700000">
              <a:off x="4205748" y="3953366"/>
              <a:ext cx="762287" cy="833786"/>
              <a:chOff x="3901574" y="3930303"/>
              <a:chExt cx="653280" cy="589842"/>
            </a:xfrm>
          </p:grpSpPr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 rot="964578">
                <a:off x="3901574" y="3930303"/>
                <a:ext cx="653280" cy="589842"/>
              </a:xfrm>
              <a:custGeom>
                <a:avLst/>
                <a:gdLst/>
                <a:ahLst/>
                <a:cxnLst>
                  <a:cxn ang="0">
                    <a:pos x="564" y="138"/>
                  </a:cxn>
                  <a:cxn ang="0">
                    <a:pos x="435" y="0"/>
                  </a:cxn>
                  <a:cxn ang="0">
                    <a:pos x="435" y="0"/>
                  </a:cxn>
                  <a:cxn ang="0">
                    <a:pos x="434" y="2"/>
                  </a:cxn>
                  <a:cxn ang="0">
                    <a:pos x="434" y="0"/>
                  </a:cxn>
                  <a:cxn ang="0">
                    <a:pos x="282" y="140"/>
                  </a:cxn>
                  <a:cxn ang="0">
                    <a:pos x="130" y="0"/>
                  </a:cxn>
                  <a:cxn ang="0">
                    <a:pos x="129" y="2"/>
                  </a:cxn>
                  <a:cxn ang="0">
                    <a:pos x="129" y="0"/>
                  </a:cxn>
                  <a:cxn ang="0">
                    <a:pos x="129" y="0"/>
                  </a:cxn>
                  <a:cxn ang="0">
                    <a:pos x="0" y="138"/>
                  </a:cxn>
                  <a:cxn ang="0">
                    <a:pos x="282" y="511"/>
                  </a:cxn>
                  <a:cxn ang="0">
                    <a:pos x="564" y="138"/>
                  </a:cxn>
                </a:cxnLst>
                <a:rect l="0" t="0" r="r" b="b"/>
                <a:pathLst>
                  <a:path w="564" h="511">
                    <a:moveTo>
                      <a:pt x="564" y="138"/>
                    </a:moveTo>
                    <a:cubicBezTo>
                      <a:pt x="496" y="127"/>
                      <a:pt x="443" y="71"/>
                      <a:pt x="435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435" y="1"/>
                      <a:pt x="434" y="1"/>
                      <a:pt x="434" y="2"/>
                    </a:cubicBezTo>
                    <a:cubicBezTo>
                      <a:pt x="434" y="1"/>
                      <a:pt x="434" y="0"/>
                      <a:pt x="434" y="0"/>
                    </a:cubicBezTo>
                    <a:cubicBezTo>
                      <a:pt x="425" y="79"/>
                      <a:pt x="360" y="140"/>
                      <a:pt x="282" y="140"/>
                    </a:cubicBezTo>
                    <a:cubicBezTo>
                      <a:pt x="204" y="140"/>
                      <a:pt x="139" y="79"/>
                      <a:pt x="130" y="0"/>
                    </a:cubicBezTo>
                    <a:cubicBezTo>
                      <a:pt x="129" y="0"/>
                      <a:pt x="129" y="1"/>
                      <a:pt x="129" y="2"/>
                    </a:cubicBezTo>
                    <a:cubicBezTo>
                      <a:pt x="129" y="1"/>
                      <a:pt x="129" y="1"/>
                      <a:pt x="12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1" y="71"/>
                      <a:pt x="68" y="127"/>
                      <a:pt x="0" y="138"/>
                    </a:cubicBezTo>
                    <a:cubicBezTo>
                      <a:pt x="282" y="511"/>
                      <a:pt x="282" y="511"/>
                      <a:pt x="282" y="511"/>
                    </a:cubicBezTo>
                    <a:lnTo>
                      <a:pt x="564" y="138"/>
                    </a:lnTo>
                    <a:close/>
                  </a:path>
                </a:pathLst>
              </a:custGeom>
              <a:solidFill>
                <a:srgbClr val="F0B1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 rot="964578">
                <a:off x="4055010" y="3962063"/>
                <a:ext cx="337438" cy="557448"/>
              </a:xfrm>
              <a:custGeom>
                <a:avLst/>
                <a:gdLst/>
                <a:ahLst/>
                <a:cxnLst>
                  <a:cxn ang="0">
                    <a:pos x="125" y="413"/>
                  </a:cxn>
                  <a:cxn ang="0">
                    <a:pos x="250" y="0"/>
                  </a:cxn>
                  <a:cxn ang="0">
                    <a:pos x="0" y="2"/>
                  </a:cxn>
                  <a:cxn ang="0">
                    <a:pos x="125" y="413"/>
                  </a:cxn>
                </a:cxnLst>
                <a:rect l="0" t="0" r="r" b="b"/>
                <a:pathLst>
                  <a:path w="250" h="413">
                    <a:moveTo>
                      <a:pt x="125" y="413"/>
                    </a:moveTo>
                    <a:lnTo>
                      <a:pt x="250" y="0"/>
                    </a:lnTo>
                    <a:lnTo>
                      <a:pt x="0" y="2"/>
                    </a:lnTo>
                    <a:lnTo>
                      <a:pt x="125" y="413"/>
                    </a:lnTo>
                    <a:close/>
                  </a:path>
                </a:pathLst>
              </a:custGeom>
              <a:solidFill>
                <a:srgbClr val="E5A2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 rot="964578">
                <a:off x="4010139" y="4283441"/>
                <a:ext cx="319892" cy="230808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38" y="200"/>
                  </a:cxn>
                  <a:cxn ang="0">
                    <a:pos x="276" y="17"/>
                  </a:cxn>
                  <a:cxn ang="0">
                    <a:pos x="138" y="0"/>
                  </a:cxn>
                  <a:cxn ang="0">
                    <a:pos x="0" y="17"/>
                  </a:cxn>
                </a:cxnLst>
                <a:rect l="0" t="0" r="r" b="b"/>
                <a:pathLst>
                  <a:path w="276" h="200">
                    <a:moveTo>
                      <a:pt x="0" y="17"/>
                    </a:moveTo>
                    <a:cubicBezTo>
                      <a:pt x="138" y="200"/>
                      <a:pt x="138" y="200"/>
                      <a:pt x="138" y="200"/>
                    </a:cubicBezTo>
                    <a:cubicBezTo>
                      <a:pt x="276" y="17"/>
                      <a:pt x="276" y="17"/>
                      <a:pt x="276" y="17"/>
                    </a:cubicBezTo>
                    <a:cubicBezTo>
                      <a:pt x="232" y="6"/>
                      <a:pt x="186" y="0"/>
                      <a:pt x="138" y="0"/>
                    </a:cubicBezTo>
                    <a:cubicBezTo>
                      <a:pt x="90" y="0"/>
                      <a:pt x="44" y="6"/>
                      <a:pt x="0" y="17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3" name="Group 28"/>
            <p:cNvGrpSpPr/>
            <p:nvPr/>
          </p:nvGrpSpPr>
          <p:grpSpPr>
            <a:xfrm flipH="1">
              <a:off x="4156419" y="3605162"/>
              <a:ext cx="870615" cy="607149"/>
              <a:chOff x="1447800" y="1539025"/>
              <a:chExt cx="1371600" cy="956525"/>
            </a:xfrm>
          </p:grpSpPr>
          <p:sp>
            <p:nvSpPr>
              <p:cNvPr id="44" name="Round Same Side Corner Rectangle 131"/>
              <p:cNvSpPr/>
              <p:nvPr/>
            </p:nvSpPr>
            <p:spPr>
              <a:xfrm rot="10800000">
                <a:off x="1905000" y="1733550"/>
                <a:ext cx="457200" cy="76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ound Same Side Corner Rectangle 132"/>
              <p:cNvSpPr/>
              <p:nvPr/>
            </p:nvSpPr>
            <p:spPr>
              <a:xfrm rot="10800000" flipH="1">
                <a:off x="1447800" y="1733550"/>
                <a:ext cx="457200" cy="76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 Same Side Corner Rectangle 133"/>
              <p:cNvSpPr/>
              <p:nvPr/>
            </p:nvSpPr>
            <p:spPr>
              <a:xfrm rot="10800000">
                <a:off x="2362200" y="1733550"/>
                <a:ext cx="457200" cy="76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Isosceles Triangle 134"/>
              <p:cNvSpPr/>
              <p:nvPr/>
            </p:nvSpPr>
            <p:spPr>
              <a:xfrm>
                <a:off x="2141220" y="1539025"/>
                <a:ext cx="457200" cy="251474"/>
              </a:xfrm>
              <a:prstGeom prst="triangle">
                <a:avLst/>
              </a:prstGeom>
              <a:gradFill>
                <a:gsLst>
                  <a:gs pos="4800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grpSp>
        <p:nvGrpSpPr>
          <p:cNvPr id="52" name="Group 45"/>
          <p:cNvGrpSpPr/>
          <p:nvPr userDrawn="1"/>
        </p:nvGrpSpPr>
        <p:grpSpPr>
          <a:xfrm flipH="1">
            <a:off x="4177721" y="2141617"/>
            <a:ext cx="870615" cy="483674"/>
            <a:chOff x="1447800" y="1733550"/>
            <a:chExt cx="1371600" cy="762000"/>
          </a:xfrm>
        </p:grpSpPr>
        <p:sp>
          <p:nvSpPr>
            <p:cNvPr id="54" name="Snip Single Corner Rectangle 141"/>
            <p:cNvSpPr/>
            <p:nvPr/>
          </p:nvSpPr>
          <p:spPr>
            <a:xfrm rot="10800000">
              <a:off x="1905000" y="1733550"/>
              <a:ext cx="457200" cy="762000"/>
            </a:xfrm>
            <a:prstGeom prst="snip1Rect">
              <a:avLst>
                <a:gd name="adj" fmla="val 4230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Snip Single Corner Rectangle 142"/>
            <p:cNvSpPr/>
            <p:nvPr/>
          </p:nvSpPr>
          <p:spPr>
            <a:xfrm rot="10800000" flipH="1">
              <a:off x="1447800" y="1733550"/>
              <a:ext cx="457200" cy="762000"/>
            </a:xfrm>
            <a:prstGeom prst="snip1Rect">
              <a:avLst>
                <a:gd name="adj" fmla="val 4230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10800000">
              <a:off x="2362200" y="1733550"/>
              <a:ext cx="457200" cy="76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Freeform 58"/>
          <p:cNvSpPr>
            <a:spLocks/>
          </p:cNvSpPr>
          <p:nvPr userDrawn="1"/>
        </p:nvSpPr>
        <p:spPr bwMode="auto">
          <a:xfrm>
            <a:off x="4177722" y="1772816"/>
            <a:ext cx="870615" cy="320149"/>
          </a:xfrm>
          <a:custGeom>
            <a:avLst/>
            <a:gdLst/>
            <a:ahLst/>
            <a:cxnLst>
              <a:cxn ang="0">
                <a:pos x="282" y="0"/>
              </a:cxn>
              <a:cxn ang="0">
                <a:pos x="0" y="282"/>
              </a:cxn>
              <a:cxn ang="0">
                <a:pos x="1" y="282"/>
              </a:cxn>
              <a:cxn ang="0">
                <a:pos x="0" y="319"/>
              </a:cxn>
              <a:cxn ang="0">
                <a:pos x="129" y="319"/>
              </a:cxn>
              <a:cxn ang="0">
                <a:pos x="435" y="319"/>
              </a:cxn>
              <a:cxn ang="0">
                <a:pos x="563" y="319"/>
              </a:cxn>
              <a:cxn ang="0">
                <a:pos x="563" y="282"/>
              </a:cxn>
              <a:cxn ang="0">
                <a:pos x="282" y="0"/>
              </a:cxn>
            </a:cxnLst>
            <a:rect l="0" t="0" r="r" b="b"/>
            <a:pathLst>
              <a:path w="563" h="319">
                <a:moveTo>
                  <a:pt x="282" y="0"/>
                </a:moveTo>
                <a:cubicBezTo>
                  <a:pt x="126" y="0"/>
                  <a:pt x="0" y="126"/>
                  <a:pt x="0" y="282"/>
                </a:cubicBezTo>
                <a:cubicBezTo>
                  <a:pt x="1" y="282"/>
                  <a:pt x="1" y="282"/>
                  <a:pt x="1" y="282"/>
                </a:cubicBezTo>
                <a:cubicBezTo>
                  <a:pt x="0" y="319"/>
                  <a:pt x="0" y="319"/>
                  <a:pt x="0" y="319"/>
                </a:cubicBezTo>
                <a:cubicBezTo>
                  <a:pt x="129" y="319"/>
                  <a:pt x="129" y="319"/>
                  <a:pt x="129" y="319"/>
                </a:cubicBezTo>
                <a:cubicBezTo>
                  <a:pt x="435" y="319"/>
                  <a:pt x="435" y="319"/>
                  <a:pt x="435" y="319"/>
                </a:cubicBezTo>
                <a:cubicBezTo>
                  <a:pt x="563" y="319"/>
                  <a:pt x="563" y="319"/>
                  <a:pt x="563" y="319"/>
                </a:cubicBezTo>
                <a:cubicBezTo>
                  <a:pt x="563" y="282"/>
                  <a:pt x="563" y="282"/>
                  <a:pt x="563" y="282"/>
                </a:cubicBezTo>
                <a:cubicBezTo>
                  <a:pt x="563" y="126"/>
                  <a:pt x="437" y="0"/>
                  <a:pt x="282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Espace réservé du texte 8"/>
          <p:cNvSpPr>
            <a:spLocks noGrp="1"/>
          </p:cNvSpPr>
          <p:nvPr userDrawn="1">
            <p:ph type="body" sz="quarter" idx="55" hasCustomPrompt="1"/>
          </p:nvPr>
        </p:nvSpPr>
        <p:spPr bwMode="gray">
          <a:xfrm>
            <a:off x="107504" y="2388421"/>
            <a:ext cx="2088232" cy="6085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3" name="Espace réservé du texte 8"/>
          <p:cNvSpPr>
            <a:spLocks noGrp="1"/>
          </p:cNvSpPr>
          <p:nvPr userDrawn="1">
            <p:ph type="body" sz="quarter" idx="56" hasCustomPrompt="1"/>
          </p:nvPr>
        </p:nvSpPr>
        <p:spPr bwMode="gray">
          <a:xfrm>
            <a:off x="107504" y="1988840"/>
            <a:ext cx="2088232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8" name="Espace réservé du texte 8"/>
          <p:cNvSpPr>
            <a:spLocks noGrp="1"/>
          </p:cNvSpPr>
          <p:nvPr userDrawn="1">
            <p:ph type="body" sz="quarter" idx="57" hasCustomPrompt="1"/>
          </p:nvPr>
        </p:nvSpPr>
        <p:spPr bwMode="gray">
          <a:xfrm>
            <a:off x="107504" y="3468541"/>
            <a:ext cx="2088232" cy="6085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9" name="Espace réservé du texte 8"/>
          <p:cNvSpPr>
            <a:spLocks noGrp="1"/>
          </p:cNvSpPr>
          <p:nvPr userDrawn="1">
            <p:ph type="body" sz="quarter" idx="58" hasCustomPrompt="1"/>
          </p:nvPr>
        </p:nvSpPr>
        <p:spPr bwMode="gray">
          <a:xfrm>
            <a:off x="107504" y="3068960"/>
            <a:ext cx="2088232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80" name="Espace réservé du texte 8"/>
          <p:cNvSpPr>
            <a:spLocks noGrp="1"/>
          </p:cNvSpPr>
          <p:nvPr userDrawn="1">
            <p:ph type="body" sz="quarter" idx="59" hasCustomPrompt="1"/>
          </p:nvPr>
        </p:nvSpPr>
        <p:spPr bwMode="gray">
          <a:xfrm>
            <a:off x="107504" y="4548661"/>
            <a:ext cx="2088232" cy="6085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81" name="Espace réservé du texte 8"/>
          <p:cNvSpPr>
            <a:spLocks noGrp="1"/>
          </p:cNvSpPr>
          <p:nvPr userDrawn="1">
            <p:ph type="body" sz="quarter" idx="60" hasCustomPrompt="1"/>
          </p:nvPr>
        </p:nvSpPr>
        <p:spPr bwMode="gray">
          <a:xfrm>
            <a:off x="107504" y="4149080"/>
            <a:ext cx="2088232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82" name="Espace réservé du texte 8"/>
          <p:cNvSpPr>
            <a:spLocks noGrp="1"/>
          </p:cNvSpPr>
          <p:nvPr userDrawn="1">
            <p:ph type="body" sz="quarter" idx="61" hasCustomPrompt="1"/>
          </p:nvPr>
        </p:nvSpPr>
        <p:spPr bwMode="gray">
          <a:xfrm>
            <a:off x="7020272" y="2924944"/>
            <a:ext cx="2088232" cy="6085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83" name="Espace réservé du texte 8"/>
          <p:cNvSpPr>
            <a:spLocks noGrp="1"/>
          </p:cNvSpPr>
          <p:nvPr userDrawn="1">
            <p:ph type="body" sz="quarter" idx="62" hasCustomPrompt="1"/>
          </p:nvPr>
        </p:nvSpPr>
        <p:spPr bwMode="gray">
          <a:xfrm>
            <a:off x="7020272" y="2492896"/>
            <a:ext cx="2088232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84" name="Espace réservé du texte 8"/>
          <p:cNvSpPr>
            <a:spLocks noGrp="1"/>
          </p:cNvSpPr>
          <p:nvPr userDrawn="1">
            <p:ph type="body" sz="quarter" idx="63" hasCustomPrompt="1"/>
          </p:nvPr>
        </p:nvSpPr>
        <p:spPr bwMode="gray">
          <a:xfrm>
            <a:off x="7020272" y="3972597"/>
            <a:ext cx="2088232" cy="6085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85" name="Espace réservé du texte 8"/>
          <p:cNvSpPr>
            <a:spLocks noGrp="1"/>
          </p:cNvSpPr>
          <p:nvPr userDrawn="1">
            <p:ph type="body" sz="quarter" idx="64" hasCustomPrompt="1"/>
          </p:nvPr>
        </p:nvSpPr>
        <p:spPr bwMode="gray">
          <a:xfrm>
            <a:off x="7020272" y="3573016"/>
            <a:ext cx="2088232" cy="3995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86" name="Text Placeholder 3"/>
          <p:cNvSpPr>
            <a:spLocks noGrp="1"/>
          </p:cNvSpPr>
          <p:nvPr userDrawn="1">
            <p:ph type="body" sz="half" idx="21" hasCustomPrompt="1"/>
          </p:nvPr>
        </p:nvSpPr>
        <p:spPr>
          <a:xfrm>
            <a:off x="5425320" y="2780928"/>
            <a:ext cx="137892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87" name="Text Placeholder 3"/>
          <p:cNvSpPr>
            <a:spLocks noGrp="1"/>
          </p:cNvSpPr>
          <p:nvPr userDrawn="1">
            <p:ph type="body" sz="half" idx="65" hasCustomPrompt="1"/>
          </p:nvPr>
        </p:nvSpPr>
        <p:spPr>
          <a:xfrm>
            <a:off x="5436096" y="3801172"/>
            <a:ext cx="137892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88" name="Text Placeholder 3"/>
          <p:cNvSpPr>
            <a:spLocks noGrp="1"/>
          </p:cNvSpPr>
          <p:nvPr userDrawn="1">
            <p:ph type="body" sz="half" idx="66" hasCustomPrompt="1"/>
          </p:nvPr>
        </p:nvSpPr>
        <p:spPr>
          <a:xfrm>
            <a:off x="2483768" y="4377236"/>
            <a:ext cx="137892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89" name="Text Placeholder 3"/>
          <p:cNvSpPr>
            <a:spLocks noGrp="1"/>
          </p:cNvSpPr>
          <p:nvPr userDrawn="1">
            <p:ph type="body" sz="half" idx="67" hasCustomPrompt="1"/>
          </p:nvPr>
        </p:nvSpPr>
        <p:spPr>
          <a:xfrm>
            <a:off x="2483768" y="3284984"/>
            <a:ext cx="137892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90" name="Text Placeholder 3"/>
          <p:cNvSpPr>
            <a:spLocks noGrp="1"/>
          </p:cNvSpPr>
          <p:nvPr userDrawn="1">
            <p:ph type="body" sz="half" idx="68" hasCustomPrompt="1"/>
          </p:nvPr>
        </p:nvSpPr>
        <p:spPr>
          <a:xfrm>
            <a:off x="2483768" y="2204864"/>
            <a:ext cx="1378928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57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EE578358-2F69-4219-A475-9345A5FAE70F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8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9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6" name="Freeform 123"/>
          <p:cNvSpPr>
            <a:spLocks/>
          </p:cNvSpPr>
          <p:nvPr/>
        </p:nvSpPr>
        <p:spPr bwMode="auto">
          <a:xfrm>
            <a:off x="4191516" y="5123063"/>
            <a:ext cx="760962" cy="98271"/>
          </a:xfrm>
          <a:custGeom>
            <a:avLst/>
            <a:gdLst/>
            <a:ahLst/>
            <a:cxnLst>
              <a:cxn ang="0">
                <a:pos x="163" y="11"/>
              </a:cxn>
              <a:cxn ang="0">
                <a:pos x="153" y="21"/>
              </a:cxn>
              <a:cxn ang="0">
                <a:pos x="10" y="21"/>
              </a:cxn>
              <a:cxn ang="0">
                <a:pos x="0" y="11"/>
              </a:cxn>
              <a:cxn ang="0">
                <a:pos x="10" y="0"/>
              </a:cxn>
              <a:cxn ang="0">
                <a:pos x="153" y="0"/>
              </a:cxn>
              <a:cxn ang="0">
                <a:pos x="163" y="11"/>
              </a:cxn>
            </a:cxnLst>
            <a:rect l="0" t="0" r="r" b="b"/>
            <a:pathLst>
              <a:path w="163" h="21">
                <a:moveTo>
                  <a:pt x="163" y="11"/>
                </a:moveTo>
                <a:cubicBezTo>
                  <a:pt x="163" y="16"/>
                  <a:pt x="158" y="21"/>
                  <a:pt x="153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8" y="0"/>
                  <a:pt x="163" y="5"/>
                  <a:pt x="163" y="1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124"/>
          <p:cNvSpPr>
            <a:spLocks/>
          </p:cNvSpPr>
          <p:nvPr/>
        </p:nvSpPr>
        <p:spPr bwMode="auto">
          <a:xfrm>
            <a:off x="4191516" y="4986997"/>
            <a:ext cx="760962" cy="98271"/>
          </a:xfrm>
          <a:custGeom>
            <a:avLst/>
            <a:gdLst/>
            <a:ahLst/>
            <a:cxnLst>
              <a:cxn ang="0">
                <a:pos x="163" y="11"/>
              </a:cxn>
              <a:cxn ang="0">
                <a:pos x="153" y="21"/>
              </a:cxn>
              <a:cxn ang="0">
                <a:pos x="10" y="21"/>
              </a:cxn>
              <a:cxn ang="0">
                <a:pos x="0" y="11"/>
              </a:cxn>
              <a:cxn ang="0">
                <a:pos x="10" y="0"/>
              </a:cxn>
              <a:cxn ang="0">
                <a:pos x="153" y="0"/>
              </a:cxn>
              <a:cxn ang="0">
                <a:pos x="163" y="11"/>
              </a:cxn>
            </a:cxnLst>
            <a:rect l="0" t="0" r="r" b="b"/>
            <a:pathLst>
              <a:path w="163" h="21">
                <a:moveTo>
                  <a:pt x="163" y="11"/>
                </a:moveTo>
                <a:cubicBezTo>
                  <a:pt x="163" y="16"/>
                  <a:pt x="158" y="21"/>
                  <a:pt x="153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8" y="0"/>
                  <a:pt x="163" y="5"/>
                  <a:pt x="163" y="1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125"/>
          <p:cNvSpPr>
            <a:spLocks/>
          </p:cNvSpPr>
          <p:nvPr/>
        </p:nvSpPr>
        <p:spPr bwMode="auto">
          <a:xfrm>
            <a:off x="4257029" y="5261650"/>
            <a:ext cx="602219" cy="15118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" y="0"/>
              </a:cxn>
              <a:cxn ang="0">
                <a:pos x="63" y="30"/>
              </a:cxn>
              <a:cxn ang="0">
                <a:pos x="0" y="0"/>
              </a:cxn>
            </a:cxnLst>
            <a:rect l="0" t="0" r="r" b="b"/>
            <a:pathLst>
              <a:path w="129" h="32">
                <a:moveTo>
                  <a:pt x="0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0" y="32"/>
                  <a:pt x="63" y="30"/>
                </a:cubicBezTo>
                <a:cubicBezTo>
                  <a:pt x="17" y="29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237"/>
          <p:cNvSpPr>
            <a:spLocks noEditPoints="1"/>
          </p:cNvSpPr>
          <p:nvPr/>
        </p:nvSpPr>
        <p:spPr bwMode="auto">
          <a:xfrm>
            <a:off x="3778277" y="3054352"/>
            <a:ext cx="1587437" cy="1872173"/>
          </a:xfrm>
          <a:custGeom>
            <a:avLst/>
            <a:gdLst/>
            <a:ahLst/>
            <a:cxnLst>
              <a:cxn ang="0">
                <a:pos x="175" y="0"/>
              </a:cxn>
              <a:cxn ang="0">
                <a:pos x="167" y="0"/>
              </a:cxn>
              <a:cxn ang="0">
                <a:pos x="6" y="165"/>
              </a:cxn>
              <a:cxn ang="0">
                <a:pos x="67" y="318"/>
              </a:cxn>
              <a:cxn ang="0">
                <a:pos x="90" y="396"/>
              </a:cxn>
              <a:cxn ang="0">
                <a:pos x="90" y="396"/>
              </a:cxn>
              <a:cxn ang="0">
                <a:pos x="99" y="401"/>
              </a:cxn>
              <a:cxn ang="0">
                <a:pos x="242" y="401"/>
              </a:cxn>
              <a:cxn ang="0">
                <a:pos x="251" y="396"/>
              </a:cxn>
              <a:cxn ang="0">
                <a:pos x="251" y="396"/>
              </a:cxn>
              <a:cxn ang="0">
                <a:pos x="274" y="318"/>
              </a:cxn>
              <a:cxn ang="0">
                <a:pos x="336" y="165"/>
              </a:cxn>
              <a:cxn ang="0">
                <a:pos x="175" y="0"/>
              </a:cxn>
              <a:cxn ang="0">
                <a:pos x="295" y="166"/>
              </a:cxn>
              <a:cxn ang="0">
                <a:pos x="249" y="282"/>
              </a:cxn>
              <a:cxn ang="0">
                <a:pos x="231" y="352"/>
              </a:cxn>
              <a:cxn ang="0">
                <a:pos x="231" y="352"/>
              </a:cxn>
              <a:cxn ang="0">
                <a:pos x="224" y="356"/>
              </a:cxn>
              <a:cxn ang="0">
                <a:pos x="117" y="356"/>
              </a:cxn>
              <a:cxn ang="0">
                <a:pos x="110" y="352"/>
              </a:cxn>
              <a:cxn ang="0">
                <a:pos x="110" y="352"/>
              </a:cxn>
              <a:cxn ang="0">
                <a:pos x="93" y="282"/>
              </a:cxn>
              <a:cxn ang="0">
                <a:pos x="47" y="166"/>
              </a:cxn>
              <a:cxn ang="0">
                <a:pos x="168" y="43"/>
              </a:cxn>
              <a:cxn ang="0">
                <a:pos x="174" y="43"/>
              </a:cxn>
              <a:cxn ang="0">
                <a:pos x="295" y="166"/>
              </a:cxn>
            </a:cxnLst>
            <a:rect l="0" t="0" r="r" b="b"/>
            <a:pathLst>
              <a:path w="341" h="401">
                <a:moveTo>
                  <a:pt x="175" y="0"/>
                </a:moveTo>
                <a:cubicBezTo>
                  <a:pt x="167" y="0"/>
                  <a:pt x="167" y="0"/>
                  <a:pt x="167" y="0"/>
                </a:cubicBezTo>
                <a:cubicBezTo>
                  <a:pt x="61" y="7"/>
                  <a:pt x="0" y="83"/>
                  <a:pt x="6" y="165"/>
                </a:cubicBezTo>
                <a:cubicBezTo>
                  <a:pt x="12" y="254"/>
                  <a:pt x="61" y="264"/>
                  <a:pt x="67" y="318"/>
                </a:cubicBezTo>
                <a:cubicBezTo>
                  <a:pt x="73" y="372"/>
                  <a:pt x="90" y="396"/>
                  <a:pt x="90" y="396"/>
                </a:cubicBezTo>
                <a:cubicBezTo>
                  <a:pt x="90" y="396"/>
                  <a:pt x="90" y="396"/>
                  <a:pt x="90" y="396"/>
                </a:cubicBezTo>
                <a:cubicBezTo>
                  <a:pt x="92" y="399"/>
                  <a:pt x="96" y="401"/>
                  <a:pt x="99" y="401"/>
                </a:cubicBezTo>
                <a:cubicBezTo>
                  <a:pt x="242" y="401"/>
                  <a:pt x="242" y="401"/>
                  <a:pt x="242" y="401"/>
                </a:cubicBezTo>
                <a:cubicBezTo>
                  <a:pt x="245" y="401"/>
                  <a:pt x="249" y="399"/>
                  <a:pt x="251" y="396"/>
                </a:cubicBezTo>
                <a:cubicBezTo>
                  <a:pt x="251" y="396"/>
                  <a:pt x="251" y="396"/>
                  <a:pt x="251" y="396"/>
                </a:cubicBezTo>
                <a:cubicBezTo>
                  <a:pt x="251" y="396"/>
                  <a:pt x="268" y="372"/>
                  <a:pt x="274" y="318"/>
                </a:cubicBezTo>
                <a:cubicBezTo>
                  <a:pt x="280" y="264"/>
                  <a:pt x="330" y="254"/>
                  <a:pt x="336" y="165"/>
                </a:cubicBezTo>
                <a:cubicBezTo>
                  <a:pt x="341" y="83"/>
                  <a:pt x="280" y="7"/>
                  <a:pt x="175" y="0"/>
                </a:cubicBezTo>
                <a:close/>
                <a:moveTo>
                  <a:pt x="295" y="166"/>
                </a:moveTo>
                <a:cubicBezTo>
                  <a:pt x="290" y="234"/>
                  <a:pt x="253" y="241"/>
                  <a:pt x="249" y="282"/>
                </a:cubicBezTo>
                <a:cubicBezTo>
                  <a:pt x="244" y="322"/>
                  <a:pt x="231" y="352"/>
                  <a:pt x="231" y="352"/>
                </a:cubicBezTo>
                <a:cubicBezTo>
                  <a:pt x="231" y="352"/>
                  <a:pt x="231" y="352"/>
                  <a:pt x="231" y="352"/>
                </a:cubicBezTo>
                <a:cubicBezTo>
                  <a:pt x="229" y="354"/>
                  <a:pt x="227" y="356"/>
                  <a:pt x="224" y="356"/>
                </a:cubicBezTo>
                <a:cubicBezTo>
                  <a:pt x="117" y="356"/>
                  <a:pt x="117" y="356"/>
                  <a:pt x="117" y="356"/>
                </a:cubicBezTo>
                <a:cubicBezTo>
                  <a:pt x="114" y="356"/>
                  <a:pt x="112" y="354"/>
                  <a:pt x="110" y="352"/>
                </a:cubicBezTo>
                <a:cubicBezTo>
                  <a:pt x="110" y="352"/>
                  <a:pt x="110" y="352"/>
                  <a:pt x="110" y="352"/>
                </a:cubicBezTo>
                <a:cubicBezTo>
                  <a:pt x="110" y="352"/>
                  <a:pt x="98" y="322"/>
                  <a:pt x="93" y="282"/>
                </a:cubicBezTo>
                <a:cubicBezTo>
                  <a:pt x="89" y="241"/>
                  <a:pt x="51" y="234"/>
                  <a:pt x="47" y="166"/>
                </a:cubicBezTo>
                <a:cubicBezTo>
                  <a:pt x="43" y="105"/>
                  <a:pt x="89" y="48"/>
                  <a:pt x="168" y="43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253" y="48"/>
                  <a:pt x="299" y="105"/>
                  <a:pt x="295" y="1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Oval 117"/>
          <p:cNvSpPr/>
          <p:nvPr/>
        </p:nvSpPr>
        <p:spPr>
          <a:xfrm>
            <a:off x="3580207" y="2661259"/>
            <a:ext cx="493370" cy="4792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4" name="Oval 120"/>
          <p:cNvSpPr/>
          <p:nvPr/>
        </p:nvSpPr>
        <p:spPr>
          <a:xfrm>
            <a:off x="3387346" y="4552130"/>
            <a:ext cx="493370" cy="4792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47" name="Oval 123"/>
          <p:cNvSpPr/>
          <p:nvPr/>
        </p:nvSpPr>
        <p:spPr>
          <a:xfrm>
            <a:off x="3099311" y="3917886"/>
            <a:ext cx="493370" cy="4792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0" name="Oval 126"/>
          <p:cNvSpPr/>
          <p:nvPr/>
        </p:nvSpPr>
        <p:spPr>
          <a:xfrm>
            <a:off x="3140661" y="3227169"/>
            <a:ext cx="493370" cy="4792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3" name="Oval 129"/>
          <p:cNvSpPr/>
          <p:nvPr/>
        </p:nvSpPr>
        <p:spPr>
          <a:xfrm>
            <a:off x="4325315" y="2459889"/>
            <a:ext cx="493370" cy="4792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6" name="Oval 132"/>
          <p:cNvSpPr/>
          <p:nvPr/>
        </p:nvSpPr>
        <p:spPr>
          <a:xfrm>
            <a:off x="5074206" y="2659605"/>
            <a:ext cx="493370" cy="47924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9" name="Oval 135"/>
          <p:cNvSpPr/>
          <p:nvPr/>
        </p:nvSpPr>
        <p:spPr>
          <a:xfrm>
            <a:off x="5567576" y="3227169"/>
            <a:ext cx="493370" cy="4792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2" name="Oval 138"/>
          <p:cNvSpPr/>
          <p:nvPr/>
        </p:nvSpPr>
        <p:spPr>
          <a:xfrm>
            <a:off x="5576412" y="3917886"/>
            <a:ext cx="493370" cy="47924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5" name="Oval 141"/>
          <p:cNvSpPr/>
          <p:nvPr/>
        </p:nvSpPr>
        <p:spPr>
          <a:xfrm>
            <a:off x="5263284" y="4552130"/>
            <a:ext cx="493370" cy="4792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3" name="Espace réservé du texte 8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1187624" y="4685603"/>
            <a:ext cx="2088232" cy="255565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 -clé</a:t>
            </a:r>
          </a:p>
        </p:txBody>
      </p:sp>
      <p:sp>
        <p:nvSpPr>
          <p:cNvPr id="74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899592" y="4005064"/>
            <a:ext cx="2088232" cy="255565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 -clé</a:t>
            </a:r>
          </a:p>
        </p:txBody>
      </p:sp>
      <p:sp>
        <p:nvSpPr>
          <p:cNvPr id="75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971600" y="3284984"/>
            <a:ext cx="2088232" cy="255565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 -clé</a:t>
            </a:r>
          </a:p>
        </p:txBody>
      </p:sp>
      <p:sp>
        <p:nvSpPr>
          <p:cNvPr id="76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1403648" y="2780928"/>
            <a:ext cx="2088232" cy="255565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 -clé</a:t>
            </a:r>
          </a:p>
        </p:txBody>
      </p:sp>
      <p:sp>
        <p:nvSpPr>
          <p:cNvPr id="77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2195736" y="2348880"/>
            <a:ext cx="2088232" cy="255565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 -clé</a:t>
            </a:r>
          </a:p>
        </p:txBody>
      </p:sp>
      <p:sp>
        <p:nvSpPr>
          <p:cNvPr id="78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5652120" y="2741387"/>
            <a:ext cx="2088232" cy="25556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 -clé</a:t>
            </a:r>
          </a:p>
        </p:txBody>
      </p:sp>
      <p:sp>
        <p:nvSpPr>
          <p:cNvPr id="79" name="Espace réservé du texte 8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6156176" y="3284984"/>
            <a:ext cx="2088232" cy="25556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>
                    <a:lumMod val="7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 -clé</a:t>
            </a:r>
          </a:p>
        </p:txBody>
      </p:sp>
      <p:sp>
        <p:nvSpPr>
          <p:cNvPr id="80" name="Espace réservé du texte 8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6156176" y="4005064"/>
            <a:ext cx="2088232" cy="25556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 -clé</a:t>
            </a:r>
          </a:p>
        </p:txBody>
      </p:sp>
      <p:sp>
        <p:nvSpPr>
          <p:cNvPr id="81" name="Espace réservé du texte 8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5868144" y="4685603"/>
            <a:ext cx="2088232" cy="25556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 -clé</a:t>
            </a:r>
          </a:p>
        </p:txBody>
      </p:sp>
      <p:sp>
        <p:nvSpPr>
          <p:cNvPr id="82" name="Espace réservé du texte 8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4067944" y="3645024"/>
            <a:ext cx="1008112" cy="25556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 -clé</a:t>
            </a:r>
          </a:p>
        </p:txBody>
      </p:sp>
      <p:sp>
        <p:nvSpPr>
          <p:cNvPr id="29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5C67DE61-574F-47DE-AC54-9CE4C57EFAB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37D4B178-774C-4A04-B2D3-E3B1C45A1747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721655" y="2412163"/>
            <a:ext cx="4123396" cy="710857"/>
          </a:xfrm>
          <a:custGeom>
            <a:avLst/>
            <a:gdLst/>
            <a:ahLst/>
            <a:cxnLst>
              <a:cxn ang="0">
                <a:pos x="2292" y="0"/>
              </a:cxn>
              <a:cxn ang="0">
                <a:pos x="659" y="0"/>
              </a:cxn>
              <a:cxn ang="0">
                <a:pos x="642" y="1"/>
              </a:cxn>
              <a:cxn ang="0">
                <a:pos x="71" y="270"/>
              </a:cxn>
              <a:cxn ang="0">
                <a:pos x="0" y="448"/>
              </a:cxn>
              <a:cxn ang="0">
                <a:pos x="647" y="448"/>
              </a:cxn>
              <a:cxn ang="0">
                <a:pos x="659" y="448"/>
              </a:cxn>
              <a:cxn ang="0">
                <a:pos x="2292" y="448"/>
              </a:cxn>
              <a:cxn ang="0">
                <a:pos x="2603" y="222"/>
              </a:cxn>
              <a:cxn ang="0">
                <a:pos x="2292" y="0"/>
              </a:cxn>
            </a:cxnLst>
            <a:rect l="0" t="0" r="r" b="b"/>
            <a:pathLst>
              <a:path w="2603" h="448">
                <a:moveTo>
                  <a:pt x="2292" y="0"/>
                </a:moveTo>
                <a:cubicBezTo>
                  <a:pt x="659" y="0"/>
                  <a:pt x="659" y="0"/>
                  <a:pt x="659" y="0"/>
                </a:cubicBezTo>
                <a:cubicBezTo>
                  <a:pt x="654" y="0"/>
                  <a:pt x="648" y="0"/>
                  <a:pt x="642" y="1"/>
                </a:cubicBezTo>
                <a:cubicBezTo>
                  <a:pt x="513" y="5"/>
                  <a:pt x="200" y="41"/>
                  <a:pt x="71" y="270"/>
                </a:cubicBezTo>
                <a:cubicBezTo>
                  <a:pt x="26" y="349"/>
                  <a:pt x="7" y="404"/>
                  <a:pt x="0" y="448"/>
                </a:cubicBezTo>
                <a:cubicBezTo>
                  <a:pt x="647" y="448"/>
                  <a:pt x="647" y="448"/>
                  <a:pt x="647" y="448"/>
                </a:cubicBezTo>
                <a:cubicBezTo>
                  <a:pt x="651" y="448"/>
                  <a:pt x="655" y="448"/>
                  <a:pt x="659" y="448"/>
                </a:cubicBezTo>
                <a:cubicBezTo>
                  <a:pt x="2292" y="448"/>
                  <a:pt x="2292" y="448"/>
                  <a:pt x="2292" y="448"/>
                </a:cubicBezTo>
                <a:cubicBezTo>
                  <a:pt x="2416" y="448"/>
                  <a:pt x="2603" y="222"/>
                  <a:pt x="2603" y="222"/>
                </a:cubicBezTo>
                <a:cubicBezTo>
                  <a:pt x="2603" y="222"/>
                  <a:pt x="2416" y="0"/>
                  <a:pt x="2292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488934" y="3123020"/>
            <a:ext cx="4356117" cy="710857"/>
          </a:xfrm>
          <a:custGeom>
            <a:avLst/>
            <a:gdLst/>
            <a:ahLst/>
            <a:cxnLst>
              <a:cxn ang="0">
                <a:pos x="2438" y="0"/>
              </a:cxn>
              <a:cxn ang="0">
                <a:pos x="892" y="0"/>
              </a:cxn>
              <a:cxn ang="0">
                <a:pos x="892" y="0"/>
              </a:cxn>
              <a:cxn ang="0">
                <a:pos x="146" y="0"/>
              </a:cxn>
              <a:cxn ang="0">
                <a:pos x="146" y="1"/>
              </a:cxn>
              <a:cxn ang="0">
                <a:pos x="135" y="267"/>
              </a:cxn>
              <a:cxn ang="0">
                <a:pos x="0" y="447"/>
              </a:cxn>
              <a:cxn ang="0">
                <a:pos x="778" y="447"/>
              </a:cxn>
              <a:cxn ang="0">
                <a:pos x="805" y="449"/>
              </a:cxn>
              <a:cxn ang="0">
                <a:pos x="2438" y="449"/>
              </a:cxn>
              <a:cxn ang="0">
                <a:pos x="2749" y="223"/>
              </a:cxn>
              <a:cxn ang="0">
                <a:pos x="2438" y="0"/>
              </a:cxn>
            </a:cxnLst>
            <a:rect l="0" t="0" r="r" b="b"/>
            <a:pathLst>
              <a:path w="2749" h="449">
                <a:moveTo>
                  <a:pt x="2438" y="0"/>
                </a:moveTo>
                <a:cubicBezTo>
                  <a:pt x="892" y="0"/>
                  <a:pt x="892" y="0"/>
                  <a:pt x="892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6" y="1"/>
                  <a:pt x="146" y="1"/>
                </a:cubicBezTo>
                <a:cubicBezTo>
                  <a:pt x="131" y="96"/>
                  <a:pt x="175" y="138"/>
                  <a:pt x="135" y="267"/>
                </a:cubicBezTo>
                <a:cubicBezTo>
                  <a:pt x="93" y="403"/>
                  <a:pt x="31" y="423"/>
                  <a:pt x="0" y="447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87" y="448"/>
                  <a:pt x="796" y="449"/>
                  <a:pt x="805" y="449"/>
                </a:cubicBezTo>
                <a:cubicBezTo>
                  <a:pt x="2438" y="449"/>
                  <a:pt x="2438" y="449"/>
                  <a:pt x="2438" y="449"/>
                </a:cubicBezTo>
                <a:cubicBezTo>
                  <a:pt x="2562" y="449"/>
                  <a:pt x="2749" y="223"/>
                  <a:pt x="2749" y="223"/>
                </a:cubicBezTo>
                <a:cubicBezTo>
                  <a:pt x="2749" y="223"/>
                  <a:pt x="2562" y="0"/>
                  <a:pt x="243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457200" y="3829646"/>
            <a:ext cx="4387851" cy="715089"/>
          </a:xfrm>
          <a:custGeom>
            <a:avLst/>
            <a:gdLst/>
            <a:ahLst/>
            <a:cxnLst>
              <a:cxn ang="0">
                <a:pos x="2458" y="2"/>
              </a:cxn>
              <a:cxn ang="0">
                <a:pos x="958" y="0"/>
              </a:cxn>
              <a:cxn ang="0">
                <a:pos x="958" y="0"/>
              </a:cxn>
              <a:cxn ang="0">
                <a:pos x="20" y="0"/>
              </a:cxn>
              <a:cxn ang="0">
                <a:pos x="18" y="2"/>
              </a:cxn>
              <a:cxn ang="0">
                <a:pos x="0" y="37"/>
              </a:cxn>
              <a:cxn ang="0">
                <a:pos x="107" y="149"/>
              </a:cxn>
              <a:cxn ang="0">
                <a:pos x="96" y="251"/>
              </a:cxn>
              <a:cxn ang="0">
                <a:pos x="155" y="289"/>
              </a:cxn>
              <a:cxn ang="0">
                <a:pos x="121" y="342"/>
              </a:cxn>
              <a:cxn ang="0">
                <a:pos x="189" y="410"/>
              </a:cxn>
              <a:cxn ang="0">
                <a:pos x="169" y="450"/>
              </a:cxn>
              <a:cxn ang="0">
                <a:pos x="807" y="450"/>
              </a:cxn>
              <a:cxn ang="0">
                <a:pos x="825" y="451"/>
              </a:cxn>
              <a:cxn ang="0">
                <a:pos x="2458" y="451"/>
              </a:cxn>
              <a:cxn ang="0">
                <a:pos x="2769" y="225"/>
              </a:cxn>
              <a:cxn ang="0">
                <a:pos x="2458" y="2"/>
              </a:cxn>
            </a:cxnLst>
            <a:rect l="0" t="0" r="r" b="b"/>
            <a:pathLst>
              <a:path w="2769" h="451">
                <a:moveTo>
                  <a:pt x="2458" y="2"/>
                </a:moveTo>
                <a:cubicBezTo>
                  <a:pt x="958" y="0"/>
                  <a:pt x="958" y="0"/>
                  <a:pt x="958" y="0"/>
                </a:cubicBezTo>
                <a:cubicBezTo>
                  <a:pt x="958" y="0"/>
                  <a:pt x="958" y="0"/>
                  <a:pt x="95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2"/>
                  <a:pt x="18" y="2"/>
                </a:cubicBezTo>
                <a:cubicBezTo>
                  <a:pt x="7" y="11"/>
                  <a:pt x="0" y="21"/>
                  <a:pt x="0" y="37"/>
                </a:cubicBezTo>
                <a:cubicBezTo>
                  <a:pt x="0" y="100"/>
                  <a:pt x="73" y="115"/>
                  <a:pt x="107" y="149"/>
                </a:cubicBezTo>
                <a:cubicBezTo>
                  <a:pt x="140" y="182"/>
                  <a:pt x="94" y="224"/>
                  <a:pt x="96" y="251"/>
                </a:cubicBezTo>
                <a:cubicBezTo>
                  <a:pt x="99" y="284"/>
                  <a:pt x="169" y="270"/>
                  <a:pt x="155" y="289"/>
                </a:cubicBezTo>
                <a:cubicBezTo>
                  <a:pt x="140" y="308"/>
                  <a:pt x="98" y="320"/>
                  <a:pt x="121" y="342"/>
                </a:cubicBezTo>
                <a:cubicBezTo>
                  <a:pt x="137" y="357"/>
                  <a:pt x="198" y="376"/>
                  <a:pt x="189" y="410"/>
                </a:cubicBezTo>
                <a:cubicBezTo>
                  <a:pt x="185" y="422"/>
                  <a:pt x="177" y="436"/>
                  <a:pt x="169" y="450"/>
                </a:cubicBezTo>
                <a:cubicBezTo>
                  <a:pt x="807" y="450"/>
                  <a:pt x="807" y="450"/>
                  <a:pt x="807" y="450"/>
                </a:cubicBezTo>
                <a:cubicBezTo>
                  <a:pt x="813" y="450"/>
                  <a:pt x="819" y="451"/>
                  <a:pt x="825" y="451"/>
                </a:cubicBezTo>
                <a:cubicBezTo>
                  <a:pt x="2458" y="451"/>
                  <a:pt x="2458" y="451"/>
                  <a:pt x="2458" y="451"/>
                </a:cubicBezTo>
                <a:cubicBezTo>
                  <a:pt x="2582" y="451"/>
                  <a:pt x="2769" y="225"/>
                  <a:pt x="2769" y="225"/>
                </a:cubicBezTo>
                <a:cubicBezTo>
                  <a:pt x="2769" y="225"/>
                  <a:pt x="2582" y="2"/>
                  <a:pt x="2458" y="2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681459" y="4544735"/>
            <a:ext cx="4163592" cy="710857"/>
          </a:xfrm>
          <a:custGeom>
            <a:avLst/>
            <a:gdLst/>
            <a:ahLst/>
            <a:cxnLst>
              <a:cxn ang="0">
                <a:pos x="2317" y="1"/>
              </a:cxn>
              <a:cxn ang="0">
                <a:pos x="1588" y="1"/>
              </a:cxn>
              <a:cxn ang="0">
                <a:pos x="1588" y="0"/>
              </a:cxn>
              <a:cxn ang="0">
                <a:pos x="863" y="0"/>
              </a:cxn>
              <a:cxn ang="0">
                <a:pos x="863" y="0"/>
              </a:cxn>
              <a:cxn ang="0">
                <a:pos x="28" y="0"/>
              </a:cxn>
              <a:cxn ang="0">
                <a:pos x="27" y="0"/>
              </a:cxn>
              <a:cxn ang="0">
                <a:pos x="19" y="81"/>
              </a:cxn>
              <a:cxn ang="0">
                <a:pos x="343" y="158"/>
              </a:cxn>
              <a:cxn ang="0">
                <a:pos x="433" y="449"/>
              </a:cxn>
              <a:cxn ang="0">
                <a:pos x="2317" y="449"/>
              </a:cxn>
              <a:cxn ang="0">
                <a:pos x="2628" y="223"/>
              </a:cxn>
              <a:cxn ang="0">
                <a:pos x="2317" y="1"/>
              </a:cxn>
            </a:cxnLst>
            <a:rect l="0" t="0" r="r" b="b"/>
            <a:pathLst>
              <a:path w="2628" h="449">
                <a:moveTo>
                  <a:pt x="2317" y="1"/>
                </a:moveTo>
                <a:cubicBezTo>
                  <a:pt x="1588" y="1"/>
                  <a:pt x="1588" y="1"/>
                  <a:pt x="1588" y="1"/>
                </a:cubicBezTo>
                <a:cubicBezTo>
                  <a:pt x="1588" y="0"/>
                  <a:pt x="1588" y="0"/>
                  <a:pt x="1588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3" y="25"/>
                  <a:pt x="0" y="53"/>
                  <a:pt x="19" y="81"/>
                </a:cubicBezTo>
                <a:cubicBezTo>
                  <a:pt x="48" y="124"/>
                  <a:pt x="280" y="110"/>
                  <a:pt x="343" y="158"/>
                </a:cubicBezTo>
                <a:cubicBezTo>
                  <a:pt x="405" y="206"/>
                  <a:pt x="443" y="381"/>
                  <a:pt x="433" y="449"/>
                </a:cubicBezTo>
                <a:cubicBezTo>
                  <a:pt x="433" y="449"/>
                  <a:pt x="2317" y="449"/>
                  <a:pt x="2317" y="449"/>
                </a:cubicBezTo>
                <a:cubicBezTo>
                  <a:pt x="2441" y="449"/>
                  <a:pt x="2628" y="223"/>
                  <a:pt x="2628" y="223"/>
                </a:cubicBezTo>
                <a:cubicBezTo>
                  <a:pt x="2628" y="223"/>
                  <a:pt x="2441" y="1"/>
                  <a:pt x="2317" y="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 userDrawn="1"/>
        </p:nvSpPr>
        <p:spPr>
          <a:xfrm>
            <a:off x="5177984" y="2307748"/>
            <a:ext cx="61074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25" name="Text Placeholder 3"/>
          <p:cNvSpPr txBox="1">
            <a:spLocks/>
          </p:cNvSpPr>
          <p:nvPr userDrawn="1"/>
        </p:nvSpPr>
        <p:spPr>
          <a:xfrm>
            <a:off x="5140314" y="3031208"/>
            <a:ext cx="68608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sp>
        <p:nvSpPr>
          <p:cNvPr id="29" name="Text Placeholder 3"/>
          <p:cNvSpPr txBox="1">
            <a:spLocks/>
          </p:cNvSpPr>
          <p:nvPr userDrawn="1"/>
        </p:nvSpPr>
        <p:spPr>
          <a:xfrm>
            <a:off x="5140314" y="3768269"/>
            <a:ext cx="68608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sp>
        <p:nvSpPr>
          <p:cNvPr id="33" name="Text Placeholder 3"/>
          <p:cNvSpPr txBox="1">
            <a:spLocks/>
          </p:cNvSpPr>
          <p:nvPr userDrawn="1"/>
        </p:nvSpPr>
        <p:spPr>
          <a:xfrm>
            <a:off x="5140314" y="4519136"/>
            <a:ext cx="610744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67" hasCustomPrompt="1"/>
          </p:nvPr>
        </p:nvSpPr>
        <p:spPr>
          <a:xfrm>
            <a:off x="1331640" y="2564904"/>
            <a:ext cx="2304256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68" hasCustomPrompt="1"/>
          </p:nvPr>
        </p:nvSpPr>
        <p:spPr>
          <a:xfrm>
            <a:off x="1331640" y="3225108"/>
            <a:ext cx="2304256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69" hasCustomPrompt="1"/>
          </p:nvPr>
        </p:nvSpPr>
        <p:spPr>
          <a:xfrm>
            <a:off x="1331640" y="3945188"/>
            <a:ext cx="2304256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70" hasCustomPrompt="1"/>
          </p:nvPr>
        </p:nvSpPr>
        <p:spPr>
          <a:xfrm>
            <a:off x="1331640" y="4725144"/>
            <a:ext cx="2304256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Ajouter</a:t>
            </a:r>
            <a:r>
              <a:rPr lang="en-US" dirty="0" smtClean="0"/>
              <a:t> un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5868144" y="2492897"/>
            <a:ext cx="2880320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5868144" y="2204864"/>
            <a:ext cx="288032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5868144" y="3284985"/>
            <a:ext cx="2880320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5868144" y="2996952"/>
            <a:ext cx="288032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5868144" y="4077073"/>
            <a:ext cx="2880320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5868144" y="3789040"/>
            <a:ext cx="288032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5868144" y="4869161"/>
            <a:ext cx="2880320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5868144" y="4581128"/>
            <a:ext cx="288032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99A55752-5DF5-44CD-831B-A6C216692591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/>
      <p:bldP spid="25" grpId="0"/>
      <p:bldP spid="29" grpId="0"/>
      <p:bldP spid="33" grpId="0"/>
      <p:bldP spid="34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139"/>
          <p:cNvGrpSpPr/>
          <p:nvPr userDrawn="1"/>
        </p:nvGrpSpPr>
        <p:grpSpPr>
          <a:xfrm>
            <a:off x="3581400" y="2789639"/>
            <a:ext cx="1981200" cy="2332594"/>
            <a:chOff x="654724" y="1776688"/>
            <a:chExt cx="1917878" cy="2258042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715649" y="1840152"/>
              <a:ext cx="1815066" cy="2147615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81"/>
            <p:cNvGrpSpPr/>
            <p:nvPr/>
          </p:nvGrpSpPr>
          <p:grpSpPr>
            <a:xfrm>
              <a:off x="654733" y="1776695"/>
              <a:ext cx="1917883" cy="2258054"/>
              <a:chOff x="3371851" y="1649413"/>
              <a:chExt cx="2398713" cy="2824162"/>
            </a:xfrm>
          </p:grpSpPr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9"/>
              <p:cNvSpPr>
                <a:spLocks/>
              </p:cNvSpPr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3" name="Oval 234"/>
          <p:cNvSpPr/>
          <p:nvPr userDrawn="1"/>
        </p:nvSpPr>
        <p:spPr>
          <a:xfrm rot="16200000">
            <a:off x="2707223" y="4042237"/>
            <a:ext cx="359314" cy="3593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235"/>
          <p:cNvSpPr/>
          <p:nvPr userDrawn="1"/>
        </p:nvSpPr>
        <p:spPr>
          <a:xfrm rot="16200000">
            <a:off x="2993486" y="3094440"/>
            <a:ext cx="359314" cy="3593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236"/>
          <p:cNvSpPr/>
          <p:nvPr userDrawn="1"/>
        </p:nvSpPr>
        <p:spPr>
          <a:xfrm rot="16200000">
            <a:off x="3657600" y="2561040"/>
            <a:ext cx="359314" cy="3593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237"/>
          <p:cNvSpPr/>
          <p:nvPr userDrawn="1"/>
        </p:nvSpPr>
        <p:spPr>
          <a:xfrm rot="16200000">
            <a:off x="5183830" y="2564893"/>
            <a:ext cx="359314" cy="3593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238"/>
          <p:cNvSpPr/>
          <p:nvPr userDrawn="1"/>
        </p:nvSpPr>
        <p:spPr>
          <a:xfrm rot="16200000">
            <a:off x="5889086" y="3196541"/>
            <a:ext cx="359314" cy="3593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239"/>
          <p:cNvSpPr/>
          <p:nvPr userDrawn="1"/>
        </p:nvSpPr>
        <p:spPr>
          <a:xfrm rot="16200000">
            <a:off x="6077463" y="4042237"/>
            <a:ext cx="359314" cy="3593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07504" y="4293097"/>
            <a:ext cx="2520280" cy="43204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56" hasCustomPrompt="1"/>
          </p:nvPr>
        </p:nvSpPr>
        <p:spPr bwMode="gray">
          <a:xfrm>
            <a:off x="107504" y="4005064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395536" y="3284985"/>
            <a:ext cx="2520280" cy="43204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395536" y="2996952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1043608" y="2492897"/>
            <a:ext cx="2520280" cy="432048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1043608" y="2204864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5580112" y="2492896"/>
            <a:ext cx="2520280" cy="43204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5580112" y="2204863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6300192" y="3284985"/>
            <a:ext cx="2520280" cy="43204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4" name="Espace réservé du texte 8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6300192" y="2996952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6516216" y="4221088"/>
            <a:ext cx="2520280" cy="43204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6" name="Espace réservé du texte 8"/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6516216" y="3933055"/>
            <a:ext cx="2520280" cy="28803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6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7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E8AF9CFF-347A-4D35-8CFD-392D2A3DB237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68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69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Arc 5"/>
          <p:cNvSpPr/>
          <p:nvPr userDrawn="1"/>
        </p:nvSpPr>
        <p:spPr>
          <a:xfrm rot="14400000">
            <a:off x="440578" y="2212705"/>
            <a:ext cx="3282547" cy="3282547"/>
          </a:xfrm>
          <a:prstGeom prst="arc">
            <a:avLst>
              <a:gd name="adj1" fmla="val 1896041"/>
              <a:gd name="adj2" fmla="val 1286371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30"/>
          <p:cNvSpPr>
            <a:spLocks noEditPoints="1"/>
          </p:cNvSpPr>
          <p:nvPr userDrawn="1"/>
        </p:nvSpPr>
        <p:spPr bwMode="auto">
          <a:xfrm>
            <a:off x="1005404" y="2788018"/>
            <a:ext cx="2031088" cy="1955348"/>
          </a:xfrm>
          <a:custGeom>
            <a:avLst/>
            <a:gdLst/>
            <a:ahLst/>
            <a:cxnLst>
              <a:cxn ang="0">
                <a:pos x="275" y="12"/>
              </a:cxn>
              <a:cxn ang="0">
                <a:pos x="297" y="7"/>
              </a:cxn>
              <a:cxn ang="0">
                <a:pos x="237" y="26"/>
              </a:cxn>
              <a:cxn ang="0">
                <a:pos x="731" y="474"/>
              </a:cxn>
              <a:cxn ang="0">
                <a:pos x="724" y="482"/>
              </a:cxn>
              <a:cxn ang="0">
                <a:pos x="470" y="13"/>
              </a:cxn>
              <a:cxn ang="0">
                <a:pos x="454" y="10"/>
              </a:cxn>
              <a:cxn ang="0">
                <a:pos x="470" y="32"/>
              </a:cxn>
              <a:cxn ang="0">
                <a:pos x="475" y="26"/>
              </a:cxn>
              <a:cxn ang="0">
                <a:pos x="432" y="9"/>
              </a:cxn>
              <a:cxn ang="0">
                <a:pos x="423" y="8"/>
              </a:cxn>
              <a:cxn ang="0">
                <a:pos x="397" y="9"/>
              </a:cxn>
              <a:cxn ang="0">
                <a:pos x="386" y="10"/>
              </a:cxn>
              <a:cxn ang="0">
                <a:pos x="390" y="18"/>
              </a:cxn>
              <a:cxn ang="0">
                <a:pos x="538" y="408"/>
              </a:cxn>
              <a:cxn ang="0">
                <a:pos x="730" y="264"/>
              </a:cxn>
              <a:cxn ang="0">
                <a:pos x="478" y="71"/>
              </a:cxn>
              <a:cxn ang="0">
                <a:pos x="418" y="50"/>
              </a:cxn>
              <a:cxn ang="0">
                <a:pos x="363" y="88"/>
              </a:cxn>
              <a:cxn ang="0">
                <a:pos x="418" y="83"/>
              </a:cxn>
              <a:cxn ang="0">
                <a:pos x="389" y="134"/>
              </a:cxn>
              <a:cxn ang="0">
                <a:pos x="366" y="141"/>
              </a:cxn>
              <a:cxn ang="0">
                <a:pos x="283" y="212"/>
              </a:cxn>
              <a:cxn ang="0">
                <a:pos x="375" y="215"/>
              </a:cxn>
              <a:cxn ang="0">
                <a:pos x="451" y="261"/>
              </a:cxn>
              <a:cxn ang="0">
                <a:pos x="492" y="285"/>
              </a:cxn>
              <a:cxn ang="0">
                <a:pos x="500" y="23"/>
              </a:cxn>
              <a:cxn ang="0">
                <a:pos x="512" y="40"/>
              </a:cxn>
              <a:cxn ang="0">
                <a:pos x="514" y="62"/>
              </a:cxn>
              <a:cxn ang="0">
                <a:pos x="671" y="360"/>
              </a:cxn>
              <a:cxn ang="0">
                <a:pos x="733" y="432"/>
              </a:cxn>
              <a:cxn ang="0">
                <a:pos x="314" y="123"/>
              </a:cxn>
              <a:cxn ang="0">
                <a:pos x="291" y="165"/>
              </a:cxn>
              <a:cxn ang="0">
                <a:pos x="288" y="153"/>
              </a:cxn>
              <a:cxn ang="0">
                <a:pos x="460" y="297"/>
              </a:cxn>
              <a:cxn ang="0">
                <a:pos x="364" y="533"/>
              </a:cxn>
              <a:cxn ang="0">
                <a:pos x="48" y="434"/>
              </a:cxn>
              <a:cxn ang="0">
                <a:pos x="126" y="647"/>
              </a:cxn>
              <a:cxn ang="0">
                <a:pos x="166" y="674"/>
              </a:cxn>
              <a:cxn ang="0">
                <a:pos x="11" y="348"/>
              </a:cxn>
              <a:cxn ang="0">
                <a:pos x="290" y="70"/>
              </a:cxn>
              <a:cxn ang="0">
                <a:pos x="88" y="161"/>
              </a:cxn>
              <a:cxn ang="0">
                <a:pos x="351" y="3"/>
              </a:cxn>
              <a:cxn ang="0">
                <a:pos x="352" y="1"/>
              </a:cxn>
              <a:cxn ang="0">
                <a:pos x="347" y="1"/>
              </a:cxn>
              <a:cxn ang="0">
                <a:pos x="341" y="2"/>
              </a:cxn>
              <a:cxn ang="0">
                <a:pos x="322" y="4"/>
              </a:cxn>
              <a:cxn ang="0">
                <a:pos x="281" y="13"/>
              </a:cxn>
              <a:cxn ang="0">
                <a:pos x="270" y="17"/>
              </a:cxn>
              <a:cxn ang="0">
                <a:pos x="242" y="33"/>
              </a:cxn>
              <a:cxn ang="0">
                <a:pos x="175" y="96"/>
              </a:cxn>
              <a:cxn ang="0">
                <a:pos x="299" y="35"/>
              </a:cxn>
              <a:cxn ang="0">
                <a:pos x="351" y="0"/>
              </a:cxn>
              <a:cxn ang="0">
                <a:pos x="330" y="2"/>
              </a:cxn>
              <a:cxn ang="0">
                <a:pos x="271" y="14"/>
              </a:cxn>
              <a:cxn ang="0">
                <a:pos x="319" y="3"/>
              </a:cxn>
              <a:cxn ang="0">
                <a:pos x="186" y="52"/>
              </a:cxn>
              <a:cxn ang="0">
                <a:pos x="208" y="42"/>
              </a:cxn>
              <a:cxn ang="0">
                <a:pos x="179" y="53"/>
              </a:cxn>
              <a:cxn ang="0">
                <a:pos x="193" y="48"/>
              </a:cxn>
              <a:cxn ang="0">
                <a:pos x="108" y="138"/>
              </a:cxn>
              <a:cxn ang="0">
                <a:pos x="86" y="134"/>
              </a:cxn>
              <a:cxn ang="0">
                <a:pos x="66" y="186"/>
              </a:cxn>
            </a:cxnLst>
            <a:rect l="0" t="0" r="r" b="b"/>
            <a:pathLst>
              <a:path w="746" h="719">
                <a:moveTo>
                  <a:pt x="713" y="218"/>
                </a:moveTo>
                <a:cubicBezTo>
                  <a:pt x="709" y="210"/>
                  <a:pt x="709" y="210"/>
                  <a:pt x="709" y="210"/>
                </a:cubicBezTo>
                <a:cubicBezTo>
                  <a:pt x="711" y="213"/>
                  <a:pt x="712" y="216"/>
                  <a:pt x="713" y="218"/>
                </a:cubicBezTo>
                <a:cubicBezTo>
                  <a:pt x="713" y="218"/>
                  <a:pt x="713" y="218"/>
                  <a:pt x="713" y="218"/>
                </a:cubicBezTo>
                <a:moveTo>
                  <a:pt x="709" y="210"/>
                </a:moveTo>
                <a:cubicBezTo>
                  <a:pt x="706" y="203"/>
                  <a:pt x="701" y="194"/>
                  <a:pt x="697" y="187"/>
                </a:cubicBezTo>
                <a:cubicBezTo>
                  <a:pt x="697" y="186"/>
                  <a:pt x="697" y="186"/>
                  <a:pt x="697" y="186"/>
                </a:cubicBezTo>
                <a:cubicBezTo>
                  <a:pt x="702" y="195"/>
                  <a:pt x="704" y="199"/>
                  <a:pt x="709" y="210"/>
                </a:cubicBezTo>
                <a:cubicBezTo>
                  <a:pt x="709" y="210"/>
                  <a:pt x="709" y="210"/>
                  <a:pt x="709" y="210"/>
                </a:cubicBezTo>
                <a:moveTo>
                  <a:pt x="696" y="186"/>
                </a:moveTo>
                <a:cubicBezTo>
                  <a:pt x="697" y="186"/>
                  <a:pt x="697" y="186"/>
                  <a:pt x="697" y="186"/>
                </a:cubicBezTo>
                <a:cubicBezTo>
                  <a:pt x="697" y="187"/>
                  <a:pt x="697" y="187"/>
                  <a:pt x="697" y="187"/>
                </a:cubicBezTo>
                <a:cubicBezTo>
                  <a:pt x="697" y="186"/>
                  <a:pt x="697" y="186"/>
                  <a:pt x="696" y="186"/>
                </a:cubicBezTo>
                <a:moveTo>
                  <a:pt x="746" y="352"/>
                </a:moveTo>
                <a:cubicBezTo>
                  <a:pt x="745" y="351"/>
                  <a:pt x="745" y="350"/>
                  <a:pt x="745" y="348"/>
                </a:cubicBezTo>
                <a:cubicBezTo>
                  <a:pt x="745" y="350"/>
                  <a:pt x="745" y="351"/>
                  <a:pt x="746" y="352"/>
                </a:cubicBezTo>
                <a:cubicBezTo>
                  <a:pt x="746" y="352"/>
                  <a:pt x="746" y="352"/>
                  <a:pt x="746" y="352"/>
                </a:cubicBezTo>
                <a:moveTo>
                  <a:pt x="745" y="347"/>
                </a:moveTo>
                <a:cubicBezTo>
                  <a:pt x="745" y="346"/>
                  <a:pt x="745" y="344"/>
                  <a:pt x="745" y="343"/>
                </a:cubicBezTo>
                <a:cubicBezTo>
                  <a:pt x="745" y="345"/>
                  <a:pt x="745" y="347"/>
                  <a:pt x="745" y="348"/>
                </a:cubicBezTo>
                <a:cubicBezTo>
                  <a:pt x="745" y="348"/>
                  <a:pt x="745" y="348"/>
                  <a:pt x="745" y="347"/>
                </a:cubicBezTo>
                <a:moveTo>
                  <a:pt x="743" y="327"/>
                </a:moveTo>
                <a:cubicBezTo>
                  <a:pt x="743" y="321"/>
                  <a:pt x="743" y="321"/>
                  <a:pt x="743" y="321"/>
                </a:cubicBezTo>
                <a:cubicBezTo>
                  <a:pt x="743" y="324"/>
                  <a:pt x="743" y="326"/>
                  <a:pt x="743" y="329"/>
                </a:cubicBezTo>
                <a:cubicBezTo>
                  <a:pt x="743" y="328"/>
                  <a:pt x="743" y="327"/>
                  <a:pt x="743" y="327"/>
                </a:cubicBezTo>
                <a:moveTo>
                  <a:pt x="309" y="4"/>
                </a:moveTo>
                <a:cubicBezTo>
                  <a:pt x="309" y="5"/>
                  <a:pt x="309" y="5"/>
                  <a:pt x="309" y="5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2" y="4"/>
                  <a:pt x="311" y="4"/>
                  <a:pt x="309" y="4"/>
                </a:cubicBezTo>
                <a:moveTo>
                  <a:pt x="307" y="5"/>
                </a:moveTo>
                <a:cubicBezTo>
                  <a:pt x="304" y="5"/>
                  <a:pt x="304" y="5"/>
                  <a:pt x="304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6" y="5"/>
                  <a:pt x="306" y="5"/>
                  <a:pt x="307" y="5"/>
                </a:cubicBezTo>
                <a:moveTo>
                  <a:pt x="259" y="17"/>
                </a:moveTo>
                <a:cubicBezTo>
                  <a:pt x="259" y="17"/>
                  <a:pt x="258" y="17"/>
                  <a:pt x="258" y="17"/>
                </a:cubicBezTo>
                <a:cubicBezTo>
                  <a:pt x="258" y="17"/>
                  <a:pt x="259" y="17"/>
                  <a:pt x="259" y="17"/>
                </a:cubicBezTo>
                <a:moveTo>
                  <a:pt x="266" y="15"/>
                </a:moveTo>
                <a:cubicBezTo>
                  <a:pt x="267" y="14"/>
                  <a:pt x="267" y="14"/>
                  <a:pt x="268" y="14"/>
                </a:cubicBezTo>
                <a:cubicBezTo>
                  <a:pt x="268" y="14"/>
                  <a:pt x="268" y="14"/>
                  <a:pt x="268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66" y="15"/>
                  <a:pt x="266" y="15"/>
                  <a:pt x="266" y="15"/>
                </a:cubicBezTo>
                <a:moveTo>
                  <a:pt x="269" y="14"/>
                </a:moveTo>
                <a:cubicBezTo>
                  <a:pt x="269" y="14"/>
                  <a:pt x="269" y="14"/>
                  <a:pt x="269" y="14"/>
                </a:cubicBezTo>
                <a:cubicBezTo>
                  <a:pt x="269" y="14"/>
                  <a:pt x="269" y="14"/>
                  <a:pt x="268" y="14"/>
                </a:cubicBezTo>
                <a:cubicBezTo>
                  <a:pt x="267" y="14"/>
                  <a:pt x="267" y="14"/>
                  <a:pt x="266" y="15"/>
                </a:cubicBezTo>
                <a:cubicBezTo>
                  <a:pt x="269" y="14"/>
                  <a:pt x="269" y="14"/>
                  <a:pt x="269" y="14"/>
                </a:cubicBezTo>
                <a:moveTo>
                  <a:pt x="267" y="14"/>
                </a:moveTo>
                <a:cubicBezTo>
                  <a:pt x="268" y="14"/>
                  <a:pt x="268" y="14"/>
                  <a:pt x="268" y="14"/>
                </a:cubicBezTo>
                <a:cubicBezTo>
                  <a:pt x="269" y="14"/>
                  <a:pt x="269" y="14"/>
                  <a:pt x="270" y="13"/>
                </a:cubicBezTo>
                <a:cubicBezTo>
                  <a:pt x="269" y="14"/>
                  <a:pt x="268" y="14"/>
                  <a:pt x="268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moveTo>
                  <a:pt x="270" y="13"/>
                </a:move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3" y="13"/>
                  <a:pt x="272" y="13"/>
                  <a:pt x="270" y="13"/>
                </a:cubicBezTo>
                <a:cubicBezTo>
                  <a:pt x="269" y="14"/>
                  <a:pt x="269" y="14"/>
                  <a:pt x="268" y="14"/>
                </a:cubicBezTo>
                <a:cubicBezTo>
                  <a:pt x="270" y="13"/>
                  <a:pt x="270" y="13"/>
                  <a:pt x="270" y="13"/>
                </a:cubicBezTo>
                <a:moveTo>
                  <a:pt x="279" y="11"/>
                </a:moveTo>
                <a:cubicBezTo>
                  <a:pt x="279" y="11"/>
                  <a:pt x="279" y="11"/>
                  <a:pt x="279" y="11"/>
                </a:cubicBezTo>
                <a:cubicBezTo>
                  <a:pt x="280" y="11"/>
                  <a:pt x="281" y="11"/>
                  <a:pt x="281" y="10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3" y="10"/>
                  <a:pt x="283" y="10"/>
                  <a:pt x="283" y="10"/>
                </a:cubicBezTo>
                <a:cubicBezTo>
                  <a:pt x="282" y="10"/>
                  <a:pt x="281" y="10"/>
                  <a:pt x="280" y="11"/>
                </a:cubicBezTo>
                <a:cubicBezTo>
                  <a:pt x="280" y="11"/>
                  <a:pt x="280" y="11"/>
                  <a:pt x="280" y="11"/>
                </a:cubicBezTo>
                <a:cubicBezTo>
                  <a:pt x="279" y="11"/>
                  <a:pt x="279" y="11"/>
                  <a:pt x="279" y="11"/>
                </a:cubicBezTo>
                <a:moveTo>
                  <a:pt x="286" y="9"/>
                </a:moveTo>
                <a:cubicBezTo>
                  <a:pt x="287" y="9"/>
                  <a:pt x="287" y="9"/>
                  <a:pt x="287" y="9"/>
                </a:cubicBezTo>
                <a:cubicBezTo>
                  <a:pt x="289" y="9"/>
                  <a:pt x="289" y="9"/>
                  <a:pt x="289" y="9"/>
                </a:cubicBezTo>
                <a:cubicBezTo>
                  <a:pt x="290" y="8"/>
                  <a:pt x="290" y="8"/>
                  <a:pt x="290" y="8"/>
                </a:cubicBezTo>
                <a:cubicBezTo>
                  <a:pt x="288" y="9"/>
                  <a:pt x="288" y="9"/>
                  <a:pt x="288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6" y="9"/>
                  <a:pt x="286" y="9"/>
                  <a:pt x="286" y="9"/>
                </a:cubicBezTo>
                <a:moveTo>
                  <a:pt x="293" y="8"/>
                </a:moveTo>
                <a:cubicBezTo>
                  <a:pt x="294" y="7"/>
                  <a:pt x="294" y="7"/>
                  <a:pt x="294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6" y="7"/>
                  <a:pt x="296" y="7"/>
                  <a:pt x="296" y="7"/>
                </a:cubicBezTo>
                <a:cubicBezTo>
                  <a:pt x="293" y="8"/>
                  <a:pt x="293" y="8"/>
                  <a:pt x="293" y="8"/>
                </a:cubicBezTo>
                <a:cubicBezTo>
                  <a:pt x="292" y="8"/>
                  <a:pt x="292" y="8"/>
                  <a:pt x="292" y="8"/>
                </a:cubicBezTo>
                <a:cubicBezTo>
                  <a:pt x="292" y="8"/>
                  <a:pt x="291" y="8"/>
                  <a:pt x="291" y="8"/>
                </a:cubicBezTo>
                <a:cubicBezTo>
                  <a:pt x="293" y="8"/>
                  <a:pt x="293" y="8"/>
                  <a:pt x="293" y="8"/>
                </a:cubicBezTo>
                <a:moveTo>
                  <a:pt x="298" y="7"/>
                </a:move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moveTo>
                  <a:pt x="309" y="5"/>
                </a:moveTo>
                <a:cubicBezTo>
                  <a:pt x="314" y="4"/>
                  <a:pt x="314" y="4"/>
                  <a:pt x="314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4" y="4"/>
                  <a:pt x="313" y="4"/>
                  <a:pt x="312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08" y="5"/>
                  <a:pt x="308" y="5"/>
                  <a:pt x="308" y="5"/>
                </a:cubicBezTo>
                <a:cubicBezTo>
                  <a:pt x="309" y="5"/>
                  <a:pt x="309" y="5"/>
                  <a:pt x="309" y="5"/>
                </a:cubicBezTo>
                <a:moveTo>
                  <a:pt x="315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5" y="4"/>
                  <a:pt x="315" y="4"/>
                  <a:pt x="315" y="4"/>
                </a:cubicBezTo>
                <a:moveTo>
                  <a:pt x="295" y="7"/>
                </a:moveTo>
                <a:cubicBezTo>
                  <a:pt x="295" y="7"/>
                  <a:pt x="295" y="7"/>
                  <a:pt x="295" y="7"/>
                </a:cubicBezTo>
                <a:cubicBezTo>
                  <a:pt x="295" y="7"/>
                  <a:pt x="295" y="7"/>
                  <a:pt x="294" y="8"/>
                </a:cubicBezTo>
                <a:cubicBezTo>
                  <a:pt x="295" y="7"/>
                  <a:pt x="295" y="7"/>
                  <a:pt x="295" y="7"/>
                </a:cubicBezTo>
                <a:moveTo>
                  <a:pt x="295" y="7"/>
                </a:moveTo>
                <a:cubicBezTo>
                  <a:pt x="296" y="7"/>
                  <a:pt x="296" y="7"/>
                  <a:pt x="296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301" y="6"/>
                  <a:pt x="301" y="6"/>
                  <a:pt x="301" y="6"/>
                </a:cubicBezTo>
                <a:cubicBezTo>
                  <a:pt x="300" y="6"/>
                  <a:pt x="300" y="6"/>
                  <a:pt x="300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5" y="5"/>
                  <a:pt x="305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2" y="6"/>
                  <a:pt x="300" y="6"/>
                  <a:pt x="297" y="7"/>
                </a:cubicBezTo>
                <a:cubicBezTo>
                  <a:pt x="296" y="7"/>
                  <a:pt x="296" y="7"/>
                  <a:pt x="295" y="7"/>
                </a:cubicBezTo>
                <a:cubicBezTo>
                  <a:pt x="295" y="7"/>
                  <a:pt x="295" y="7"/>
                  <a:pt x="295" y="7"/>
                </a:cubicBezTo>
                <a:moveTo>
                  <a:pt x="2" y="405"/>
                </a:moveTo>
                <a:cubicBezTo>
                  <a:pt x="2" y="405"/>
                  <a:pt x="2" y="405"/>
                  <a:pt x="2" y="405"/>
                </a:cubicBezTo>
                <a:cubicBezTo>
                  <a:pt x="2" y="406"/>
                  <a:pt x="2" y="406"/>
                  <a:pt x="2" y="406"/>
                </a:cubicBezTo>
                <a:cubicBezTo>
                  <a:pt x="2" y="405"/>
                  <a:pt x="2" y="405"/>
                  <a:pt x="2" y="405"/>
                </a:cubicBezTo>
                <a:moveTo>
                  <a:pt x="2" y="404"/>
                </a:moveTo>
                <a:cubicBezTo>
                  <a:pt x="2" y="403"/>
                  <a:pt x="2" y="402"/>
                  <a:pt x="1" y="401"/>
                </a:cubicBezTo>
                <a:cubicBezTo>
                  <a:pt x="2" y="401"/>
                  <a:pt x="2" y="401"/>
                  <a:pt x="2" y="402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4"/>
                  <a:pt x="2" y="404"/>
                  <a:pt x="2" y="404"/>
                </a:cubicBezTo>
                <a:moveTo>
                  <a:pt x="1" y="383"/>
                </a:moveTo>
                <a:cubicBezTo>
                  <a:pt x="1" y="385"/>
                  <a:pt x="1" y="386"/>
                  <a:pt x="1" y="388"/>
                </a:cubicBezTo>
                <a:cubicBezTo>
                  <a:pt x="1" y="392"/>
                  <a:pt x="1" y="395"/>
                  <a:pt x="1" y="398"/>
                </a:cubicBezTo>
                <a:cubicBezTo>
                  <a:pt x="1" y="399"/>
                  <a:pt x="1" y="399"/>
                  <a:pt x="1" y="399"/>
                </a:cubicBezTo>
                <a:cubicBezTo>
                  <a:pt x="1" y="394"/>
                  <a:pt x="1" y="388"/>
                  <a:pt x="1" y="383"/>
                </a:cubicBezTo>
                <a:moveTo>
                  <a:pt x="23" y="243"/>
                </a:moveTo>
                <a:cubicBezTo>
                  <a:pt x="24" y="240"/>
                  <a:pt x="26" y="236"/>
                  <a:pt x="27" y="232"/>
                </a:cubicBezTo>
                <a:cubicBezTo>
                  <a:pt x="26" y="235"/>
                  <a:pt x="25" y="237"/>
                  <a:pt x="25" y="239"/>
                </a:cubicBezTo>
                <a:cubicBezTo>
                  <a:pt x="23" y="243"/>
                  <a:pt x="23" y="243"/>
                  <a:pt x="23" y="243"/>
                </a:cubicBezTo>
                <a:cubicBezTo>
                  <a:pt x="23" y="243"/>
                  <a:pt x="23" y="243"/>
                  <a:pt x="23" y="243"/>
                </a:cubicBezTo>
                <a:moveTo>
                  <a:pt x="33" y="217"/>
                </a:moveTo>
                <a:cubicBezTo>
                  <a:pt x="33" y="218"/>
                  <a:pt x="33" y="218"/>
                  <a:pt x="33" y="219"/>
                </a:cubicBezTo>
                <a:cubicBezTo>
                  <a:pt x="31" y="224"/>
                  <a:pt x="29" y="228"/>
                  <a:pt x="27" y="232"/>
                </a:cubicBezTo>
                <a:cubicBezTo>
                  <a:pt x="26" y="236"/>
                  <a:pt x="24" y="240"/>
                  <a:pt x="23" y="243"/>
                </a:cubicBezTo>
                <a:cubicBezTo>
                  <a:pt x="27" y="232"/>
                  <a:pt x="29" y="227"/>
                  <a:pt x="33" y="217"/>
                </a:cubicBezTo>
                <a:moveTo>
                  <a:pt x="33" y="217"/>
                </a:moveTo>
                <a:cubicBezTo>
                  <a:pt x="33" y="217"/>
                  <a:pt x="33" y="217"/>
                  <a:pt x="33" y="217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3" y="219"/>
                  <a:pt x="33" y="219"/>
                  <a:pt x="33" y="219"/>
                </a:cubicBezTo>
                <a:cubicBezTo>
                  <a:pt x="33" y="218"/>
                  <a:pt x="33" y="218"/>
                  <a:pt x="33" y="217"/>
                </a:cubicBezTo>
                <a:moveTo>
                  <a:pt x="47" y="190"/>
                </a:moveTo>
                <a:cubicBezTo>
                  <a:pt x="47" y="190"/>
                  <a:pt x="48" y="189"/>
                  <a:pt x="48" y="188"/>
                </a:cubicBezTo>
                <a:cubicBezTo>
                  <a:pt x="48" y="189"/>
                  <a:pt x="48" y="189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moveTo>
                  <a:pt x="47" y="190"/>
                </a:moveTo>
                <a:cubicBezTo>
                  <a:pt x="47" y="190"/>
                  <a:pt x="48" y="189"/>
                  <a:pt x="48" y="188"/>
                </a:cubicBezTo>
                <a:cubicBezTo>
                  <a:pt x="48" y="189"/>
                  <a:pt x="47" y="190"/>
                  <a:pt x="47" y="190"/>
                </a:cubicBezTo>
                <a:cubicBezTo>
                  <a:pt x="52" y="181"/>
                  <a:pt x="55" y="177"/>
                  <a:pt x="59" y="170"/>
                </a:cubicBezTo>
                <a:cubicBezTo>
                  <a:pt x="55" y="176"/>
                  <a:pt x="52" y="182"/>
                  <a:pt x="48" y="188"/>
                </a:cubicBezTo>
                <a:cubicBezTo>
                  <a:pt x="48" y="189"/>
                  <a:pt x="47" y="190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moveTo>
                  <a:pt x="135" y="87"/>
                </a:moveTo>
                <a:cubicBezTo>
                  <a:pt x="136" y="86"/>
                  <a:pt x="136" y="85"/>
                  <a:pt x="137" y="85"/>
                </a:cubicBezTo>
                <a:cubicBezTo>
                  <a:pt x="138" y="84"/>
                  <a:pt x="139" y="83"/>
                  <a:pt x="140" y="82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5" y="87"/>
                  <a:pt x="135" y="87"/>
                  <a:pt x="135" y="87"/>
                </a:cubicBezTo>
                <a:moveTo>
                  <a:pt x="140" y="81"/>
                </a:moveTo>
                <a:cubicBezTo>
                  <a:pt x="141" y="81"/>
                  <a:pt x="141" y="81"/>
                  <a:pt x="141" y="81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0" y="81"/>
                  <a:pt x="137" y="83"/>
                  <a:pt x="137" y="84"/>
                </a:cubicBezTo>
                <a:cubicBezTo>
                  <a:pt x="137" y="84"/>
                  <a:pt x="139" y="82"/>
                  <a:pt x="140" y="81"/>
                </a:cubicBezTo>
                <a:moveTo>
                  <a:pt x="231" y="28"/>
                </a:moveTo>
                <a:cubicBezTo>
                  <a:pt x="233" y="28"/>
                  <a:pt x="233" y="28"/>
                  <a:pt x="233" y="28"/>
                </a:cubicBezTo>
                <a:cubicBezTo>
                  <a:pt x="237" y="26"/>
                  <a:pt x="237" y="26"/>
                  <a:pt x="237" y="26"/>
                </a:cubicBezTo>
                <a:cubicBezTo>
                  <a:pt x="237" y="26"/>
                  <a:pt x="237" y="26"/>
                  <a:pt x="237" y="26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1" y="28"/>
                  <a:pt x="231" y="28"/>
                  <a:pt x="231" y="2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28" y="30"/>
                  <a:pt x="228" y="30"/>
                  <a:pt x="228" y="30"/>
                </a:cubicBezTo>
                <a:cubicBezTo>
                  <a:pt x="231" y="28"/>
                  <a:pt x="231" y="28"/>
                  <a:pt x="231" y="28"/>
                </a:cubicBezTo>
                <a:moveTo>
                  <a:pt x="695" y="448"/>
                </a:moveTo>
                <a:cubicBezTo>
                  <a:pt x="695" y="447"/>
                  <a:pt x="695" y="446"/>
                  <a:pt x="695" y="445"/>
                </a:cubicBezTo>
                <a:cubicBezTo>
                  <a:pt x="695" y="445"/>
                  <a:pt x="695" y="444"/>
                  <a:pt x="695" y="444"/>
                </a:cubicBezTo>
                <a:cubicBezTo>
                  <a:pt x="695" y="443"/>
                  <a:pt x="696" y="443"/>
                  <a:pt x="696" y="443"/>
                </a:cubicBezTo>
                <a:cubicBezTo>
                  <a:pt x="696" y="443"/>
                  <a:pt x="696" y="440"/>
                  <a:pt x="694" y="436"/>
                </a:cubicBezTo>
                <a:cubicBezTo>
                  <a:pt x="694" y="436"/>
                  <a:pt x="694" y="436"/>
                  <a:pt x="694" y="433"/>
                </a:cubicBezTo>
                <a:cubicBezTo>
                  <a:pt x="694" y="432"/>
                  <a:pt x="694" y="432"/>
                  <a:pt x="694" y="432"/>
                </a:cubicBezTo>
                <a:cubicBezTo>
                  <a:pt x="693" y="433"/>
                  <a:pt x="693" y="433"/>
                  <a:pt x="693" y="433"/>
                </a:cubicBezTo>
                <a:cubicBezTo>
                  <a:pt x="692" y="435"/>
                  <a:pt x="692" y="435"/>
                  <a:pt x="692" y="435"/>
                </a:cubicBezTo>
                <a:cubicBezTo>
                  <a:pt x="692" y="435"/>
                  <a:pt x="692" y="437"/>
                  <a:pt x="692" y="438"/>
                </a:cubicBezTo>
                <a:cubicBezTo>
                  <a:pt x="692" y="438"/>
                  <a:pt x="692" y="438"/>
                  <a:pt x="692" y="439"/>
                </a:cubicBezTo>
                <a:cubicBezTo>
                  <a:pt x="692" y="439"/>
                  <a:pt x="692" y="439"/>
                  <a:pt x="692" y="439"/>
                </a:cubicBezTo>
                <a:cubicBezTo>
                  <a:pt x="692" y="440"/>
                  <a:pt x="692" y="441"/>
                  <a:pt x="692" y="441"/>
                </a:cubicBezTo>
                <a:cubicBezTo>
                  <a:pt x="691" y="444"/>
                  <a:pt x="691" y="444"/>
                  <a:pt x="691" y="444"/>
                </a:cubicBezTo>
                <a:cubicBezTo>
                  <a:pt x="690" y="447"/>
                  <a:pt x="690" y="449"/>
                  <a:pt x="690" y="450"/>
                </a:cubicBezTo>
                <a:cubicBezTo>
                  <a:pt x="690" y="451"/>
                  <a:pt x="691" y="453"/>
                  <a:pt x="691" y="453"/>
                </a:cubicBezTo>
                <a:cubicBezTo>
                  <a:pt x="692" y="453"/>
                  <a:pt x="692" y="453"/>
                  <a:pt x="694" y="453"/>
                </a:cubicBezTo>
                <a:cubicBezTo>
                  <a:pt x="694" y="451"/>
                  <a:pt x="695" y="449"/>
                  <a:pt x="695" y="448"/>
                </a:cubicBezTo>
                <a:moveTo>
                  <a:pt x="711" y="529"/>
                </a:moveTo>
                <a:cubicBezTo>
                  <a:pt x="714" y="522"/>
                  <a:pt x="714" y="522"/>
                  <a:pt x="714" y="522"/>
                </a:cubicBezTo>
                <a:cubicBezTo>
                  <a:pt x="714" y="522"/>
                  <a:pt x="715" y="520"/>
                  <a:pt x="715" y="520"/>
                </a:cubicBezTo>
                <a:cubicBezTo>
                  <a:pt x="714" y="521"/>
                  <a:pt x="713" y="521"/>
                  <a:pt x="712" y="522"/>
                </a:cubicBezTo>
                <a:cubicBezTo>
                  <a:pt x="712" y="522"/>
                  <a:pt x="712" y="522"/>
                  <a:pt x="711" y="523"/>
                </a:cubicBezTo>
                <a:cubicBezTo>
                  <a:pt x="712" y="523"/>
                  <a:pt x="712" y="523"/>
                  <a:pt x="712" y="523"/>
                </a:cubicBezTo>
                <a:cubicBezTo>
                  <a:pt x="711" y="524"/>
                  <a:pt x="711" y="525"/>
                  <a:pt x="711" y="525"/>
                </a:cubicBezTo>
                <a:cubicBezTo>
                  <a:pt x="711" y="525"/>
                  <a:pt x="711" y="525"/>
                  <a:pt x="711" y="525"/>
                </a:cubicBezTo>
                <a:cubicBezTo>
                  <a:pt x="711" y="526"/>
                  <a:pt x="711" y="526"/>
                  <a:pt x="710" y="527"/>
                </a:cubicBezTo>
                <a:cubicBezTo>
                  <a:pt x="710" y="528"/>
                  <a:pt x="710" y="528"/>
                  <a:pt x="710" y="528"/>
                </a:cubicBezTo>
                <a:cubicBezTo>
                  <a:pt x="710" y="528"/>
                  <a:pt x="710" y="528"/>
                  <a:pt x="710" y="528"/>
                </a:cubicBezTo>
                <a:cubicBezTo>
                  <a:pt x="710" y="528"/>
                  <a:pt x="711" y="527"/>
                  <a:pt x="711" y="527"/>
                </a:cubicBezTo>
                <a:cubicBezTo>
                  <a:pt x="711" y="527"/>
                  <a:pt x="711" y="526"/>
                  <a:pt x="712" y="527"/>
                </a:cubicBezTo>
                <a:cubicBezTo>
                  <a:pt x="711" y="527"/>
                  <a:pt x="711" y="528"/>
                  <a:pt x="711" y="529"/>
                </a:cubicBezTo>
                <a:cubicBezTo>
                  <a:pt x="711" y="528"/>
                  <a:pt x="711" y="528"/>
                  <a:pt x="711" y="528"/>
                </a:cubicBezTo>
                <a:cubicBezTo>
                  <a:pt x="711" y="528"/>
                  <a:pt x="711" y="528"/>
                  <a:pt x="711" y="528"/>
                </a:cubicBezTo>
                <a:cubicBezTo>
                  <a:pt x="711" y="529"/>
                  <a:pt x="710" y="530"/>
                  <a:pt x="710" y="531"/>
                </a:cubicBezTo>
                <a:cubicBezTo>
                  <a:pt x="710" y="531"/>
                  <a:pt x="710" y="531"/>
                  <a:pt x="710" y="531"/>
                </a:cubicBezTo>
                <a:cubicBezTo>
                  <a:pt x="710" y="531"/>
                  <a:pt x="710" y="531"/>
                  <a:pt x="710" y="531"/>
                </a:cubicBezTo>
                <a:cubicBezTo>
                  <a:pt x="710" y="530"/>
                  <a:pt x="710" y="530"/>
                  <a:pt x="711" y="529"/>
                </a:cubicBezTo>
                <a:moveTo>
                  <a:pt x="712" y="517"/>
                </a:moveTo>
                <a:cubicBezTo>
                  <a:pt x="712" y="517"/>
                  <a:pt x="712" y="516"/>
                  <a:pt x="712" y="516"/>
                </a:cubicBezTo>
                <a:cubicBezTo>
                  <a:pt x="712" y="515"/>
                  <a:pt x="712" y="515"/>
                  <a:pt x="712" y="515"/>
                </a:cubicBezTo>
                <a:cubicBezTo>
                  <a:pt x="713" y="515"/>
                  <a:pt x="713" y="514"/>
                  <a:pt x="713" y="514"/>
                </a:cubicBezTo>
                <a:cubicBezTo>
                  <a:pt x="713" y="514"/>
                  <a:pt x="713" y="515"/>
                  <a:pt x="712" y="515"/>
                </a:cubicBezTo>
                <a:cubicBezTo>
                  <a:pt x="712" y="515"/>
                  <a:pt x="712" y="516"/>
                  <a:pt x="712" y="516"/>
                </a:cubicBezTo>
                <a:cubicBezTo>
                  <a:pt x="712" y="517"/>
                  <a:pt x="712" y="517"/>
                  <a:pt x="712" y="517"/>
                </a:cubicBezTo>
                <a:moveTo>
                  <a:pt x="728" y="487"/>
                </a:moveTo>
                <a:cubicBezTo>
                  <a:pt x="734" y="465"/>
                  <a:pt x="734" y="465"/>
                  <a:pt x="734" y="465"/>
                </a:cubicBezTo>
                <a:cubicBezTo>
                  <a:pt x="733" y="469"/>
                  <a:pt x="733" y="469"/>
                  <a:pt x="733" y="469"/>
                </a:cubicBezTo>
                <a:cubicBezTo>
                  <a:pt x="732" y="471"/>
                  <a:pt x="732" y="473"/>
                  <a:pt x="731" y="475"/>
                </a:cubicBezTo>
                <a:cubicBezTo>
                  <a:pt x="731" y="476"/>
                  <a:pt x="731" y="476"/>
                  <a:pt x="731" y="476"/>
                </a:cubicBezTo>
                <a:cubicBezTo>
                  <a:pt x="731" y="475"/>
                  <a:pt x="731" y="475"/>
                  <a:pt x="731" y="474"/>
                </a:cubicBezTo>
                <a:cubicBezTo>
                  <a:pt x="731" y="473"/>
                  <a:pt x="731" y="473"/>
                  <a:pt x="731" y="473"/>
                </a:cubicBezTo>
                <a:cubicBezTo>
                  <a:pt x="731" y="474"/>
                  <a:pt x="731" y="474"/>
                  <a:pt x="731" y="474"/>
                </a:cubicBezTo>
                <a:cubicBezTo>
                  <a:pt x="728" y="480"/>
                  <a:pt x="727" y="486"/>
                  <a:pt x="725" y="493"/>
                </a:cubicBezTo>
                <a:cubicBezTo>
                  <a:pt x="725" y="493"/>
                  <a:pt x="725" y="493"/>
                  <a:pt x="725" y="493"/>
                </a:cubicBezTo>
                <a:cubicBezTo>
                  <a:pt x="725" y="494"/>
                  <a:pt x="725" y="494"/>
                  <a:pt x="725" y="494"/>
                </a:cubicBezTo>
                <a:cubicBezTo>
                  <a:pt x="723" y="498"/>
                  <a:pt x="723" y="498"/>
                  <a:pt x="722" y="501"/>
                </a:cubicBezTo>
                <a:cubicBezTo>
                  <a:pt x="722" y="504"/>
                  <a:pt x="721" y="504"/>
                  <a:pt x="721" y="504"/>
                </a:cubicBezTo>
                <a:cubicBezTo>
                  <a:pt x="722" y="504"/>
                  <a:pt x="722" y="504"/>
                  <a:pt x="722" y="504"/>
                </a:cubicBezTo>
                <a:cubicBezTo>
                  <a:pt x="728" y="487"/>
                  <a:pt x="728" y="487"/>
                  <a:pt x="728" y="487"/>
                </a:cubicBezTo>
                <a:moveTo>
                  <a:pt x="714" y="506"/>
                </a:moveTo>
                <a:cubicBezTo>
                  <a:pt x="715" y="505"/>
                  <a:pt x="715" y="503"/>
                  <a:pt x="716" y="502"/>
                </a:cubicBezTo>
                <a:cubicBezTo>
                  <a:pt x="716" y="501"/>
                  <a:pt x="716" y="501"/>
                  <a:pt x="716" y="501"/>
                </a:cubicBezTo>
                <a:cubicBezTo>
                  <a:pt x="716" y="500"/>
                  <a:pt x="716" y="500"/>
                  <a:pt x="716" y="500"/>
                </a:cubicBezTo>
                <a:cubicBezTo>
                  <a:pt x="716" y="500"/>
                  <a:pt x="716" y="500"/>
                  <a:pt x="716" y="500"/>
                </a:cubicBezTo>
                <a:cubicBezTo>
                  <a:pt x="716" y="500"/>
                  <a:pt x="716" y="499"/>
                  <a:pt x="716" y="496"/>
                </a:cubicBezTo>
                <a:cubicBezTo>
                  <a:pt x="718" y="491"/>
                  <a:pt x="718" y="491"/>
                  <a:pt x="718" y="491"/>
                </a:cubicBezTo>
                <a:cubicBezTo>
                  <a:pt x="715" y="496"/>
                  <a:pt x="715" y="502"/>
                  <a:pt x="715" y="503"/>
                </a:cubicBezTo>
                <a:cubicBezTo>
                  <a:pt x="715" y="503"/>
                  <a:pt x="715" y="503"/>
                  <a:pt x="715" y="504"/>
                </a:cubicBezTo>
                <a:cubicBezTo>
                  <a:pt x="714" y="505"/>
                  <a:pt x="714" y="506"/>
                  <a:pt x="714" y="506"/>
                </a:cubicBezTo>
                <a:cubicBezTo>
                  <a:pt x="714" y="506"/>
                  <a:pt x="714" y="506"/>
                  <a:pt x="714" y="506"/>
                </a:cubicBezTo>
                <a:moveTo>
                  <a:pt x="719" y="481"/>
                </a:moveTo>
                <a:cubicBezTo>
                  <a:pt x="719" y="480"/>
                  <a:pt x="719" y="480"/>
                  <a:pt x="719" y="480"/>
                </a:cubicBezTo>
                <a:cubicBezTo>
                  <a:pt x="719" y="480"/>
                  <a:pt x="719" y="480"/>
                  <a:pt x="719" y="481"/>
                </a:cubicBezTo>
                <a:cubicBezTo>
                  <a:pt x="719" y="481"/>
                  <a:pt x="719" y="481"/>
                  <a:pt x="719" y="481"/>
                </a:cubicBezTo>
                <a:moveTo>
                  <a:pt x="719" y="485"/>
                </a:moveTo>
                <a:cubicBezTo>
                  <a:pt x="719" y="484"/>
                  <a:pt x="719" y="484"/>
                  <a:pt x="719" y="484"/>
                </a:cubicBezTo>
                <a:cubicBezTo>
                  <a:pt x="719" y="483"/>
                  <a:pt x="719" y="482"/>
                  <a:pt x="719" y="482"/>
                </a:cubicBezTo>
                <a:cubicBezTo>
                  <a:pt x="720" y="479"/>
                  <a:pt x="720" y="479"/>
                  <a:pt x="720" y="479"/>
                </a:cubicBezTo>
                <a:cubicBezTo>
                  <a:pt x="719" y="478"/>
                  <a:pt x="719" y="478"/>
                  <a:pt x="719" y="478"/>
                </a:cubicBezTo>
                <a:cubicBezTo>
                  <a:pt x="719" y="479"/>
                  <a:pt x="719" y="479"/>
                  <a:pt x="719" y="479"/>
                </a:cubicBezTo>
                <a:cubicBezTo>
                  <a:pt x="719" y="480"/>
                  <a:pt x="719" y="480"/>
                  <a:pt x="719" y="482"/>
                </a:cubicBezTo>
                <a:cubicBezTo>
                  <a:pt x="719" y="485"/>
                  <a:pt x="719" y="485"/>
                  <a:pt x="718" y="486"/>
                </a:cubicBezTo>
                <a:cubicBezTo>
                  <a:pt x="719" y="485"/>
                  <a:pt x="719" y="485"/>
                  <a:pt x="719" y="485"/>
                </a:cubicBezTo>
                <a:moveTo>
                  <a:pt x="720" y="475"/>
                </a:moveTo>
                <a:cubicBezTo>
                  <a:pt x="720" y="475"/>
                  <a:pt x="720" y="474"/>
                  <a:pt x="720" y="474"/>
                </a:cubicBezTo>
                <a:cubicBezTo>
                  <a:pt x="720" y="473"/>
                  <a:pt x="720" y="473"/>
                  <a:pt x="720" y="473"/>
                </a:cubicBezTo>
                <a:cubicBezTo>
                  <a:pt x="720" y="472"/>
                  <a:pt x="720" y="471"/>
                  <a:pt x="720" y="471"/>
                </a:cubicBezTo>
                <a:cubicBezTo>
                  <a:pt x="720" y="470"/>
                  <a:pt x="720" y="470"/>
                  <a:pt x="720" y="470"/>
                </a:cubicBezTo>
                <a:cubicBezTo>
                  <a:pt x="720" y="470"/>
                  <a:pt x="720" y="471"/>
                  <a:pt x="720" y="471"/>
                </a:cubicBezTo>
                <a:cubicBezTo>
                  <a:pt x="720" y="472"/>
                  <a:pt x="720" y="472"/>
                  <a:pt x="719" y="473"/>
                </a:cubicBezTo>
                <a:cubicBezTo>
                  <a:pt x="719" y="474"/>
                  <a:pt x="719" y="474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20" y="475"/>
                  <a:pt x="720" y="475"/>
                  <a:pt x="720" y="475"/>
                </a:cubicBezTo>
                <a:moveTo>
                  <a:pt x="721" y="502"/>
                </a:moveTo>
                <a:cubicBezTo>
                  <a:pt x="721" y="502"/>
                  <a:pt x="723" y="495"/>
                  <a:pt x="723" y="494"/>
                </a:cubicBezTo>
                <a:cubicBezTo>
                  <a:pt x="722" y="495"/>
                  <a:pt x="722" y="495"/>
                  <a:pt x="721" y="497"/>
                </a:cubicBezTo>
                <a:cubicBezTo>
                  <a:pt x="721" y="497"/>
                  <a:pt x="721" y="497"/>
                  <a:pt x="721" y="497"/>
                </a:cubicBezTo>
                <a:cubicBezTo>
                  <a:pt x="723" y="492"/>
                  <a:pt x="723" y="492"/>
                  <a:pt x="723" y="492"/>
                </a:cubicBezTo>
                <a:cubicBezTo>
                  <a:pt x="723" y="492"/>
                  <a:pt x="723" y="492"/>
                  <a:pt x="723" y="492"/>
                </a:cubicBezTo>
                <a:cubicBezTo>
                  <a:pt x="722" y="491"/>
                  <a:pt x="722" y="491"/>
                  <a:pt x="722" y="491"/>
                </a:cubicBezTo>
                <a:cubicBezTo>
                  <a:pt x="723" y="490"/>
                  <a:pt x="723" y="489"/>
                  <a:pt x="723" y="488"/>
                </a:cubicBezTo>
                <a:cubicBezTo>
                  <a:pt x="724" y="486"/>
                  <a:pt x="724" y="484"/>
                  <a:pt x="725" y="482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0"/>
                  <a:pt x="725" y="477"/>
                  <a:pt x="726" y="474"/>
                </a:cubicBezTo>
                <a:cubicBezTo>
                  <a:pt x="725" y="475"/>
                  <a:pt x="725" y="475"/>
                  <a:pt x="725" y="475"/>
                </a:cubicBezTo>
                <a:cubicBezTo>
                  <a:pt x="725" y="475"/>
                  <a:pt x="725" y="475"/>
                  <a:pt x="725" y="475"/>
                </a:cubicBezTo>
                <a:cubicBezTo>
                  <a:pt x="725" y="475"/>
                  <a:pt x="724" y="474"/>
                  <a:pt x="725" y="473"/>
                </a:cubicBezTo>
                <a:cubicBezTo>
                  <a:pt x="725" y="472"/>
                  <a:pt x="725" y="472"/>
                  <a:pt x="725" y="472"/>
                </a:cubicBezTo>
                <a:cubicBezTo>
                  <a:pt x="725" y="471"/>
                  <a:pt x="725" y="464"/>
                  <a:pt x="725" y="461"/>
                </a:cubicBezTo>
                <a:cubicBezTo>
                  <a:pt x="725" y="461"/>
                  <a:pt x="725" y="461"/>
                  <a:pt x="725" y="457"/>
                </a:cubicBezTo>
                <a:cubicBezTo>
                  <a:pt x="725" y="457"/>
                  <a:pt x="724" y="458"/>
                  <a:pt x="724" y="458"/>
                </a:cubicBezTo>
                <a:cubicBezTo>
                  <a:pt x="724" y="458"/>
                  <a:pt x="723" y="456"/>
                  <a:pt x="723" y="455"/>
                </a:cubicBezTo>
                <a:cubicBezTo>
                  <a:pt x="722" y="455"/>
                  <a:pt x="722" y="456"/>
                  <a:pt x="722" y="458"/>
                </a:cubicBezTo>
                <a:cubicBezTo>
                  <a:pt x="722" y="461"/>
                  <a:pt x="722" y="461"/>
                  <a:pt x="722" y="465"/>
                </a:cubicBezTo>
                <a:cubicBezTo>
                  <a:pt x="723" y="468"/>
                  <a:pt x="721" y="470"/>
                  <a:pt x="721" y="473"/>
                </a:cubicBezTo>
                <a:cubicBezTo>
                  <a:pt x="721" y="473"/>
                  <a:pt x="721" y="473"/>
                  <a:pt x="721" y="473"/>
                </a:cubicBezTo>
                <a:cubicBezTo>
                  <a:pt x="722" y="474"/>
                  <a:pt x="722" y="474"/>
                  <a:pt x="722" y="474"/>
                </a:cubicBezTo>
                <a:cubicBezTo>
                  <a:pt x="722" y="475"/>
                  <a:pt x="721" y="478"/>
                  <a:pt x="721" y="481"/>
                </a:cubicBezTo>
                <a:cubicBezTo>
                  <a:pt x="721" y="481"/>
                  <a:pt x="720" y="481"/>
                  <a:pt x="720" y="482"/>
                </a:cubicBezTo>
                <a:cubicBezTo>
                  <a:pt x="720" y="485"/>
                  <a:pt x="720" y="488"/>
                  <a:pt x="719" y="491"/>
                </a:cubicBezTo>
                <a:cubicBezTo>
                  <a:pt x="719" y="494"/>
                  <a:pt x="718" y="497"/>
                  <a:pt x="717" y="500"/>
                </a:cubicBezTo>
                <a:cubicBezTo>
                  <a:pt x="716" y="506"/>
                  <a:pt x="715" y="512"/>
                  <a:pt x="713" y="517"/>
                </a:cubicBezTo>
                <a:cubicBezTo>
                  <a:pt x="714" y="516"/>
                  <a:pt x="715" y="515"/>
                  <a:pt x="715" y="514"/>
                </a:cubicBezTo>
                <a:cubicBezTo>
                  <a:pt x="715" y="514"/>
                  <a:pt x="716" y="513"/>
                  <a:pt x="716" y="513"/>
                </a:cubicBezTo>
                <a:cubicBezTo>
                  <a:pt x="716" y="513"/>
                  <a:pt x="718" y="508"/>
                  <a:pt x="719" y="506"/>
                </a:cubicBezTo>
                <a:cubicBezTo>
                  <a:pt x="719" y="506"/>
                  <a:pt x="719" y="506"/>
                  <a:pt x="719" y="505"/>
                </a:cubicBezTo>
                <a:cubicBezTo>
                  <a:pt x="720" y="503"/>
                  <a:pt x="720" y="503"/>
                  <a:pt x="720" y="503"/>
                </a:cubicBezTo>
                <a:cubicBezTo>
                  <a:pt x="720" y="504"/>
                  <a:pt x="720" y="504"/>
                  <a:pt x="720" y="504"/>
                </a:cubicBezTo>
                <a:cubicBezTo>
                  <a:pt x="720" y="503"/>
                  <a:pt x="720" y="503"/>
                  <a:pt x="721" y="502"/>
                </a:cubicBezTo>
                <a:moveTo>
                  <a:pt x="482" y="16"/>
                </a:moveTo>
                <a:cubicBezTo>
                  <a:pt x="480" y="15"/>
                  <a:pt x="479" y="15"/>
                  <a:pt x="479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80" y="15"/>
                  <a:pt x="480" y="15"/>
                  <a:pt x="481" y="15"/>
                </a:cubicBezTo>
                <a:cubicBezTo>
                  <a:pt x="481" y="15"/>
                  <a:pt x="481" y="15"/>
                  <a:pt x="481" y="15"/>
                </a:cubicBezTo>
                <a:cubicBezTo>
                  <a:pt x="481" y="16"/>
                  <a:pt x="482" y="16"/>
                  <a:pt x="482" y="16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83" y="16"/>
                  <a:pt x="482" y="16"/>
                  <a:pt x="482" y="16"/>
                </a:cubicBezTo>
                <a:moveTo>
                  <a:pt x="492" y="21"/>
                </a:moveTo>
                <a:cubicBezTo>
                  <a:pt x="492" y="20"/>
                  <a:pt x="488" y="19"/>
                  <a:pt x="488" y="19"/>
                </a:cubicBezTo>
                <a:cubicBezTo>
                  <a:pt x="488" y="19"/>
                  <a:pt x="488" y="19"/>
                  <a:pt x="488" y="19"/>
                </a:cubicBezTo>
                <a:cubicBezTo>
                  <a:pt x="489" y="20"/>
                  <a:pt x="490" y="20"/>
                  <a:pt x="490" y="20"/>
                </a:cubicBezTo>
                <a:cubicBezTo>
                  <a:pt x="491" y="20"/>
                  <a:pt x="491" y="20"/>
                  <a:pt x="491" y="21"/>
                </a:cubicBezTo>
                <a:cubicBezTo>
                  <a:pt x="491" y="20"/>
                  <a:pt x="491" y="20"/>
                  <a:pt x="491" y="20"/>
                </a:cubicBezTo>
                <a:cubicBezTo>
                  <a:pt x="491" y="20"/>
                  <a:pt x="492" y="21"/>
                  <a:pt x="492" y="21"/>
                </a:cubicBezTo>
                <a:cubicBezTo>
                  <a:pt x="492" y="21"/>
                  <a:pt x="492" y="21"/>
                  <a:pt x="492" y="21"/>
                </a:cubicBezTo>
                <a:moveTo>
                  <a:pt x="476" y="14"/>
                </a:moveTo>
                <a:cubicBezTo>
                  <a:pt x="475" y="14"/>
                  <a:pt x="475" y="14"/>
                  <a:pt x="474" y="14"/>
                </a:cubicBezTo>
                <a:cubicBezTo>
                  <a:pt x="474" y="13"/>
                  <a:pt x="473" y="13"/>
                  <a:pt x="473" y="13"/>
                </a:cubicBezTo>
                <a:cubicBezTo>
                  <a:pt x="473" y="13"/>
                  <a:pt x="473" y="13"/>
                  <a:pt x="473" y="13"/>
                </a:cubicBezTo>
                <a:cubicBezTo>
                  <a:pt x="469" y="12"/>
                  <a:pt x="468" y="12"/>
                  <a:pt x="467" y="12"/>
                </a:cubicBezTo>
                <a:cubicBezTo>
                  <a:pt x="468" y="12"/>
                  <a:pt x="469" y="12"/>
                  <a:pt x="469" y="12"/>
                </a:cubicBezTo>
                <a:cubicBezTo>
                  <a:pt x="469" y="12"/>
                  <a:pt x="469" y="12"/>
                  <a:pt x="469" y="12"/>
                </a:cubicBezTo>
                <a:cubicBezTo>
                  <a:pt x="467" y="12"/>
                  <a:pt x="465" y="11"/>
                  <a:pt x="463" y="11"/>
                </a:cubicBezTo>
                <a:cubicBezTo>
                  <a:pt x="463" y="11"/>
                  <a:pt x="463" y="11"/>
                  <a:pt x="463" y="11"/>
                </a:cubicBezTo>
                <a:cubicBezTo>
                  <a:pt x="465" y="12"/>
                  <a:pt x="468" y="12"/>
                  <a:pt x="470" y="13"/>
                </a:cubicBezTo>
                <a:cubicBezTo>
                  <a:pt x="470" y="13"/>
                  <a:pt x="470" y="13"/>
                  <a:pt x="470" y="13"/>
                </a:cubicBezTo>
                <a:cubicBezTo>
                  <a:pt x="482" y="17"/>
                  <a:pt x="482" y="17"/>
                  <a:pt x="483" y="17"/>
                </a:cubicBezTo>
                <a:cubicBezTo>
                  <a:pt x="482" y="16"/>
                  <a:pt x="480" y="16"/>
                  <a:pt x="479" y="15"/>
                </a:cubicBezTo>
                <a:cubicBezTo>
                  <a:pt x="480" y="16"/>
                  <a:pt x="480" y="16"/>
                  <a:pt x="480" y="16"/>
                </a:cubicBezTo>
                <a:cubicBezTo>
                  <a:pt x="480" y="16"/>
                  <a:pt x="480" y="16"/>
                  <a:pt x="480" y="16"/>
                </a:cubicBezTo>
                <a:cubicBezTo>
                  <a:pt x="479" y="15"/>
                  <a:pt x="479" y="15"/>
                  <a:pt x="478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7" y="14"/>
                  <a:pt x="476" y="14"/>
                </a:cubicBezTo>
                <a:moveTo>
                  <a:pt x="460" y="10"/>
                </a:moveTo>
                <a:cubicBezTo>
                  <a:pt x="455" y="9"/>
                  <a:pt x="455" y="9"/>
                  <a:pt x="455" y="9"/>
                </a:cubicBezTo>
                <a:cubicBezTo>
                  <a:pt x="455" y="9"/>
                  <a:pt x="456" y="9"/>
                  <a:pt x="457" y="10"/>
                </a:cubicBezTo>
                <a:cubicBezTo>
                  <a:pt x="457" y="10"/>
                  <a:pt x="457" y="10"/>
                  <a:pt x="455" y="9"/>
                </a:cubicBezTo>
                <a:cubicBezTo>
                  <a:pt x="454" y="9"/>
                  <a:pt x="454" y="9"/>
                  <a:pt x="453" y="9"/>
                </a:cubicBezTo>
                <a:cubicBezTo>
                  <a:pt x="453" y="9"/>
                  <a:pt x="453" y="9"/>
                  <a:pt x="453" y="9"/>
                </a:cubicBezTo>
                <a:cubicBezTo>
                  <a:pt x="454" y="9"/>
                  <a:pt x="455" y="9"/>
                  <a:pt x="456" y="10"/>
                </a:cubicBezTo>
                <a:cubicBezTo>
                  <a:pt x="455" y="10"/>
                  <a:pt x="455" y="10"/>
                  <a:pt x="455" y="10"/>
                </a:cubicBezTo>
                <a:cubicBezTo>
                  <a:pt x="456" y="10"/>
                  <a:pt x="457" y="10"/>
                  <a:pt x="458" y="10"/>
                </a:cubicBezTo>
                <a:cubicBezTo>
                  <a:pt x="457" y="10"/>
                  <a:pt x="457" y="10"/>
                  <a:pt x="457" y="10"/>
                </a:cubicBezTo>
                <a:cubicBezTo>
                  <a:pt x="458" y="11"/>
                  <a:pt x="459" y="11"/>
                  <a:pt x="460" y="11"/>
                </a:cubicBezTo>
                <a:cubicBezTo>
                  <a:pt x="461" y="11"/>
                  <a:pt x="461" y="11"/>
                  <a:pt x="461" y="11"/>
                </a:cubicBezTo>
                <a:cubicBezTo>
                  <a:pt x="462" y="11"/>
                  <a:pt x="462" y="11"/>
                  <a:pt x="466" y="13"/>
                </a:cubicBezTo>
                <a:cubicBezTo>
                  <a:pt x="467" y="13"/>
                  <a:pt x="467" y="13"/>
                  <a:pt x="467" y="13"/>
                </a:cubicBezTo>
                <a:cubicBezTo>
                  <a:pt x="468" y="13"/>
                  <a:pt x="469" y="13"/>
                  <a:pt x="470" y="13"/>
                </a:cubicBezTo>
                <a:cubicBezTo>
                  <a:pt x="470" y="13"/>
                  <a:pt x="470" y="13"/>
                  <a:pt x="470" y="13"/>
                </a:cubicBezTo>
                <a:cubicBezTo>
                  <a:pt x="471" y="13"/>
                  <a:pt x="471" y="13"/>
                  <a:pt x="471" y="13"/>
                </a:cubicBezTo>
                <a:cubicBezTo>
                  <a:pt x="471" y="13"/>
                  <a:pt x="471" y="13"/>
                  <a:pt x="471" y="13"/>
                </a:cubicBezTo>
                <a:cubicBezTo>
                  <a:pt x="470" y="13"/>
                  <a:pt x="470" y="13"/>
                  <a:pt x="469" y="13"/>
                </a:cubicBezTo>
                <a:cubicBezTo>
                  <a:pt x="468" y="12"/>
                  <a:pt x="467" y="12"/>
                  <a:pt x="466" y="12"/>
                </a:cubicBezTo>
                <a:cubicBezTo>
                  <a:pt x="464" y="12"/>
                  <a:pt x="462" y="11"/>
                  <a:pt x="460" y="10"/>
                </a:cubicBezTo>
                <a:moveTo>
                  <a:pt x="445" y="7"/>
                </a:moveTo>
                <a:cubicBezTo>
                  <a:pt x="444" y="7"/>
                  <a:pt x="444" y="7"/>
                  <a:pt x="444" y="7"/>
                </a:cubicBezTo>
                <a:cubicBezTo>
                  <a:pt x="444" y="7"/>
                  <a:pt x="444" y="7"/>
                  <a:pt x="444" y="7"/>
                </a:cubicBezTo>
                <a:cubicBezTo>
                  <a:pt x="443" y="7"/>
                  <a:pt x="443" y="7"/>
                  <a:pt x="443" y="7"/>
                </a:cubicBezTo>
                <a:cubicBezTo>
                  <a:pt x="440" y="6"/>
                  <a:pt x="439" y="6"/>
                  <a:pt x="438" y="6"/>
                </a:cubicBezTo>
                <a:cubicBezTo>
                  <a:pt x="440" y="6"/>
                  <a:pt x="441" y="6"/>
                  <a:pt x="442" y="7"/>
                </a:cubicBezTo>
                <a:cubicBezTo>
                  <a:pt x="442" y="7"/>
                  <a:pt x="442" y="7"/>
                  <a:pt x="442" y="7"/>
                </a:cubicBezTo>
                <a:cubicBezTo>
                  <a:pt x="444" y="7"/>
                  <a:pt x="445" y="7"/>
                  <a:pt x="447" y="8"/>
                </a:cubicBezTo>
                <a:cubicBezTo>
                  <a:pt x="447" y="8"/>
                  <a:pt x="447" y="8"/>
                  <a:pt x="447" y="8"/>
                </a:cubicBezTo>
                <a:cubicBezTo>
                  <a:pt x="450" y="9"/>
                  <a:pt x="450" y="9"/>
                  <a:pt x="450" y="9"/>
                </a:cubicBezTo>
                <a:cubicBezTo>
                  <a:pt x="450" y="9"/>
                  <a:pt x="450" y="9"/>
                  <a:pt x="450" y="9"/>
                </a:cubicBezTo>
                <a:cubicBezTo>
                  <a:pt x="450" y="9"/>
                  <a:pt x="450" y="9"/>
                  <a:pt x="450" y="9"/>
                </a:cubicBezTo>
                <a:cubicBezTo>
                  <a:pt x="451" y="9"/>
                  <a:pt x="452" y="9"/>
                  <a:pt x="452" y="9"/>
                </a:cubicBezTo>
                <a:cubicBezTo>
                  <a:pt x="454" y="9"/>
                  <a:pt x="454" y="9"/>
                  <a:pt x="454" y="9"/>
                </a:cubicBezTo>
                <a:cubicBezTo>
                  <a:pt x="454" y="9"/>
                  <a:pt x="453" y="9"/>
                  <a:pt x="452" y="9"/>
                </a:cubicBezTo>
                <a:cubicBezTo>
                  <a:pt x="453" y="9"/>
                  <a:pt x="453" y="9"/>
                  <a:pt x="453" y="9"/>
                </a:cubicBezTo>
                <a:cubicBezTo>
                  <a:pt x="452" y="9"/>
                  <a:pt x="452" y="9"/>
                  <a:pt x="451" y="9"/>
                </a:cubicBezTo>
                <a:cubicBezTo>
                  <a:pt x="451" y="8"/>
                  <a:pt x="451" y="8"/>
                  <a:pt x="451" y="8"/>
                </a:cubicBezTo>
                <a:cubicBezTo>
                  <a:pt x="451" y="8"/>
                  <a:pt x="451" y="8"/>
                  <a:pt x="449" y="8"/>
                </a:cubicBezTo>
                <a:cubicBezTo>
                  <a:pt x="448" y="8"/>
                  <a:pt x="447" y="7"/>
                  <a:pt x="446" y="7"/>
                </a:cubicBezTo>
                <a:cubicBezTo>
                  <a:pt x="446" y="7"/>
                  <a:pt x="446" y="7"/>
                  <a:pt x="446" y="7"/>
                </a:cubicBezTo>
                <a:cubicBezTo>
                  <a:pt x="446" y="7"/>
                  <a:pt x="445" y="7"/>
                  <a:pt x="445" y="7"/>
                </a:cubicBezTo>
                <a:moveTo>
                  <a:pt x="459" y="11"/>
                </a:moveTo>
                <a:cubicBezTo>
                  <a:pt x="458" y="10"/>
                  <a:pt x="458" y="10"/>
                  <a:pt x="458" y="10"/>
                </a:cubicBezTo>
                <a:cubicBezTo>
                  <a:pt x="457" y="10"/>
                  <a:pt x="457" y="10"/>
                  <a:pt x="457" y="1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55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3" y="9"/>
                  <a:pt x="453" y="9"/>
                  <a:pt x="453" y="9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7" y="10"/>
                  <a:pt x="457" y="10"/>
                  <a:pt x="458" y="11"/>
                </a:cubicBezTo>
                <a:cubicBezTo>
                  <a:pt x="458" y="11"/>
                  <a:pt x="458" y="11"/>
                  <a:pt x="458" y="11"/>
                </a:cubicBezTo>
                <a:cubicBezTo>
                  <a:pt x="458" y="11"/>
                  <a:pt x="459" y="11"/>
                  <a:pt x="460" y="11"/>
                </a:cubicBezTo>
                <a:cubicBezTo>
                  <a:pt x="460" y="11"/>
                  <a:pt x="460" y="11"/>
                  <a:pt x="460" y="11"/>
                </a:cubicBezTo>
                <a:cubicBezTo>
                  <a:pt x="460" y="11"/>
                  <a:pt x="459" y="11"/>
                  <a:pt x="459" y="11"/>
                </a:cubicBezTo>
                <a:moveTo>
                  <a:pt x="440" y="6"/>
                </a:moveTo>
                <a:cubicBezTo>
                  <a:pt x="440" y="6"/>
                  <a:pt x="437" y="6"/>
                  <a:pt x="436" y="6"/>
                </a:cubicBezTo>
                <a:cubicBezTo>
                  <a:pt x="437" y="6"/>
                  <a:pt x="437" y="6"/>
                  <a:pt x="437" y="6"/>
                </a:cubicBezTo>
                <a:cubicBezTo>
                  <a:pt x="437" y="6"/>
                  <a:pt x="436" y="6"/>
                  <a:pt x="436" y="6"/>
                </a:cubicBezTo>
                <a:cubicBezTo>
                  <a:pt x="437" y="6"/>
                  <a:pt x="437" y="6"/>
                  <a:pt x="437" y="6"/>
                </a:cubicBezTo>
                <a:cubicBezTo>
                  <a:pt x="438" y="6"/>
                  <a:pt x="439" y="6"/>
                  <a:pt x="440" y="6"/>
                </a:cubicBezTo>
                <a:cubicBezTo>
                  <a:pt x="440" y="7"/>
                  <a:pt x="441" y="7"/>
                  <a:pt x="442" y="7"/>
                </a:cubicBezTo>
                <a:cubicBezTo>
                  <a:pt x="442" y="7"/>
                  <a:pt x="442" y="7"/>
                  <a:pt x="442" y="7"/>
                </a:cubicBezTo>
                <a:cubicBezTo>
                  <a:pt x="441" y="7"/>
                  <a:pt x="441" y="7"/>
                  <a:pt x="440" y="6"/>
                </a:cubicBezTo>
                <a:moveTo>
                  <a:pt x="487" y="60"/>
                </a:moveTo>
                <a:cubicBezTo>
                  <a:pt x="487" y="59"/>
                  <a:pt x="487" y="59"/>
                  <a:pt x="486" y="59"/>
                </a:cubicBezTo>
                <a:cubicBezTo>
                  <a:pt x="485" y="59"/>
                  <a:pt x="485" y="59"/>
                  <a:pt x="485" y="59"/>
                </a:cubicBezTo>
                <a:cubicBezTo>
                  <a:pt x="484" y="58"/>
                  <a:pt x="484" y="58"/>
                  <a:pt x="484" y="58"/>
                </a:cubicBezTo>
                <a:cubicBezTo>
                  <a:pt x="483" y="58"/>
                  <a:pt x="482" y="58"/>
                  <a:pt x="480" y="58"/>
                </a:cubicBezTo>
                <a:cubicBezTo>
                  <a:pt x="481" y="58"/>
                  <a:pt x="481" y="58"/>
                  <a:pt x="481" y="58"/>
                </a:cubicBezTo>
                <a:cubicBezTo>
                  <a:pt x="482" y="59"/>
                  <a:pt x="482" y="59"/>
                  <a:pt x="482" y="59"/>
                </a:cubicBezTo>
                <a:cubicBezTo>
                  <a:pt x="483" y="60"/>
                  <a:pt x="483" y="61"/>
                  <a:pt x="484" y="62"/>
                </a:cubicBezTo>
                <a:cubicBezTo>
                  <a:pt x="485" y="62"/>
                  <a:pt x="485" y="62"/>
                  <a:pt x="486" y="62"/>
                </a:cubicBezTo>
                <a:cubicBezTo>
                  <a:pt x="487" y="62"/>
                  <a:pt x="486" y="62"/>
                  <a:pt x="486" y="61"/>
                </a:cubicBezTo>
                <a:cubicBezTo>
                  <a:pt x="486" y="61"/>
                  <a:pt x="486" y="61"/>
                  <a:pt x="486" y="61"/>
                </a:cubicBezTo>
                <a:cubicBezTo>
                  <a:pt x="486" y="61"/>
                  <a:pt x="486" y="61"/>
                  <a:pt x="486" y="61"/>
                </a:cubicBezTo>
                <a:cubicBezTo>
                  <a:pt x="487" y="61"/>
                  <a:pt x="487" y="61"/>
                  <a:pt x="487" y="61"/>
                </a:cubicBezTo>
                <a:cubicBezTo>
                  <a:pt x="487" y="61"/>
                  <a:pt x="487" y="61"/>
                  <a:pt x="487" y="61"/>
                </a:cubicBezTo>
                <a:cubicBezTo>
                  <a:pt x="487" y="60"/>
                  <a:pt x="487" y="60"/>
                  <a:pt x="487" y="60"/>
                </a:cubicBezTo>
                <a:moveTo>
                  <a:pt x="473" y="23"/>
                </a:moveTo>
                <a:cubicBezTo>
                  <a:pt x="471" y="22"/>
                  <a:pt x="471" y="22"/>
                  <a:pt x="468" y="21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8" y="21"/>
                  <a:pt x="468" y="21"/>
                  <a:pt x="467" y="21"/>
                </a:cubicBezTo>
                <a:cubicBezTo>
                  <a:pt x="468" y="22"/>
                  <a:pt x="469" y="22"/>
                  <a:pt x="470" y="23"/>
                </a:cubicBezTo>
                <a:cubicBezTo>
                  <a:pt x="470" y="23"/>
                  <a:pt x="470" y="23"/>
                  <a:pt x="470" y="23"/>
                </a:cubicBezTo>
                <a:cubicBezTo>
                  <a:pt x="469" y="23"/>
                  <a:pt x="469" y="23"/>
                  <a:pt x="469" y="23"/>
                </a:cubicBezTo>
                <a:cubicBezTo>
                  <a:pt x="469" y="23"/>
                  <a:pt x="470" y="23"/>
                  <a:pt x="470" y="23"/>
                </a:cubicBezTo>
                <a:cubicBezTo>
                  <a:pt x="469" y="23"/>
                  <a:pt x="469" y="23"/>
                  <a:pt x="469" y="23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8" y="24"/>
                  <a:pt x="468" y="24"/>
                  <a:pt x="467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25"/>
                  <a:pt x="466" y="25"/>
                  <a:pt x="468" y="26"/>
                </a:cubicBezTo>
                <a:cubicBezTo>
                  <a:pt x="467" y="26"/>
                  <a:pt x="466" y="26"/>
                  <a:pt x="466" y="26"/>
                </a:cubicBezTo>
                <a:cubicBezTo>
                  <a:pt x="466" y="26"/>
                  <a:pt x="466" y="26"/>
                  <a:pt x="467" y="27"/>
                </a:cubicBezTo>
                <a:cubicBezTo>
                  <a:pt x="467" y="27"/>
                  <a:pt x="467" y="27"/>
                  <a:pt x="467" y="27"/>
                </a:cubicBezTo>
                <a:cubicBezTo>
                  <a:pt x="467" y="27"/>
                  <a:pt x="467" y="27"/>
                  <a:pt x="466" y="28"/>
                </a:cubicBezTo>
                <a:cubicBezTo>
                  <a:pt x="466" y="28"/>
                  <a:pt x="466" y="28"/>
                  <a:pt x="469" y="30"/>
                </a:cubicBezTo>
                <a:cubicBezTo>
                  <a:pt x="468" y="30"/>
                  <a:pt x="467" y="29"/>
                  <a:pt x="467" y="30"/>
                </a:cubicBezTo>
                <a:cubicBezTo>
                  <a:pt x="468" y="30"/>
                  <a:pt x="469" y="31"/>
                  <a:pt x="470" y="32"/>
                </a:cubicBezTo>
                <a:cubicBezTo>
                  <a:pt x="470" y="33"/>
                  <a:pt x="470" y="33"/>
                  <a:pt x="470" y="33"/>
                </a:cubicBezTo>
                <a:cubicBezTo>
                  <a:pt x="471" y="33"/>
                  <a:pt x="471" y="33"/>
                  <a:pt x="472" y="34"/>
                </a:cubicBezTo>
                <a:cubicBezTo>
                  <a:pt x="471" y="34"/>
                  <a:pt x="471" y="33"/>
                  <a:pt x="470" y="34"/>
                </a:cubicBezTo>
                <a:cubicBezTo>
                  <a:pt x="470" y="34"/>
                  <a:pt x="470" y="34"/>
                  <a:pt x="470" y="35"/>
                </a:cubicBezTo>
                <a:cubicBezTo>
                  <a:pt x="470" y="35"/>
                  <a:pt x="472" y="37"/>
                  <a:pt x="472" y="36"/>
                </a:cubicBezTo>
                <a:cubicBezTo>
                  <a:pt x="472" y="36"/>
                  <a:pt x="472" y="36"/>
                  <a:pt x="474" y="37"/>
                </a:cubicBezTo>
                <a:cubicBezTo>
                  <a:pt x="474" y="37"/>
                  <a:pt x="474" y="37"/>
                  <a:pt x="474" y="37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4" y="38"/>
                  <a:pt x="473" y="37"/>
                  <a:pt x="473" y="38"/>
                </a:cubicBezTo>
                <a:cubicBezTo>
                  <a:pt x="473" y="38"/>
                  <a:pt x="474" y="39"/>
                  <a:pt x="475" y="39"/>
                </a:cubicBezTo>
                <a:cubicBezTo>
                  <a:pt x="474" y="39"/>
                  <a:pt x="473" y="39"/>
                  <a:pt x="473" y="40"/>
                </a:cubicBezTo>
                <a:cubicBezTo>
                  <a:pt x="474" y="41"/>
                  <a:pt x="475" y="41"/>
                  <a:pt x="475" y="42"/>
                </a:cubicBezTo>
                <a:cubicBezTo>
                  <a:pt x="475" y="42"/>
                  <a:pt x="475" y="42"/>
                  <a:pt x="476" y="43"/>
                </a:cubicBezTo>
                <a:cubicBezTo>
                  <a:pt x="475" y="43"/>
                  <a:pt x="475" y="43"/>
                  <a:pt x="475" y="43"/>
                </a:cubicBezTo>
                <a:cubicBezTo>
                  <a:pt x="475" y="43"/>
                  <a:pt x="475" y="43"/>
                  <a:pt x="476" y="44"/>
                </a:cubicBezTo>
                <a:cubicBezTo>
                  <a:pt x="476" y="44"/>
                  <a:pt x="476" y="44"/>
                  <a:pt x="476" y="44"/>
                </a:cubicBezTo>
                <a:cubicBezTo>
                  <a:pt x="477" y="46"/>
                  <a:pt x="478" y="46"/>
                  <a:pt x="479" y="47"/>
                </a:cubicBezTo>
                <a:cubicBezTo>
                  <a:pt x="479" y="47"/>
                  <a:pt x="480" y="47"/>
                  <a:pt x="480" y="47"/>
                </a:cubicBezTo>
                <a:cubicBezTo>
                  <a:pt x="480" y="47"/>
                  <a:pt x="480" y="47"/>
                  <a:pt x="480" y="47"/>
                </a:cubicBezTo>
                <a:cubicBezTo>
                  <a:pt x="480" y="47"/>
                  <a:pt x="480" y="47"/>
                  <a:pt x="480" y="47"/>
                </a:cubicBezTo>
                <a:cubicBezTo>
                  <a:pt x="481" y="47"/>
                  <a:pt x="481" y="47"/>
                  <a:pt x="482" y="48"/>
                </a:cubicBezTo>
                <a:cubicBezTo>
                  <a:pt x="482" y="47"/>
                  <a:pt x="482" y="47"/>
                  <a:pt x="481" y="47"/>
                </a:cubicBezTo>
                <a:cubicBezTo>
                  <a:pt x="484" y="48"/>
                  <a:pt x="485" y="48"/>
                  <a:pt x="486" y="49"/>
                </a:cubicBezTo>
                <a:cubicBezTo>
                  <a:pt x="486" y="50"/>
                  <a:pt x="486" y="50"/>
                  <a:pt x="486" y="50"/>
                </a:cubicBezTo>
                <a:cubicBezTo>
                  <a:pt x="487" y="51"/>
                  <a:pt x="487" y="51"/>
                  <a:pt x="487" y="51"/>
                </a:cubicBezTo>
                <a:cubicBezTo>
                  <a:pt x="488" y="51"/>
                  <a:pt x="488" y="51"/>
                  <a:pt x="488" y="51"/>
                </a:cubicBezTo>
                <a:cubicBezTo>
                  <a:pt x="488" y="51"/>
                  <a:pt x="489" y="51"/>
                  <a:pt x="490" y="51"/>
                </a:cubicBezTo>
                <a:cubicBezTo>
                  <a:pt x="492" y="51"/>
                  <a:pt x="494" y="52"/>
                  <a:pt x="495" y="52"/>
                </a:cubicBezTo>
                <a:cubicBezTo>
                  <a:pt x="495" y="52"/>
                  <a:pt x="496" y="52"/>
                  <a:pt x="496" y="52"/>
                </a:cubicBezTo>
                <a:cubicBezTo>
                  <a:pt x="496" y="52"/>
                  <a:pt x="496" y="52"/>
                  <a:pt x="497" y="52"/>
                </a:cubicBezTo>
                <a:cubicBezTo>
                  <a:pt x="496" y="52"/>
                  <a:pt x="496" y="51"/>
                  <a:pt x="495" y="51"/>
                </a:cubicBezTo>
                <a:cubicBezTo>
                  <a:pt x="495" y="51"/>
                  <a:pt x="495" y="51"/>
                  <a:pt x="487" y="46"/>
                </a:cubicBezTo>
                <a:cubicBezTo>
                  <a:pt x="486" y="45"/>
                  <a:pt x="484" y="44"/>
                  <a:pt x="483" y="43"/>
                </a:cubicBezTo>
                <a:cubicBezTo>
                  <a:pt x="483" y="43"/>
                  <a:pt x="483" y="43"/>
                  <a:pt x="483" y="43"/>
                </a:cubicBezTo>
                <a:cubicBezTo>
                  <a:pt x="483" y="42"/>
                  <a:pt x="483" y="42"/>
                  <a:pt x="481" y="41"/>
                </a:cubicBezTo>
                <a:cubicBezTo>
                  <a:pt x="480" y="40"/>
                  <a:pt x="480" y="40"/>
                  <a:pt x="480" y="40"/>
                </a:cubicBezTo>
                <a:cubicBezTo>
                  <a:pt x="480" y="40"/>
                  <a:pt x="480" y="40"/>
                  <a:pt x="480" y="40"/>
                </a:cubicBezTo>
                <a:cubicBezTo>
                  <a:pt x="480" y="39"/>
                  <a:pt x="480" y="39"/>
                  <a:pt x="479" y="39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479" y="37"/>
                  <a:pt x="479" y="37"/>
                  <a:pt x="478" y="36"/>
                </a:cubicBezTo>
                <a:cubicBezTo>
                  <a:pt x="478" y="35"/>
                  <a:pt x="477" y="35"/>
                  <a:pt x="477" y="35"/>
                </a:cubicBezTo>
                <a:cubicBezTo>
                  <a:pt x="477" y="35"/>
                  <a:pt x="477" y="35"/>
                  <a:pt x="477" y="35"/>
                </a:cubicBezTo>
                <a:cubicBezTo>
                  <a:pt x="477" y="34"/>
                  <a:pt x="475" y="33"/>
                  <a:pt x="474" y="32"/>
                </a:cubicBezTo>
                <a:cubicBezTo>
                  <a:pt x="475" y="32"/>
                  <a:pt x="475" y="32"/>
                  <a:pt x="476" y="32"/>
                </a:cubicBezTo>
                <a:cubicBezTo>
                  <a:pt x="475" y="31"/>
                  <a:pt x="475" y="31"/>
                  <a:pt x="475" y="31"/>
                </a:cubicBezTo>
                <a:cubicBezTo>
                  <a:pt x="476" y="31"/>
                  <a:pt x="476" y="31"/>
                  <a:pt x="476" y="31"/>
                </a:cubicBezTo>
                <a:cubicBezTo>
                  <a:pt x="475" y="31"/>
                  <a:pt x="475" y="31"/>
                  <a:pt x="475" y="31"/>
                </a:cubicBezTo>
                <a:cubicBezTo>
                  <a:pt x="475" y="30"/>
                  <a:pt x="475" y="30"/>
                  <a:pt x="475" y="30"/>
                </a:cubicBezTo>
                <a:cubicBezTo>
                  <a:pt x="475" y="30"/>
                  <a:pt x="475" y="30"/>
                  <a:pt x="475" y="30"/>
                </a:cubicBezTo>
                <a:cubicBezTo>
                  <a:pt x="475" y="29"/>
                  <a:pt x="473" y="29"/>
                  <a:pt x="472" y="28"/>
                </a:cubicBezTo>
                <a:cubicBezTo>
                  <a:pt x="473" y="27"/>
                  <a:pt x="473" y="28"/>
                  <a:pt x="474" y="28"/>
                </a:cubicBezTo>
                <a:cubicBezTo>
                  <a:pt x="474" y="27"/>
                  <a:pt x="473" y="27"/>
                  <a:pt x="473" y="27"/>
                </a:cubicBezTo>
                <a:cubicBezTo>
                  <a:pt x="473" y="27"/>
                  <a:pt x="473" y="27"/>
                  <a:pt x="473" y="27"/>
                </a:cubicBezTo>
                <a:cubicBezTo>
                  <a:pt x="473" y="26"/>
                  <a:pt x="473" y="26"/>
                  <a:pt x="473" y="26"/>
                </a:cubicBezTo>
                <a:cubicBezTo>
                  <a:pt x="474" y="26"/>
                  <a:pt x="474" y="26"/>
                  <a:pt x="475" y="26"/>
                </a:cubicBezTo>
                <a:cubicBezTo>
                  <a:pt x="475" y="26"/>
                  <a:pt x="474" y="26"/>
                  <a:pt x="474" y="26"/>
                </a:cubicBezTo>
                <a:cubicBezTo>
                  <a:pt x="475" y="25"/>
                  <a:pt x="475" y="25"/>
                  <a:pt x="475" y="25"/>
                </a:cubicBezTo>
                <a:cubicBezTo>
                  <a:pt x="474" y="25"/>
                  <a:pt x="474" y="25"/>
                  <a:pt x="474" y="25"/>
                </a:cubicBezTo>
                <a:cubicBezTo>
                  <a:pt x="475" y="25"/>
                  <a:pt x="475" y="25"/>
                  <a:pt x="476" y="25"/>
                </a:cubicBezTo>
                <a:cubicBezTo>
                  <a:pt x="475" y="24"/>
                  <a:pt x="475" y="24"/>
                  <a:pt x="473" y="23"/>
                </a:cubicBezTo>
                <a:cubicBezTo>
                  <a:pt x="473" y="23"/>
                  <a:pt x="473" y="23"/>
                  <a:pt x="473" y="23"/>
                </a:cubicBezTo>
                <a:cubicBezTo>
                  <a:pt x="474" y="23"/>
                  <a:pt x="474" y="23"/>
                  <a:pt x="474" y="23"/>
                </a:cubicBezTo>
                <a:cubicBezTo>
                  <a:pt x="474" y="23"/>
                  <a:pt x="473" y="23"/>
                  <a:pt x="473" y="23"/>
                </a:cubicBezTo>
                <a:moveTo>
                  <a:pt x="504" y="38"/>
                </a:moveTo>
                <a:cubicBezTo>
                  <a:pt x="503" y="37"/>
                  <a:pt x="501" y="36"/>
                  <a:pt x="501" y="36"/>
                </a:cubicBezTo>
                <a:cubicBezTo>
                  <a:pt x="500" y="36"/>
                  <a:pt x="500" y="36"/>
                  <a:pt x="500" y="36"/>
                </a:cubicBezTo>
                <a:cubicBezTo>
                  <a:pt x="500" y="36"/>
                  <a:pt x="500" y="36"/>
                  <a:pt x="500" y="36"/>
                </a:cubicBezTo>
                <a:cubicBezTo>
                  <a:pt x="501" y="37"/>
                  <a:pt x="501" y="37"/>
                  <a:pt x="501" y="37"/>
                </a:cubicBezTo>
                <a:cubicBezTo>
                  <a:pt x="502" y="38"/>
                  <a:pt x="502" y="38"/>
                  <a:pt x="502" y="38"/>
                </a:cubicBezTo>
                <a:cubicBezTo>
                  <a:pt x="503" y="39"/>
                  <a:pt x="503" y="39"/>
                  <a:pt x="503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5" y="38"/>
                  <a:pt x="505" y="38"/>
                  <a:pt x="505" y="38"/>
                </a:cubicBezTo>
                <a:cubicBezTo>
                  <a:pt x="505" y="38"/>
                  <a:pt x="504" y="38"/>
                  <a:pt x="504" y="38"/>
                </a:cubicBezTo>
                <a:moveTo>
                  <a:pt x="428" y="7"/>
                </a:moveTo>
                <a:cubicBezTo>
                  <a:pt x="428" y="7"/>
                  <a:pt x="428" y="7"/>
                  <a:pt x="428" y="7"/>
                </a:cubicBezTo>
                <a:cubicBezTo>
                  <a:pt x="428" y="7"/>
                  <a:pt x="427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7" y="7"/>
                  <a:pt x="427" y="7"/>
                  <a:pt x="427" y="7"/>
                </a:cubicBezTo>
                <a:cubicBezTo>
                  <a:pt x="426" y="7"/>
                  <a:pt x="426" y="7"/>
                  <a:pt x="426" y="7"/>
                </a:cubicBezTo>
                <a:cubicBezTo>
                  <a:pt x="426" y="7"/>
                  <a:pt x="427" y="7"/>
                  <a:pt x="427" y="7"/>
                </a:cubicBezTo>
                <a:cubicBezTo>
                  <a:pt x="427" y="7"/>
                  <a:pt x="427" y="7"/>
                  <a:pt x="427" y="7"/>
                </a:cubicBezTo>
                <a:cubicBezTo>
                  <a:pt x="427" y="7"/>
                  <a:pt x="431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8"/>
                  <a:pt x="431" y="8"/>
                  <a:pt x="429" y="7"/>
                </a:cubicBezTo>
                <a:cubicBezTo>
                  <a:pt x="429" y="7"/>
                  <a:pt x="429" y="7"/>
                  <a:pt x="429" y="7"/>
                </a:cubicBezTo>
                <a:cubicBezTo>
                  <a:pt x="428" y="7"/>
                  <a:pt x="428" y="7"/>
                  <a:pt x="428" y="7"/>
                </a:cubicBezTo>
                <a:moveTo>
                  <a:pt x="431" y="8"/>
                </a:moveTo>
                <a:cubicBezTo>
                  <a:pt x="430" y="8"/>
                  <a:pt x="430" y="8"/>
                  <a:pt x="429" y="8"/>
                </a:cubicBezTo>
                <a:cubicBezTo>
                  <a:pt x="429" y="8"/>
                  <a:pt x="429" y="8"/>
                  <a:pt x="428" y="8"/>
                </a:cubicBezTo>
                <a:cubicBezTo>
                  <a:pt x="427" y="7"/>
                  <a:pt x="426" y="7"/>
                  <a:pt x="425" y="7"/>
                </a:cubicBezTo>
                <a:cubicBezTo>
                  <a:pt x="424" y="6"/>
                  <a:pt x="424" y="6"/>
                  <a:pt x="424" y="6"/>
                </a:cubicBezTo>
                <a:cubicBezTo>
                  <a:pt x="424" y="6"/>
                  <a:pt x="424" y="6"/>
                  <a:pt x="424" y="6"/>
                </a:cubicBezTo>
                <a:cubicBezTo>
                  <a:pt x="424" y="6"/>
                  <a:pt x="424" y="6"/>
                  <a:pt x="424" y="7"/>
                </a:cubicBezTo>
                <a:cubicBezTo>
                  <a:pt x="425" y="7"/>
                  <a:pt x="425" y="7"/>
                  <a:pt x="426" y="7"/>
                </a:cubicBezTo>
                <a:cubicBezTo>
                  <a:pt x="425" y="7"/>
                  <a:pt x="425" y="7"/>
                  <a:pt x="425" y="7"/>
                </a:cubicBezTo>
                <a:cubicBezTo>
                  <a:pt x="425" y="7"/>
                  <a:pt x="426" y="7"/>
                  <a:pt x="426" y="7"/>
                </a:cubicBezTo>
                <a:cubicBezTo>
                  <a:pt x="426" y="7"/>
                  <a:pt x="426" y="7"/>
                  <a:pt x="426" y="7"/>
                </a:cubicBezTo>
                <a:cubicBezTo>
                  <a:pt x="427" y="8"/>
                  <a:pt x="427" y="8"/>
                  <a:pt x="428" y="8"/>
                </a:cubicBezTo>
                <a:cubicBezTo>
                  <a:pt x="428" y="8"/>
                  <a:pt x="429" y="8"/>
                  <a:pt x="430" y="9"/>
                </a:cubicBezTo>
                <a:cubicBezTo>
                  <a:pt x="430" y="8"/>
                  <a:pt x="430" y="8"/>
                  <a:pt x="430" y="8"/>
                </a:cubicBezTo>
                <a:cubicBezTo>
                  <a:pt x="429" y="8"/>
                  <a:pt x="429" y="8"/>
                  <a:pt x="429" y="8"/>
                </a:cubicBezTo>
                <a:cubicBezTo>
                  <a:pt x="430" y="8"/>
                  <a:pt x="430" y="8"/>
                  <a:pt x="430" y="8"/>
                </a:cubicBezTo>
                <a:cubicBezTo>
                  <a:pt x="430" y="8"/>
                  <a:pt x="430" y="8"/>
                  <a:pt x="430" y="8"/>
                </a:cubicBezTo>
                <a:cubicBezTo>
                  <a:pt x="430" y="8"/>
                  <a:pt x="430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moveTo>
                  <a:pt x="433" y="10"/>
                </a:moveTo>
                <a:cubicBezTo>
                  <a:pt x="433" y="10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3" y="10"/>
                  <a:pt x="433" y="10"/>
                  <a:pt x="433" y="10"/>
                </a:cubicBezTo>
                <a:cubicBezTo>
                  <a:pt x="434" y="10"/>
                  <a:pt x="434" y="10"/>
                  <a:pt x="434" y="10"/>
                </a:cubicBezTo>
                <a:cubicBezTo>
                  <a:pt x="434" y="10"/>
                  <a:pt x="434" y="10"/>
                  <a:pt x="434" y="10"/>
                </a:cubicBezTo>
                <a:cubicBezTo>
                  <a:pt x="433" y="10"/>
                  <a:pt x="433" y="10"/>
                  <a:pt x="433" y="10"/>
                </a:cubicBezTo>
                <a:cubicBezTo>
                  <a:pt x="433" y="10"/>
                  <a:pt x="433" y="10"/>
                  <a:pt x="433" y="10"/>
                </a:cubicBezTo>
                <a:moveTo>
                  <a:pt x="430" y="9"/>
                </a:moveTo>
                <a:cubicBezTo>
                  <a:pt x="429" y="9"/>
                  <a:pt x="429" y="9"/>
                  <a:pt x="429" y="9"/>
                </a:cubicBezTo>
                <a:cubicBezTo>
                  <a:pt x="428" y="8"/>
                  <a:pt x="428" y="8"/>
                  <a:pt x="428" y="8"/>
                </a:cubicBezTo>
                <a:cubicBezTo>
                  <a:pt x="428" y="8"/>
                  <a:pt x="428" y="8"/>
                  <a:pt x="427" y="8"/>
                </a:cubicBezTo>
                <a:cubicBezTo>
                  <a:pt x="427" y="8"/>
                  <a:pt x="427" y="8"/>
                  <a:pt x="427" y="8"/>
                </a:cubicBezTo>
                <a:cubicBezTo>
                  <a:pt x="428" y="9"/>
                  <a:pt x="428" y="9"/>
                  <a:pt x="428" y="9"/>
                </a:cubicBezTo>
                <a:cubicBezTo>
                  <a:pt x="428" y="9"/>
                  <a:pt x="428" y="9"/>
                  <a:pt x="428" y="9"/>
                </a:cubicBezTo>
                <a:cubicBezTo>
                  <a:pt x="429" y="9"/>
                  <a:pt x="429" y="10"/>
                  <a:pt x="430" y="10"/>
                </a:cubicBezTo>
                <a:cubicBezTo>
                  <a:pt x="431" y="10"/>
                  <a:pt x="431" y="10"/>
                  <a:pt x="431" y="10"/>
                </a:cubicBezTo>
                <a:cubicBezTo>
                  <a:pt x="430" y="9"/>
                  <a:pt x="429" y="9"/>
                  <a:pt x="429" y="9"/>
                </a:cubicBezTo>
                <a:cubicBezTo>
                  <a:pt x="430" y="10"/>
                  <a:pt x="431" y="10"/>
                  <a:pt x="432" y="10"/>
                </a:cubicBezTo>
                <a:cubicBezTo>
                  <a:pt x="431" y="10"/>
                  <a:pt x="431" y="10"/>
                  <a:pt x="431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1" y="10"/>
                  <a:pt x="430" y="9"/>
                  <a:pt x="429" y="9"/>
                </a:cubicBezTo>
                <a:cubicBezTo>
                  <a:pt x="430" y="9"/>
                  <a:pt x="430" y="9"/>
                  <a:pt x="430" y="9"/>
                </a:cubicBezTo>
                <a:moveTo>
                  <a:pt x="425" y="7"/>
                </a:moveTo>
                <a:cubicBezTo>
                  <a:pt x="424" y="7"/>
                  <a:pt x="424" y="7"/>
                  <a:pt x="424" y="7"/>
                </a:cubicBezTo>
                <a:cubicBezTo>
                  <a:pt x="423" y="7"/>
                  <a:pt x="423" y="7"/>
                  <a:pt x="423" y="6"/>
                </a:cubicBezTo>
                <a:cubicBezTo>
                  <a:pt x="422" y="6"/>
                  <a:pt x="422" y="6"/>
                  <a:pt x="422" y="6"/>
                </a:cubicBezTo>
                <a:cubicBezTo>
                  <a:pt x="422" y="7"/>
                  <a:pt x="422" y="7"/>
                  <a:pt x="422" y="7"/>
                </a:cubicBezTo>
                <a:cubicBezTo>
                  <a:pt x="422" y="7"/>
                  <a:pt x="422" y="7"/>
                  <a:pt x="419" y="6"/>
                </a:cubicBezTo>
                <a:cubicBezTo>
                  <a:pt x="419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6"/>
                  <a:pt x="418" y="6"/>
                  <a:pt x="418" y="6"/>
                </a:cubicBezTo>
                <a:cubicBezTo>
                  <a:pt x="419" y="6"/>
                  <a:pt x="420" y="6"/>
                  <a:pt x="421" y="7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2" y="7"/>
                  <a:pt x="422" y="7"/>
                  <a:pt x="422" y="7"/>
                </a:cubicBezTo>
                <a:cubicBezTo>
                  <a:pt x="423" y="7"/>
                  <a:pt x="423" y="8"/>
                  <a:pt x="424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4" y="9"/>
                </a:cubicBezTo>
                <a:cubicBezTo>
                  <a:pt x="424" y="9"/>
                  <a:pt x="424" y="9"/>
                  <a:pt x="424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4" y="9"/>
                  <a:pt x="423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3" y="8"/>
                </a:cubicBezTo>
                <a:cubicBezTo>
                  <a:pt x="423" y="7"/>
                  <a:pt x="423" y="7"/>
                  <a:pt x="423" y="7"/>
                </a:cubicBezTo>
                <a:cubicBezTo>
                  <a:pt x="424" y="8"/>
                  <a:pt x="424" y="8"/>
                  <a:pt x="425" y="8"/>
                </a:cubicBezTo>
                <a:cubicBezTo>
                  <a:pt x="425" y="8"/>
                  <a:pt x="425" y="8"/>
                  <a:pt x="425" y="8"/>
                </a:cubicBezTo>
                <a:cubicBezTo>
                  <a:pt x="422" y="7"/>
                  <a:pt x="422" y="7"/>
                  <a:pt x="422" y="7"/>
                </a:cubicBezTo>
                <a:cubicBezTo>
                  <a:pt x="423" y="7"/>
                  <a:pt x="423" y="7"/>
                  <a:pt x="423" y="7"/>
                </a:cubicBezTo>
                <a:cubicBezTo>
                  <a:pt x="425" y="7"/>
                  <a:pt x="425" y="7"/>
                  <a:pt x="425" y="7"/>
                </a:cubicBezTo>
                <a:cubicBezTo>
                  <a:pt x="425" y="7"/>
                  <a:pt x="425" y="7"/>
                  <a:pt x="425" y="7"/>
                </a:cubicBezTo>
                <a:moveTo>
                  <a:pt x="421" y="8"/>
                </a:moveTo>
                <a:cubicBezTo>
                  <a:pt x="420" y="8"/>
                  <a:pt x="420" y="8"/>
                  <a:pt x="419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8" y="7"/>
                  <a:pt x="417" y="7"/>
                  <a:pt x="417" y="7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7"/>
                  <a:pt x="416" y="7"/>
                  <a:pt x="416" y="7"/>
                </a:cubicBezTo>
                <a:cubicBezTo>
                  <a:pt x="416" y="7"/>
                  <a:pt x="417" y="7"/>
                  <a:pt x="417" y="7"/>
                </a:cubicBezTo>
                <a:cubicBezTo>
                  <a:pt x="417" y="7"/>
                  <a:pt x="417" y="7"/>
                  <a:pt x="416" y="7"/>
                </a:cubicBezTo>
                <a:cubicBezTo>
                  <a:pt x="416" y="7"/>
                  <a:pt x="416" y="7"/>
                  <a:pt x="416" y="7"/>
                </a:cubicBezTo>
                <a:cubicBezTo>
                  <a:pt x="417" y="7"/>
                  <a:pt x="417" y="7"/>
                  <a:pt x="417" y="7"/>
                </a:cubicBezTo>
                <a:cubicBezTo>
                  <a:pt x="416" y="7"/>
                  <a:pt x="416" y="7"/>
                  <a:pt x="416" y="7"/>
                </a:cubicBezTo>
                <a:cubicBezTo>
                  <a:pt x="416" y="7"/>
                  <a:pt x="416" y="7"/>
                  <a:pt x="415" y="7"/>
                </a:cubicBezTo>
                <a:cubicBezTo>
                  <a:pt x="416" y="8"/>
                  <a:pt x="416" y="8"/>
                  <a:pt x="416" y="8"/>
                </a:cubicBezTo>
                <a:cubicBezTo>
                  <a:pt x="416" y="8"/>
                  <a:pt x="415" y="7"/>
                  <a:pt x="415" y="7"/>
                </a:cubicBezTo>
                <a:cubicBezTo>
                  <a:pt x="414" y="7"/>
                  <a:pt x="414" y="7"/>
                  <a:pt x="414" y="7"/>
                </a:cubicBezTo>
                <a:cubicBezTo>
                  <a:pt x="416" y="8"/>
                  <a:pt x="417" y="9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8" y="8"/>
                  <a:pt x="418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9" y="8"/>
                  <a:pt x="419" y="8"/>
                  <a:pt x="420" y="9"/>
                </a:cubicBezTo>
                <a:cubicBezTo>
                  <a:pt x="419" y="9"/>
                  <a:pt x="419" y="9"/>
                  <a:pt x="419" y="9"/>
                </a:cubicBezTo>
                <a:cubicBezTo>
                  <a:pt x="420" y="9"/>
                  <a:pt x="420" y="9"/>
                  <a:pt x="420" y="9"/>
                </a:cubicBezTo>
                <a:cubicBezTo>
                  <a:pt x="421" y="9"/>
                  <a:pt x="421" y="10"/>
                  <a:pt x="422" y="10"/>
                </a:cubicBezTo>
                <a:cubicBezTo>
                  <a:pt x="424" y="10"/>
                  <a:pt x="424" y="10"/>
                  <a:pt x="424" y="10"/>
                </a:cubicBezTo>
                <a:cubicBezTo>
                  <a:pt x="424" y="10"/>
                  <a:pt x="423" y="9"/>
                  <a:pt x="421" y="9"/>
                </a:cubicBezTo>
                <a:cubicBezTo>
                  <a:pt x="421" y="9"/>
                  <a:pt x="421" y="9"/>
                  <a:pt x="421" y="9"/>
                </a:cubicBezTo>
                <a:cubicBezTo>
                  <a:pt x="421" y="9"/>
                  <a:pt x="421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8"/>
                  <a:pt x="421" y="8"/>
                  <a:pt x="421" y="8"/>
                </a:cubicBezTo>
                <a:moveTo>
                  <a:pt x="399" y="10"/>
                </a:moveTo>
                <a:cubicBezTo>
                  <a:pt x="399" y="9"/>
                  <a:pt x="399" y="9"/>
                  <a:pt x="399" y="9"/>
                </a:cubicBezTo>
                <a:cubicBezTo>
                  <a:pt x="398" y="9"/>
                  <a:pt x="398" y="9"/>
                  <a:pt x="398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6" y="8"/>
                  <a:pt x="395" y="8"/>
                  <a:pt x="395" y="8"/>
                </a:cubicBezTo>
                <a:cubicBezTo>
                  <a:pt x="395" y="9"/>
                  <a:pt x="395" y="9"/>
                  <a:pt x="394" y="9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3" y="8"/>
                  <a:pt x="393" y="8"/>
                  <a:pt x="393" y="8"/>
                </a:cubicBezTo>
                <a:cubicBezTo>
                  <a:pt x="393" y="8"/>
                  <a:pt x="393" y="8"/>
                  <a:pt x="393" y="8"/>
                </a:cubicBezTo>
                <a:cubicBezTo>
                  <a:pt x="393" y="9"/>
                  <a:pt x="393" y="9"/>
                  <a:pt x="393" y="9"/>
                </a:cubicBezTo>
                <a:cubicBezTo>
                  <a:pt x="393" y="9"/>
                  <a:pt x="393" y="9"/>
                  <a:pt x="393" y="9"/>
                </a:cubicBezTo>
                <a:cubicBezTo>
                  <a:pt x="393" y="9"/>
                  <a:pt x="392" y="8"/>
                  <a:pt x="392" y="8"/>
                </a:cubicBezTo>
                <a:cubicBezTo>
                  <a:pt x="392" y="8"/>
                  <a:pt x="390" y="8"/>
                  <a:pt x="389" y="8"/>
                </a:cubicBezTo>
                <a:cubicBezTo>
                  <a:pt x="389" y="8"/>
                  <a:pt x="388" y="9"/>
                  <a:pt x="390" y="9"/>
                </a:cubicBezTo>
                <a:cubicBezTo>
                  <a:pt x="390" y="9"/>
                  <a:pt x="390" y="9"/>
                  <a:pt x="390" y="9"/>
                </a:cubicBezTo>
                <a:cubicBezTo>
                  <a:pt x="391" y="9"/>
                  <a:pt x="391" y="9"/>
                  <a:pt x="391" y="9"/>
                </a:cubicBezTo>
                <a:cubicBezTo>
                  <a:pt x="391" y="9"/>
                  <a:pt x="391" y="9"/>
                  <a:pt x="392" y="9"/>
                </a:cubicBezTo>
                <a:cubicBezTo>
                  <a:pt x="392" y="9"/>
                  <a:pt x="392" y="10"/>
                  <a:pt x="393" y="10"/>
                </a:cubicBezTo>
                <a:cubicBezTo>
                  <a:pt x="392" y="10"/>
                  <a:pt x="391" y="10"/>
                  <a:pt x="391" y="10"/>
                </a:cubicBezTo>
                <a:cubicBezTo>
                  <a:pt x="391" y="10"/>
                  <a:pt x="391" y="10"/>
                  <a:pt x="391" y="10"/>
                </a:cubicBezTo>
                <a:cubicBezTo>
                  <a:pt x="391" y="11"/>
                  <a:pt x="392" y="11"/>
                  <a:pt x="392" y="11"/>
                </a:cubicBezTo>
                <a:cubicBezTo>
                  <a:pt x="393" y="11"/>
                  <a:pt x="393" y="11"/>
                  <a:pt x="394" y="11"/>
                </a:cubicBezTo>
                <a:cubicBezTo>
                  <a:pt x="394" y="11"/>
                  <a:pt x="394" y="11"/>
                  <a:pt x="394" y="11"/>
                </a:cubicBezTo>
                <a:cubicBezTo>
                  <a:pt x="395" y="11"/>
                  <a:pt x="395" y="11"/>
                  <a:pt x="395" y="11"/>
                </a:cubicBezTo>
                <a:cubicBezTo>
                  <a:pt x="396" y="12"/>
                  <a:pt x="396" y="12"/>
                  <a:pt x="396" y="12"/>
                </a:cubicBezTo>
                <a:cubicBezTo>
                  <a:pt x="397" y="12"/>
                  <a:pt x="397" y="11"/>
                  <a:pt x="397" y="11"/>
                </a:cubicBezTo>
                <a:cubicBezTo>
                  <a:pt x="398" y="11"/>
                  <a:pt x="398" y="11"/>
                  <a:pt x="399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0"/>
                  <a:pt x="398" y="10"/>
                  <a:pt x="398" y="10"/>
                </a:cubicBezTo>
                <a:cubicBezTo>
                  <a:pt x="398" y="10"/>
                  <a:pt x="399" y="10"/>
                  <a:pt x="399" y="10"/>
                </a:cubicBezTo>
                <a:moveTo>
                  <a:pt x="390" y="11"/>
                </a:move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moveTo>
                  <a:pt x="401" y="18"/>
                </a:moveTo>
                <a:cubicBezTo>
                  <a:pt x="401" y="17"/>
                  <a:pt x="401" y="17"/>
                  <a:pt x="401" y="17"/>
                </a:cubicBezTo>
                <a:cubicBezTo>
                  <a:pt x="401" y="17"/>
                  <a:pt x="401" y="17"/>
                  <a:pt x="399" y="17"/>
                </a:cubicBezTo>
                <a:cubicBezTo>
                  <a:pt x="398" y="16"/>
                  <a:pt x="398" y="16"/>
                  <a:pt x="398" y="16"/>
                </a:cubicBezTo>
                <a:cubicBezTo>
                  <a:pt x="398" y="15"/>
                  <a:pt x="397" y="15"/>
                  <a:pt x="396" y="15"/>
                </a:cubicBezTo>
                <a:cubicBezTo>
                  <a:pt x="396" y="15"/>
                  <a:pt x="396" y="14"/>
                  <a:pt x="395" y="14"/>
                </a:cubicBezTo>
                <a:cubicBezTo>
                  <a:pt x="395" y="14"/>
                  <a:pt x="395" y="14"/>
                  <a:pt x="394" y="13"/>
                </a:cubicBezTo>
                <a:cubicBezTo>
                  <a:pt x="394" y="13"/>
                  <a:pt x="394" y="13"/>
                  <a:pt x="393" y="13"/>
                </a:cubicBezTo>
                <a:cubicBezTo>
                  <a:pt x="393" y="13"/>
                  <a:pt x="393" y="12"/>
                  <a:pt x="392" y="12"/>
                </a:cubicBezTo>
                <a:cubicBezTo>
                  <a:pt x="392" y="12"/>
                  <a:pt x="392" y="12"/>
                  <a:pt x="392" y="12"/>
                </a:cubicBezTo>
                <a:cubicBezTo>
                  <a:pt x="392" y="12"/>
                  <a:pt x="392" y="12"/>
                  <a:pt x="391" y="12"/>
                </a:cubicBezTo>
                <a:cubicBezTo>
                  <a:pt x="390" y="12"/>
                  <a:pt x="390" y="12"/>
                  <a:pt x="390" y="12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89" y="11"/>
                  <a:pt x="389" y="11"/>
                  <a:pt x="389" y="11"/>
                </a:cubicBezTo>
                <a:cubicBezTo>
                  <a:pt x="389" y="10"/>
                  <a:pt x="389" y="10"/>
                  <a:pt x="389" y="10"/>
                </a:cubicBezTo>
                <a:cubicBezTo>
                  <a:pt x="388" y="10"/>
                  <a:pt x="387" y="9"/>
                  <a:pt x="387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6" y="9"/>
                  <a:pt x="386" y="9"/>
                  <a:pt x="386" y="10"/>
                </a:cubicBezTo>
                <a:cubicBezTo>
                  <a:pt x="386" y="10"/>
                  <a:pt x="386" y="10"/>
                  <a:pt x="386" y="10"/>
                </a:cubicBezTo>
                <a:cubicBezTo>
                  <a:pt x="386" y="11"/>
                  <a:pt x="387" y="11"/>
                  <a:pt x="387" y="11"/>
                </a:cubicBezTo>
                <a:cubicBezTo>
                  <a:pt x="386" y="12"/>
                  <a:pt x="386" y="12"/>
                  <a:pt x="386" y="12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9"/>
                  <a:pt x="385" y="9"/>
                  <a:pt x="385" y="9"/>
                </a:cubicBezTo>
                <a:cubicBezTo>
                  <a:pt x="384" y="10"/>
                  <a:pt x="384" y="10"/>
                  <a:pt x="384" y="10"/>
                </a:cubicBezTo>
                <a:cubicBezTo>
                  <a:pt x="383" y="10"/>
                  <a:pt x="383" y="10"/>
                  <a:pt x="383" y="10"/>
                </a:cubicBezTo>
                <a:cubicBezTo>
                  <a:pt x="383" y="10"/>
                  <a:pt x="383" y="10"/>
                  <a:pt x="383" y="10"/>
                </a:cubicBezTo>
                <a:cubicBezTo>
                  <a:pt x="383" y="9"/>
                  <a:pt x="383" y="9"/>
                  <a:pt x="383" y="9"/>
                </a:cubicBezTo>
                <a:cubicBezTo>
                  <a:pt x="383" y="9"/>
                  <a:pt x="383" y="9"/>
                  <a:pt x="383" y="9"/>
                </a:cubicBezTo>
                <a:cubicBezTo>
                  <a:pt x="383" y="9"/>
                  <a:pt x="383" y="9"/>
                  <a:pt x="382" y="10"/>
                </a:cubicBezTo>
                <a:cubicBezTo>
                  <a:pt x="382" y="10"/>
                  <a:pt x="381" y="10"/>
                  <a:pt x="381" y="10"/>
                </a:cubicBezTo>
                <a:cubicBezTo>
                  <a:pt x="378" y="10"/>
                  <a:pt x="380" y="11"/>
                  <a:pt x="380" y="11"/>
                </a:cubicBezTo>
                <a:cubicBezTo>
                  <a:pt x="380" y="11"/>
                  <a:pt x="381" y="11"/>
                  <a:pt x="381" y="11"/>
                </a:cubicBezTo>
                <a:cubicBezTo>
                  <a:pt x="381" y="11"/>
                  <a:pt x="381" y="12"/>
                  <a:pt x="381" y="12"/>
                </a:cubicBezTo>
                <a:cubicBezTo>
                  <a:pt x="380" y="13"/>
                  <a:pt x="381" y="13"/>
                  <a:pt x="381" y="14"/>
                </a:cubicBezTo>
                <a:cubicBezTo>
                  <a:pt x="380" y="14"/>
                  <a:pt x="380" y="12"/>
                  <a:pt x="379" y="12"/>
                </a:cubicBezTo>
                <a:cubicBezTo>
                  <a:pt x="379" y="13"/>
                  <a:pt x="379" y="13"/>
                  <a:pt x="379" y="14"/>
                </a:cubicBezTo>
                <a:cubicBezTo>
                  <a:pt x="380" y="15"/>
                  <a:pt x="381" y="15"/>
                  <a:pt x="381" y="15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2" y="15"/>
                  <a:pt x="382" y="15"/>
                  <a:pt x="382" y="15"/>
                </a:cubicBezTo>
                <a:cubicBezTo>
                  <a:pt x="382" y="15"/>
                  <a:pt x="382" y="15"/>
                  <a:pt x="383" y="15"/>
                </a:cubicBezTo>
                <a:cubicBezTo>
                  <a:pt x="383" y="15"/>
                  <a:pt x="383" y="15"/>
                  <a:pt x="383" y="15"/>
                </a:cubicBezTo>
                <a:cubicBezTo>
                  <a:pt x="384" y="15"/>
                  <a:pt x="384" y="14"/>
                  <a:pt x="384" y="14"/>
                </a:cubicBezTo>
                <a:cubicBezTo>
                  <a:pt x="384" y="14"/>
                  <a:pt x="384" y="14"/>
                  <a:pt x="385" y="14"/>
                </a:cubicBezTo>
                <a:cubicBezTo>
                  <a:pt x="385" y="14"/>
                  <a:pt x="385" y="14"/>
                  <a:pt x="385" y="14"/>
                </a:cubicBezTo>
                <a:cubicBezTo>
                  <a:pt x="385" y="13"/>
                  <a:pt x="385" y="13"/>
                  <a:pt x="385" y="13"/>
                </a:cubicBezTo>
                <a:cubicBezTo>
                  <a:pt x="385" y="13"/>
                  <a:pt x="385" y="13"/>
                  <a:pt x="385" y="13"/>
                </a:cubicBezTo>
                <a:cubicBezTo>
                  <a:pt x="385" y="13"/>
                  <a:pt x="385" y="13"/>
                  <a:pt x="385" y="14"/>
                </a:cubicBezTo>
                <a:cubicBezTo>
                  <a:pt x="386" y="14"/>
                  <a:pt x="386" y="14"/>
                  <a:pt x="387" y="14"/>
                </a:cubicBezTo>
                <a:cubicBezTo>
                  <a:pt x="387" y="14"/>
                  <a:pt x="387" y="14"/>
                  <a:pt x="387" y="14"/>
                </a:cubicBezTo>
                <a:cubicBezTo>
                  <a:pt x="388" y="14"/>
                  <a:pt x="388" y="14"/>
                  <a:pt x="388" y="14"/>
                </a:cubicBezTo>
                <a:cubicBezTo>
                  <a:pt x="388" y="15"/>
                  <a:pt x="388" y="15"/>
                  <a:pt x="388" y="15"/>
                </a:cubicBezTo>
                <a:cubicBezTo>
                  <a:pt x="388" y="15"/>
                  <a:pt x="388" y="15"/>
                  <a:pt x="388" y="15"/>
                </a:cubicBezTo>
                <a:cubicBezTo>
                  <a:pt x="388" y="15"/>
                  <a:pt x="388" y="15"/>
                  <a:pt x="387" y="15"/>
                </a:cubicBezTo>
                <a:cubicBezTo>
                  <a:pt x="387" y="15"/>
                  <a:pt x="387" y="15"/>
                  <a:pt x="387" y="15"/>
                </a:cubicBezTo>
                <a:cubicBezTo>
                  <a:pt x="387" y="15"/>
                  <a:pt x="383" y="15"/>
                  <a:pt x="383" y="16"/>
                </a:cubicBezTo>
                <a:cubicBezTo>
                  <a:pt x="383" y="17"/>
                  <a:pt x="383" y="17"/>
                  <a:pt x="383" y="17"/>
                </a:cubicBezTo>
                <a:cubicBezTo>
                  <a:pt x="384" y="17"/>
                  <a:pt x="384" y="17"/>
                  <a:pt x="384" y="17"/>
                </a:cubicBezTo>
                <a:cubicBezTo>
                  <a:pt x="384" y="17"/>
                  <a:pt x="384" y="17"/>
                  <a:pt x="384" y="17"/>
                </a:cubicBezTo>
                <a:cubicBezTo>
                  <a:pt x="385" y="17"/>
                  <a:pt x="385" y="17"/>
                  <a:pt x="386" y="17"/>
                </a:cubicBezTo>
                <a:cubicBezTo>
                  <a:pt x="386" y="17"/>
                  <a:pt x="387" y="16"/>
                  <a:pt x="387" y="16"/>
                </a:cubicBezTo>
                <a:cubicBezTo>
                  <a:pt x="387" y="16"/>
                  <a:pt x="387" y="16"/>
                  <a:pt x="387" y="16"/>
                </a:cubicBezTo>
                <a:cubicBezTo>
                  <a:pt x="387" y="16"/>
                  <a:pt x="387" y="16"/>
                  <a:pt x="388" y="16"/>
                </a:cubicBezTo>
                <a:cubicBezTo>
                  <a:pt x="387" y="17"/>
                  <a:pt x="387" y="17"/>
                  <a:pt x="387" y="17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83" y="17"/>
                  <a:pt x="383" y="18"/>
                  <a:pt x="384" y="19"/>
                </a:cubicBezTo>
                <a:cubicBezTo>
                  <a:pt x="384" y="19"/>
                  <a:pt x="384" y="19"/>
                  <a:pt x="385" y="19"/>
                </a:cubicBezTo>
                <a:cubicBezTo>
                  <a:pt x="386" y="19"/>
                  <a:pt x="386" y="19"/>
                  <a:pt x="388" y="22"/>
                </a:cubicBezTo>
                <a:cubicBezTo>
                  <a:pt x="388" y="22"/>
                  <a:pt x="388" y="22"/>
                  <a:pt x="388" y="22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8" y="21"/>
                  <a:pt x="389" y="21"/>
                  <a:pt x="389" y="20"/>
                </a:cubicBezTo>
                <a:cubicBezTo>
                  <a:pt x="389" y="19"/>
                  <a:pt x="389" y="19"/>
                  <a:pt x="389" y="18"/>
                </a:cubicBezTo>
                <a:cubicBezTo>
                  <a:pt x="390" y="18"/>
                  <a:pt x="390" y="18"/>
                  <a:pt x="390" y="18"/>
                </a:cubicBezTo>
                <a:cubicBezTo>
                  <a:pt x="390" y="17"/>
                  <a:pt x="390" y="17"/>
                  <a:pt x="390" y="16"/>
                </a:cubicBezTo>
                <a:cubicBezTo>
                  <a:pt x="391" y="16"/>
                  <a:pt x="391" y="16"/>
                  <a:pt x="391" y="16"/>
                </a:cubicBezTo>
                <a:cubicBezTo>
                  <a:pt x="391" y="15"/>
                  <a:pt x="391" y="14"/>
                  <a:pt x="391" y="14"/>
                </a:cubicBezTo>
                <a:cubicBezTo>
                  <a:pt x="391" y="14"/>
                  <a:pt x="392" y="14"/>
                  <a:pt x="393" y="14"/>
                </a:cubicBezTo>
                <a:cubicBezTo>
                  <a:pt x="393" y="14"/>
                  <a:pt x="393" y="14"/>
                  <a:pt x="393" y="14"/>
                </a:cubicBezTo>
                <a:cubicBezTo>
                  <a:pt x="393" y="14"/>
                  <a:pt x="393" y="15"/>
                  <a:pt x="393" y="15"/>
                </a:cubicBezTo>
                <a:cubicBezTo>
                  <a:pt x="395" y="15"/>
                  <a:pt x="395" y="17"/>
                  <a:pt x="395" y="17"/>
                </a:cubicBezTo>
                <a:cubicBezTo>
                  <a:pt x="394" y="17"/>
                  <a:pt x="394" y="18"/>
                  <a:pt x="395" y="18"/>
                </a:cubicBezTo>
                <a:cubicBezTo>
                  <a:pt x="395" y="18"/>
                  <a:pt x="395" y="18"/>
                  <a:pt x="395" y="18"/>
                </a:cubicBezTo>
                <a:cubicBezTo>
                  <a:pt x="396" y="18"/>
                  <a:pt x="396" y="17"/>
                  <a:pt x="397" y="17"/>
                </a:cubicBezTo>
                <a:cubicBezTo>
                  <a:pt x="397" y="18"/>
                  <a:pt x="397" y="18"/>
                  <a:pt x="398" y="19"/>
                </a:cubicBezTo>
                <a:cubicBezTo>
                  <a:pt x="398" y="19"/>
                  <a:pt x="398" y="19"/>
                  <a:pt x="399" y="19"/>
                </a:cubicBezTo>
                <a:cubicBezTo>
                  <a:pt x="399" y="19"/>
                  <a:pt x="399" y="19"/>
                  <a:pt x="399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8"/>
                  <a:pt x="401" y="18"/>
                </a:cubicBezTo>
                <a:cubicBezTo>
                  <a:pt x="401" y="18"/>
                  <a:pt x="401" y="18"/>
                  <a:pt x="401" y="18"/>
                </a:cubicBezTo>
                <a:moveTo>
                  <a:pt x="609" y="325"/>
                </a:moveTo>
                <a:cubicBezTo>
                  <a:pt x="608" y="313"/>
                  <a:pt x="607" y="300"/>
                  <a:pt x="605" y="288"/>
                </a:cubicBezTo>
                <a:cubicBezTo>
                  <a:pt x="590" y="288"/>
                  <a:pt x="575" y="288"/>
                  <a:pt x="558" y="288"/>
                </a:cubicBezTo>
                <a:cubicBezTo>
                  <a:pt x="537" y="287"/>
                  <a:pt x="514" y="287"/>
                  <a:pt x="492" y="287"/>
                </a:cubicBezTo>
                <a:cubicBezTo>
                  <a:pt x="492" y="287"/>
                  <a:pt x="490" y="292"/>
                  <a:pt x="489" y="294"/>
                </a:cubicBezTo>
                <a:cubicBezTo>
                  <a:pt x="488" y="294"/>
                  <a:pt x="488" y="294"/>
                  <a:pt x="488" y="294"/>
                </a:cubicBezTo>
                <a:cubicBezTo>
                  <a:pt x="488" y="295"/>
                  <a:pt x="488" y="295"/>
                  <a:pt x="488" y="295"/>
                </a:cubicBezTo>
                <a:cubicBezTo>
                  <a:pt x="487" y="295"/>
                  <a:pt x="487" y="295"/>
                  <a:pt x="487" y="295"/>
                </a:cubicBezTo>
                <a:cubicBezTo>
                  <a:pt x="486" y="295"/>
                  <a:pt x="486" y="295"/>
                  <a:pt x="484" y="295"/>
                </a:cubicBezTo>
                <a:cubicBezTo>
                  <a:pt x="484" y="295"/>
                  <a:pt x="484" y="295"/>
                  <a:pt x="484" y="295"/>
                </a:cubicBezTo>
                <a:cubicBezTo>
                  <a:pt x="483" y="295"/>
                  <a:pt x="483" y="295"/>
                  <a:pt x="483" y="295"/>
                </a:cubicBezTo>
                <a:cubicBezTo>
                  <a:pt x="482" y="296"/>
                  <a:pt x="482" y="296"/>
                  <a:pt x="482" y="296"/>
                </a:cubicBezTo>
                <a:cubicBezTo>
                  <a:pt x="482" y="296"/>
                  <a:pt x="482" y="296"/>
                  <a:pt x="482" y="296"/>
                </a:cubicBezTo>
                <a:cubicBezTo>
                  <a:pt x="481" y="296"/>
                  <a:pt x="481" y="296"/>
                  <a:pt x="480" y="296"/>
                </a:cubicBezTo>
                <a:cubicBezTo>
                  <a:pt x="480" y="295"/>
                  <a:pt x="479" y="295"/>
                  <a:pt x="479" y="295"/>
                </a:cubicBezTo>
                <a:cubicBezTo>
                  <a:pt x="479" y="295"/>
                  <a:pt x="478" y="294"/>
                  <a:pt x="478" y="294"/>
                </a:cubicBezTo>
                <a:cubicBezTo>
                  <a:pt x="478" y="294"/>
                  <a:pt x="475" y="294"/>
                  <a:pt x="473" y="294"/>
                </a:cubicBezTo>
                <a:cubicBezTo>
                  <a:pt x="473" y="294"/>
                  <a:pt x="473" y="294"/>
                  <a:pt x="473" y="294"/>
                </a:cubicBezTo>
                <a:cubicBezTo>
                  <a:pt x="472" y="294"/>
                  <a:pt x="472" y="294"/>
                  <a:pt x="472" y="294"/>
                </a:cubicBezTo>
                <a:cubicBezTo>
                  <a:pt x="471" y="294"/>
                  <a:pt x="471" y="294"/>
                  <a:pt x="471" y="294"/>
                </a:cubicBezTo>
                <a:cubicBezTo>
                  <a:pt x="473" y="295"/>
                  <a:pt x="474" y="295"/>
                  <a:pt x="477" y="296"/>
                </a:cubicBezTo>
                <a:cubicBezTo>
                  <a:pt x="478" y="296"/>
                  <a:pt x="478" y="297"/>
                  <a:pt x="478" y="297"/>
                </a:cubicBezTo>
                <a:cubicBezTo>
                  <a:pt x="478" y="298"/>
                  <a:pt x="478" y="298"/>
                  <a:pt x="478" y="298"/>
                </a:cubicBezTo>
                <a:cubicBezTo>
                  <a:pt x="478" y="299"/>
                  <a:pt x="478" y="299"/>
                  <a:pt x="479" y="300"/>
                </a:cubicBezTo>
                <a:cubicBezTo>
                  <a:pt x="479" y="300"/>
                  <a:pt x="479" y="301"/>
                  <a:pt x="479" y="301"/>
                </a:cubicBezTo>
                <a:cubicBezTo>
                  <a:pt x="479" y="302"/>
                  <a:pt x="479" y="302"/>
                  <a:pt x="479" y="302"/>
                </a:cubicBezTo>
                <a:cubicBezTo>
                  <a:pt x="479" y="303"/>
                  <a:pt x="479" y="303"/>
                  <a:pt x="479" y="303"/>
                </a:cubicBezTo>
                <a:cubicBezTo>
                  <a:pt x="479" y="306"/>
                  <a:pt x="482" y="308"/>
                  <a:pt x="483" y="311"/>
                </a:cubicBezTo>
                <a:cubicBezTo>
                  <a:pt x="485" y="314"/>
                  <a:pt x="486" y="314"/>
                  <a:pt x="487" y="315"/>
                </a:cubicBezTo>
                <a:cubicBezTo>
                  <a:pt x="488" y="315"/>
                  <a:pt x="488" y="315"/>
                  <a:pt x="489" y="315"/>
                </a:cubicBezTo>
                <a:cubicBezTo>
                  <a:pt x="491" y="316"/>
                  <a:pt x="491" y="313"/>
                  <a:pt x="492" y="312"/>
                </a:cubicBezTo>
                <a:cubicBezTo>
                  <a:pt x="492" y="313"/>
                  <a:pt x="493" y="313"/>
                  <a:pt x="493" y="313"/>
                </a:cubicBezTo>
                <a:cubicBezTo>
                  <a:pt x="495" y="316"/>
                  <a:pt x="498" y="318"/>
                  <a:pt x="499" y="321"/>
                </a:cubicBezTo>
                <a:cubicBezTo>
                  <a:pt x="505" y="332"/>
                  <a:pt x="505" y="332"/>
                  <a:pt x="505" y="332"/>
                </a:cubicBezTo>
                <a:cubicBezTo>
                  <a:pt x="505" y="333"/>
                  <a:pt x="505" y="333"/>
                  <a:pt x="505" y="333"/>
                </a:cubicBezTo>
                <a:cubicBezTo>
                  <a:pt x="504" y="335"/>
                  <a:pt x="504" y="337"/>
                  <a:pt x="505" y="339"/>
                </a:cubicBezTo>
                <a:cubicBezTo>
                  <a:pt x="506" y="341"/>
                  <a:pt x="509" y="340"/>
                  <a:pt x="510" y="341"/>
                </a:cubicBezTo>
                <a:cubicBezTo>
                  <a:pt x="511" y="342"/>
                  <a:pt x="516" y="352"/>
                  <a:pt x="516" y="352"/>
                </a:cubicBezTo>
                <a:cubicBezTo>
                  <a:pt x="518" y="356"/>
                  <a:pt x="514" y="362"/>
                  <a:pt x="519" y="364"/>
                </a:cubicBezTo>
                <a:cubicBezTo>
                  <a:pt x="519" y="364"/>
                  <a:pt x="525" y="368"/>
                  <a:pt x="527" y="373"/>
                </a:cubicBezTo>
                <a:cubicBezTo>
                  <a:pt x="527" y="376"/>
                  <a:pt x="528" y="376"/>
                  <a:pt x="529" y="377"/>
                </a:cubicBezTo>
                <a:cubicBezTo>
                  <a:pt x="531" y="379"/>
                  <a:pt x="531" y="379"/>
                  <a:pt x="538" y="397"/>
                </a:cubicBezTo>
                <a:cubicBezTo>
                  <a:pt x="538" y="401"/>
                  <a:pt x="538" y="404"/>
                  <a:pt x="538" y="408"/>
                </a:cubicBezTo>
                <a:cubicBezTo>
                  <a:pt x="539" y="414"/>
                  <a:pt x="547" y="415"/>
                  <a:pt x="549" y="412"/>
                </a:cubicBezTo>
                <a:cubicBezTo>
                  <a:pt x="553" y="408"/>
                  <a:pt x="553" y="408"/>
                  <a:pt x="555" y="407"/>
                </a:cubicBezTo>
                <a:cubicBezTo>
                  <a:pt x="557" y="407"/>
                  <a:pt x="559" y="407"/>
                  <a:pt x="561" y="407"/>
                </a:cubicBezTo>
                <a:cubicBezTo>
                  <a:pt x="561" y="407"/>
                  <a:pt x="561" y="407"/>
                  <a:pt x="561" y="407"/>
                </a:cubicBezTo>
                <a:cubicBezTo>
                  <a:pt x="562" y="408"/>
                  <a:pt x="562" y="408"/>
                  <a:pt x="563" y="408"/>
                </a:cubicBezTo>
                <a:cubicBezTo>
                  <a:pt x="563" y="408"/>
                  <a:pt x="563" y="408"/>
                  <a:pt x="563" y="408"/>
                </a:cubicBezTo>
                <a:cubicBezTo>
                  <a:pt x="564" y="408"/>
                  <a:pt x="564" y="407"/>
                  <a:pt x="565" y="406"/>
                </a:cubicBezTo>
                <a:cubicBezTo>
                  <a:pt x="569" y="400"/>
                  <a:pt x="577" y="402"/>
                  <a:pt x="582" y="397"/>
                </a:cubicBezTo>
                <a:cubicBezTo>
                  <a:pt x="583" y="396"/>
                  <a:pt x="583" y="396"/>
                  <a:pt x="586" y="396"/>
                </a:cubicBezTo>
                <a:cubicBezTo>
                  <a:pt x="587" y="395"/>
                  <a:pt x="587" y="395"/>
                  <a:pt x="587" y="395"/>
                </a:cubicBezTo>
                <a:cubicBezTo>
                  <a:pt x="587" y="392"/>
                  <a:pt x="587" y="392"/>
                  <a:pt x="588" y="391"/>
                </a:cubicBezTo>
                <a:cubicBezTo>
                  <a:pt x="589" y="391"/>
                  <a:pt x="589" y="391"/>
                  <a:pt x="591" y="390"/>
                </a:cubicBezTo>
                <a:cubicBezTo>
                  <a:pt x="593" y="389"/>
                  <a:pt x="593" y="389"/>
                  <a:pt x="601" y="389"/>
                </a:cubicBezTo>
                <a:cubicBezTo>
                  <a:pt x="601" y="389"/>
                  <a:pt x="601" y="385"/>
                  <a:pt x="603" y="382"/>
                </a:cubicBezTo>
                <a:cubicBezTo>
                  <a:pt x="605" y="382"/>
                  <a:pt x="606" y="382"/>
                  <a:pt x="608" y="382"/>
                </a:cubicBezTo>
                <a:cubicBezTo>
                  <a:pt x="609" y="379"/>
                  <a:pt x="610" y="376"/>
                  <a:pt x="610" y="376"/>
                </a:cubicBezTo>
                <a:cubicBezTo>
                  <a:pt x="611" y="365"/>
                  <a:pt x="610" y="354"/>
                  <a:pt x="610" y="342"/>
                </a:cubicBezTo>
                <a:cubicBezTo>
                  <a:pt x="609" y="343"/>
                  <a:pt x="609" y="343"/>
                  <a:pt x="609" y="343"/>
                </a:cubicBezTo>
                <a:cubicBezTo>
                  <a:pt x="608" y="342"/>
                  <a:pt x="609" y="340"/>
                  <a:pt x="608" y="339"/>
                </a:cubicBezTo>
                <a:cubicBezTo>
                  <a:pt x="607" y="339"/>
                  <a:pt x="607" y="339"/>
                  <a:pt x="607" y="338"/>
                </a:cubicBezTo>
                <a:cubicBezTo>
                  <a:pt x="607" y="335"/>
                  <a:pt x="606" y="333"/>
                  <a:pt x="606" y="331"/>
                </a:cubicBezTo>
                <a:cubicBezTo>
                  <a:pt x="606" y="330"/>
                  <a:pt x="606" y="330"/>
                  <a:pt x="605" y="329"/>
                </a:cubicBezTo>
                <a:cubicBezTo>
                  <a:pt x="602" y="331"/>
                  <a:pt x="602" y="331"/>
                  <a:pt x="601" y="340"/>
                </a:cubicBezTo>
                <a:cubicBezTo>
                  <a:pt x="600" y="340"/>
                  <a:pt x="599" y="340"/>
                  <a:pt x="597" y="340"/>
                </a:cubicBezTo>
                <a:cubicBezTo>
                  <a:pt x="596" y="340"/>
                  <a:pt x="596" y="340"/>
                  <a:pt x="596" y="340"/>
                </a:cubicBezTo>
                <a:cubicBezTo>
                  <a:pt x="595" y="340"/>
                  <a:pt x="594" y="339"/>
                  <a:pt x="593" y="339"/>
                </a:cubicBezTo>
                <a:cubicBezTo>
                  <a:pt x="592" y="339"/>
                  <a:pt x="592" y="339"/>
                  <a:pt x="592" y="339"/>
                </a:cubicBezTo>
                <a:cubicBezTo>
                  <a:pt x="589" y="341"/>
                  <a:pt x="589" y="341"/>
                  <a:pt x="588" y="343"/>
                </a:cubicBezTo>
                <a:cubicBezTo>
                  <a:pt x="588" y="343"/>
                  <a:pt x="584" y="342"/>
                  <a:pt x="584" y="337"/>
                </a:cubicBezTo>
                <a:cubicBezTo>
                  <a:pt x="584" y="337"/>
                  <a:pt x="584" y="336"/>
                  <a:pt x="585" y="336"/>
                </a:cubicBezTo>
                <a:cubicBezTo>
                  <a:pt x="586" y="335"/>
                  <a:pt x="586" y="335"/>
                  <a:pt x="587" y="335"/>
                </a:cubicBezTo>
                <a:cubicBezTo>
                  <a:pt x="587" y="335"/>
                  <a:pt x="588" y="335"/>
                  <a:pt x="588" y="335"/>
                </a:cubicBezTo>
                <a:cubicBezTo>
                  <a:pt x="594" y="338"/>
                  <a:pt x="594" y="334"/>
                  <a:pt x="594" y="334"/>
                </a:cubicBezTo>
                <a:cubicBezTo>
                  <a:pt x="593" y="334"/>
                  <a:pt x="593" y="334"/>
                  <a:pt x="593" y="334"/>
                </a:cubicBezTo>
                <a:cubicBezTo>
                  <a:pt x="592" y="333"/>
                  <a:pt x="592" y="333"/>
                  <a:pt x="591" y="333"/>
                </a:cubicBezTo>
                <a:cubicBezTo>
                  <a:pt x="591" y="333"/>
                  <a:pt x="590" y="333"/>
                  <a:pt x="590" y="334"/>
                </a:cubicBezTo>
                <a:cubicBezTo>
                  <a:pt x="589" y="334"/>
                  <a:pt x="589" y="334"/>
                  <a:pt x="588" y="334"/>
                </a:cubicBezTo>
                <a:cubicBezTo>
                  <a:pt x="585" y="333"/>
                  <a:pt x="582" y="333"/>
                  <a:pt x="580" y="332"/>
                </a:cubicBezTo>
                <a:cubicBezTo>
                  <a:pt x="579" y="332"/>
                  <a:pt x="578" y="332"/>
                  <a:pt x="578" y="332"/>
                </a:cubicBezTo>
                <a:cubicBezTo>
                  <a:pt x="578" y="330"/>
                  <a:pt x="578" y="327"/>
                  <a:pt x="577" y="325"/>
                </a:cubicBezTo>
                <a:cubicBezTo>
                  <a:pt x="576" y="324"/>
                  <a:pt x="576" y="324"/>
                  <a:pt x="570" y="321"/>
                </a:cubicBezTo>
                <a:cubicBezTo>
                  <a:pt x="568" y="316"/>
                  <a:pt x="565" y="311"/>
                  <a:pt x="565" y="305"/>
                </a:cubicBezTo>
                <a:cubicBezTo>
                  <a:pt x="566" y="301"/>
                  <a:pt x="571" y="303"/>
                  <a:pt x="572" y="303"/>
                </a:cubicBezTo>
                <a:cubicBezTo>
                  <a:pt x="572" y="304"/>
                  <a:pt x="572" y="304"/>
                  <a:pt x="576" y="308"/>
                </a:cubicBezTo>
                <a:cubicBezTo>
                  <a:pt x="578" y="310"/>
                  <a:pt x="578" y="310"/>
                  <a:pt x="580" y="314"/>
                </a:cubicBezTo>
                <a:cubicBezTo>
                  <a:pt x="581" y="317"/>
                  <a:pt x="584" y="317"/>
                  <a:pt x="586" y="319"/>
                </a:cubicBezTo>
                <a:cubicBezTo>
                  <a:pt x="589" y="323"/>
                  <a:pt x="590" y="323"/>
                  <a:pt x="598" y="324"/>
                </a:cubicBezTo>
                <a:cubicBezTo>
                  <a:pt x="599" y="324"/>
                  <a:pt x="599" y="324"/>
                  <a:pt x="599" y="324"/>
                </a:cubicBezTo>
                <a:cubicBezTo>
                  <a:pt x="599" y="324"/>
                  <a:pt x="600" y="324"/>
                  <a:pt x="600" y="324"/>
                </a:cubicBezTo>
                <a:cubicBezTo>
                  <a:pt x="601" y="324"/>
                  <a:pt x="602" y="324"/>
                  <a:pt x="604" y="323"/>
                </a:cubicBezTo>
                <a:cubicBezTo>
                  <a:pt x="604" y="323"/>
                  <a:pt x="605" y="323"/>
                  <a:pt x="605" y="323"/>
                </a:cubicBezTo>
                <a:cubicBezTo>
                  <a:pt x="607" y="323"/>
                  <a:pt x="607" y="323"/>
                  <a:pt x="609" y="325"/>
                </a:cubicBezTo>
                <a:cubicBezTo>
                  <a:pt x="609" y="325"/>
                  <a:pt x="609" y="325"/>
                  <a:pt x="609" y="325"/>
                </a:cubicBezTo>
                <a:moveTo>
                  <a:pt x="680" y="160"/>
                </a:moveTo>
                <a:cubicBezTo>
                  <a:pt x="671" y="147"/>
                  <a:pt x="657" y="130"/>
                  <a:pt x="646" y="118"/>
                </a:cubicBezTo>
                <a:cubicBezTo>
                  <a:pt x="649" y="120"/>
                  <a:pt x="614" y="121"/>
                  <a:pt x="550" y="121"/>
                </a:cubicBezTo>
                <a:cubicBezTo>
                  <a:pt x="577" y="168"/>
                  <a:pt x="596" y="225"/>
                  <a:pt x="605" y="288"/>
                </a:cubicBezTo>
                <a:cubicBezTo>
                  <a:pt x="690" y="289"/>
                  <a:pt x="736" y="287"/>
                  <a:pt x="736" y="284"/>
                </a:cubicBezTo>
                <a:cubicBezTo>
                  <a:pt x="730" y="264"/>
                  <a:pt x="730" y="264"/>
                  <a:pt x="730" y="264"/>
                </a:cubicBezTo>
                <a:cubicBezTo>
                  <a:pt x="718" y="228"/>
                  <a:pt x="718" y="227"/>
                  <a:pt x="709" y="210"/>
                </a:cubicBezTo>
                <a:cubicBezTo>
                  <a:pt x="693" y="178"/>
                  <a:pt x="690" y="173"/>
                  <a:pt x="680" y="160"/>
                </a:cubicBezTo>
                <a:moveTo>
                  <a:pt x="415" y="119"/>
                </a:moveTo>
                <a:cubicBezTo>
                  <a:pt x="416" y="119"/>
                  <a:pt x="418" y="119"/>
                  <a:pt x="420" y="119"/>
                </a:cubicBezTo>
                <a:cubicBezTo>
                  <a:pt x="419" y="119"/>
                  <a:pt x="419" y="119"/>
                  <a:pt x="419" y="119"/>
                </a:cubicBezTo>
                <a:cubicBezTo>
                  <a:pt x="418" y="119"/>
                  <a:pt x="418" y="119"/>
                  <a:pt x="418" y="119"/>
                </a:cubicBezTo>
                <a:cubicBezTo>
                  <a:pt x="418" y="119"/>
                  <a:pt x="418" y="119"/>
                  <a:pt x="418" y="119"/>
                </a:cubicBezTo>
                <a:cubicBezTo>
                  <a:pt x="418" y="119"/>
                  <a:pt x="418" y="119"/>
                  <a:pt x="417" y="118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6" y="117"/>
                  <a:pt x="416" y="117"/>
                  <a:pt x="415" y="117"/>
                </a:cubicBezTo>
                <a:cubicBezTo>
                  <a:pt x="415" y="117"/>
                  <a:pt x="415" y="117"/>
                  <a:pt x="415" y="117"/>
                </a:cubicBezTo>
                <a:cubicBezTo>
                  <a:pt x="414" y="118"/>
                  <a:pt x="414" y="118"/>
                  <a:pt x="414" y="118"/>
                </a:cubicBezTo>
                <a:cubicBezTo>
                  <a:pt x="414" y="118"/>
                  <a:pt x="414" y="118"/>
                  <a:pt x="414" y="118"/>
                </a:cubicBezTo>
                <a:cubicBezTo>
                  <a:pt x="415" y="119"/>
                  <a:pt x="415" y="119"/>
                  <a:pt x="415" y="119"/>
                </a:cubicBezTo>
                <a:moveTo>
                  <a:pt x="416" y="52"/>
                </a:moveTo>
                <a:cubicBezTo>
                  <a:pt x="416" y="51"/>
                  <a:pt x="416" y="50"/>
                  <a:pt x="415" y="50"/>
                </a:cubicBezTo>
                <a:cubicBezTo>
                  <a:pt x="415" y="50"/>
                  <a:pt x="415" y="50"/>
                  <a:pt x="415" y="50"/>
                </a:cubicBezTo>
                <a:cubicBezTo>
                  <a:pt x="415" y="50"/>
                  <a:pt x="415" y="50"/>
                  <a:pt x="415" y="50"/>
                </a:cubicBezTo>
                <a:cubicBezTo>
                  <a:pt x="414" y="50"/>
                  <a:pt x="414" y="50"/>
                  <a:pt x="413" y="50"/>
                </a:cubicBezTo>
                <a:cubicBezTo>
                  <a:pt x="414" y="50"/>
                  <a:pt x="414" y="50"/>
                  <a:pt x="414" y="50"/>
                </a:cubicBezTo>
                <a:cubicBezTo>
                  <a:pt x="414" y="51"/>
                  <a:pt x="414" y="51"/>
                  <a:pt x="414" y="51"/>
                </a:cubicBezTo>
                <a:cubicBezTo>
                  <a:pt x="414" y="51"/>
                  <a:pt x="414" y="52"/>
                  <a:pt x="414" y="52"/>
                </a:cubicBezTo>
                <a:cubicBezTo>
                  <a:pt x="415" y="52"/>
                  <a:pt x="415" y="52"/>
                  <a:pt x="416" y="52"/>
                </a:cubicBezTo>
                <a:moveTo>
                  <a:pt x="550" y="121"/>
                </a:moveTo>
                <a:cubicBezTo>
                  <a:pt x="537" y="99"/>
                  <a:pt x="522" y="79"/>
                  <a:pt x="507" y="62"/>
                </a:cubicBezTo>
                <a:cubicBezTo>
                  <a:pt x="507" y="63"/>
                  <a:pt x="507" y="63"/>
                  <a:pt x="507" y="63"/>
                </a:cubicBezTo>
                <a:cubicBezTo>
                  <a:pt x="506" y="64"/>
                  <a:pt x="506" y="64"/>
                  <a:pt x="506" y="64"/>
                </a:cubicBezTo>
                <a:cubicBezTo>
                  <a:pt x="505" y="63"/>
                  <a:pt x="504" y="63"/>
                  <a:pt x="504" y="63"/>
                </a:cubicBezTo>
                <a:cubicBezTo>
                  <a:pt x="504" y="63"/>
                  <a:pt x="504" y="63"/>
                  <a:pt x="503" y="63"/>
                </a:cubicBezTo>
                <a:cubicBezTo>
                  <a:pt x="503" y="64"/>
                  <a:pt x="504" y="65"/>
                  <a:pt x="504" y="65"/>
                </a:cubicBezTo>
                <a:cubicBezTo>
                  <a:pt x="504" y="65"/>
                  <a:pt x="503" y="65"/>
                  <a:pt x="503" y="65"/>
                </a:cubicBezTo>
                <a:cubicBezTo>
                  <a:pt x="501" y="64"/>
                  <a:pt x="501" y="64"/>
                  <a:pt x="498" y="61"/>
                </a:cubicBezTo>
                <a:cubicBezTo>
                  <a:pt x="497" y="62"/>
                  <a:pt x="497" y="62"/>
                  <a:pt x="497" y="62"/>
                </a:cubicBezTo>
                <a:cubicBezTo>
                  <a:pt x="497" y="62"/>
                  <a:pt x="497" y="62"/>
                  <a:pt x="496" y="62"/>
                </a:cubicBezTo>
                <a:cubicBezTo>
                  <a:pt x="496" y="63"/>
                  <a:pt x="496" y="63"/>
                  <a:pt x="496" y="63"/>
                </a:cubicBezTo>
                <a:cubicBezTo>
                  <a:pt x="495" y="63"/>
                  <a:pt x="495" y="63"/>
                  <a:pt x="495" y="63"/>
                </a:cubicBezTo>
                <a:cubicBezTo>
                  <a:pt x="494" y="63"/>
                  <a:pt x="494" y="63"/>
                  <a:pt x="494" y="63"/>
                </a:cubicBezTo>
                <a:cubicBezTo>
                  <a:pt x="494" y="64"/>
                  <a:pt x="493" y="64"/>
                  <a:pt x="493" y="64"/>
                </a:cubicBezTo>
                <a:cubicBezTo>
                  <a:pt x="492" y="65"/>
                  <a:pt x="492" y="65"/>
                  <a:pt x="492" y="65"/>
                </a:cubicBezTo>
                <a:cubicBezTo>
                  <a:pt x="490" y="65"/>
                  <a:pt x="490" y="65"/>
                  <a:pt x="490" y="67"/>
                </a:cubicBezTo>
                <a:cubicBezTo>
                  <a:pt x="489" y="67"/>
                  <a:pt x="489" y="67"/>
                  <a:pt x="488" y="67"/>
                </a:cubicBezTo>
                <a:cubicBezTo>
                  <a:pt x="487" y="68"/>
                  <a:pt x="487" y="68"/>
                  <a:pt x="487" y="68"/>
                </a:cubicBezTo>
                <a:cubicBezTo>
                  <a:pt x="490" y="70"/>
                  <a:pt x="490" y="70"/>
                  <a:pt x="490" y="70"/>
                </a:cubicBezTo>
                <a:cubicBezTo>
                  <a:pt x="489" y="72"/>
                  <a:pt x="489" y="72"/>
                  <a:pt x="486" y="73"/>
                </a:cubicBezTo>
                <a:cubicBezTo>
                  <a:pt x="486" y="73"/>
                  <a:pt x="486" y="73"/>
                  <a:pt x="486" y="73"/>
                </a:cubicBezTo>
                <a:cubicBezTo>
                  <a:pt x="480" y="69"/>
                  <a:pt x="480" y="69"/>
                  <a:pt x="480" y="68"/>
                </a:cubicBezTo>
                <a:cubicBezTo>
                  <a:pt x="481" y="68"/>
                  <a:pt x="482" y="68"/>
                  <a:pt x="483" y="68"/>
                </a:cubicBezTo>
                <a:cubicBezTo>
                  <a:pt x="483" y="67"/>
                  <a:pt x="482" y="66"/>
                  <a:pt x="482" y="65"/>
                </a:cubicBezTo>
                <a:cubicBezTo>
                  <a:pt x="481" y="65"/>
                  <a:pt x="481" y="65"/>
                  <a:pt x="480" y="65"/>
                </a:cubicBezTo>
                <a:cubicBezTo>
                  <a:pt x="479" y="64"/>
                  <a:pt x="479" y="64"/>
                  <a:pt x="477" y="63"/>
                </a:cubicBezTo>
                <a:cubicBezTo>
                  <a:pt x="477" y="63"/>
                  <a:pt x="477" y="63"/>
                  <a:pt x="476" y="63"/>
                </a:cubicBezTo>
                <a:cubicBezTo>
                  <a:pt x="476" y="63"/>
                  <a:pt x="476" y="63"/>
                  <a:pt x="476" y="63"/>
                </a:cubicBezTo>
                <a:cubicBezTo>
                  <a:pt x="475" y="62"/>
                  <a:pt x="475" y="62"/>
                  <a:pt x="473" y="62"/>
                </a:cubicBezTo>
                <a:cubicBezTo>
                  <a:pt x="472" y="62"/>
                  <a:pt x="472" y="62"/>
                  <a:pt x="472" y="62"/>
                </a:cubicBezTo>
                <a:cubicBezTo>
                  <a:pt x="471" y="63"/>
                  <a:pt x="471" y="63"/>
                  <a:pt x="472" y="63"/>
                </a:cubicBezTo>
                <a:cubicBezTo>
                  <a:pt x="472" y="64"/>
                  <a:pt x="472" y="64"/>
                  <a:pt x="473" y="64"/>
                </a:cubicBezTo>
                <a:cubicBezTo>
                  <a:pt x="475" y="65"/>
                  <a:pt x="476" y="67"/>
                  <a:pt x="476" y="68"/>
                </a:cubicBezTo>
                <a:cubicBezTo>
                  <a:pt x="476" y="69"/>
                  <a:pt x="476" y="70"/>
                  <a:pt x="478" y="71"/>
                </a:cubicBezTo>
                <a:cubicBezTo>
                  <a:pt x="479" y="71"/>
                  <a:pt x="479" y="71"/>
                  <a:pt x="481" y="73"/>
                </a:cubicBezTo>
                <a:cubicBezTo>
                  <a:pt x="481" y="73"/>
                  <a:pt x="481" y="73"/>
                  <a:pt x="481" y="73"/>
                </a:cubicBezTo>
                <a:cubicBezTo>
                  <a:pt x="481" y="75"/>
                  <a:pt x="482" y="76"/>
                  <a:pt x="483" y="77"/>
                </a:cubicBezTo>
                <a:cubicBezTo>
                  <a:pt x="480" y="77"/>
                  <a:pt x="480" y="77"/>
                  <a:pt x="480" y="76"/>
                </a:cubicBezTo>
                <a:cubicBezTo>
                  <a:pt x="479" y="75"/>
                  <a:pt x="479" y="75"/>
                  <a:pt x="479" y="75"/>
                </a:cubicBezTo>
                <a:cubicBezTo>
                  <a:pt x="479" y="75"/>
                  <a:pt x="479" y="75"/>
                  <a:pt x="474" y="75"/>
                </a:cubicBezTo>
                <a:cubicBezTo>
                  <a:pt x="474" y="76"/>
                  <a:pt x="474" y="77"/>
                  <a:pt x="474" y="77"/>
                </a:cubicBezTo>
                <a:cubicBezTo>
                  <a:pt x="471" y="78"/>
                  <a:pt x="471" y="78"/>
                  <a:pt x="471" y="80"/>
                </a:cubicBezTo>
                <a:cubicBezTo>
                  <a:pt x="470" y="80"/>
                  <a:pt x="470" y="80"/>
                  <a:pt x="470" y="80"/>
                </a:cubicBezTo>
                <a:cubicBezTo>
                  <a:pt x="470" y="80"/>
                  <a:pt x="470" y="80"/>
                  <a:pt x="470" y="80"/>
                </a:cubicBezTo>
                <a:cubicBezTo>
                  <a:pt x="471" y="82"/>
                  <a:pt x="474" y="83"/>
                  <a:pt x="475" y="85"/>
                </a:cubicBezTo>
                <a:cubicBezTo>
                  <a:pt x="474" y="85"/>
                  <a:pt x="474" y="85"/>
                  <a:pt x="474" y="85"/>
                </a:cubicBezTo>
                <a:cubicBezTo>
                  <a:pt x="471" y="85"/>
                  <a:pt x="471" y="85"/>
                  <a:pt x="470" y="85"/>
                </a:cubicBezTo>
                <a:cubicBezTo>
                  <a:pt x="470" y="85"/>
                  <a:pt x="470" y="85"/>
                  <a:pt x="469" y="85"/>
                </a:cubicBezTo>
                <a:cubicBezTo>
                  <a:pt x="464" y="84"/>
                  <a:pt x="462" y="82"/>
                  <a:pt x="462" y="81"/>
                </a:cubicBezTo>
                <a:cubicBezTo>
                  <a:pt x="461" y="82"/>
                  <a:pt x="461" y="82"/>
                  <a:pt x="460" y="83"/>
                </a:cubicBezTo>
                <a:cubicBezTo>
                  <a:pt x="460" y="84"/>
                  <a:pt x="460" y="85"/>
                  <a:pt x="463" y="85"/>
                </a:cubicBezTo>
                <a:cubicBezTo>
                  <a:pt x="463" y="86"/>
                  <a:pt x="463" y="86"/>
                  <a:pt x="463" y="86"/>
                </a:cubicBezTo>
                <a:cubicBezTo>
                  <a:pt x="464" y="87"/>
                  <a:pt x="464" y="87"/>
                  <a:pt x="464" y="87"/>
                </a:cubicBezTo>
                <a:cubicBezTo>
                  <a:pt x="466" y="87"/>
                  <a:pt x="467" y="87"/>
                  <a:pt x="468" y="88"/>
                </a:cubicBezTo>
                <a:cubicBezTo>
                  <a:pt x="468" y="89"/>
                  <a:pt x="468" y="89"/>
                  <a:pt x="468" y="89"/>
                </a:cubicBezTo>
                <a:cubicBezTo>
                  <a:pt x="467" y="89"/>
                  <a:pt x="466" y="89"/>
                  <a:pt x="465" y="89"/>
                </a:cubicBezTo>
                <a:cubicBezTo>
                  <a:pt x="464" y="90"/>
                  <a:pt x="464" y="90"/>
                  <a:pt x="464" y="90"/>
                </a:cubicBezTo>
                <a:cubicBezTo>
                  <a:pt x="455" y="83"/>
                  <a:pt x="455" y="83"/>
                  <a:pt x="455" y="83"/>
                </a:cubicBezTo>
                <a:cubicBezTo>
                  <a:pt x="454" y="83"/>
                  <a:pt x="453" y="83"/>
                  <a:pt x="453" y="83"/>
                </a:cubicBezTo>
                <a:cubicBezTo>
                  <a:pt x="452" y="80"/>
                  <a:pt x="452" y="80"/>
                  <a:pt x="452" y="80"/>
                </a:cubicBezTo>
                <a:cubicBezTo>
                  <a:pt x="450" y="75"/>
                  <a:pt x="443" y="75"/>
                  <a:pt x="441" y="70"/>
                </a:cubicBezTo>
                <a:cubicBezTo>
                  <a:pt x="443" y="71"/>
                  <a:pt x="452" y="74"/>
                  <a:pt x="452" y="74"/>
                </a:cubicBezTo>
                <a:cubicBezTo>
                  <a:pt x="454" y="74"/>
                  <a:pt x="455" y="75"/>
                  <a:pt x="457" y="75"/>
                </a:cubicBezTo>
                <a:cubicBezTo>
                  <a:pt x="459" y="75"/>
                  <a:pt x="460" y="76"/>
                  <a:pt x="462" y="76"/>
                </a:cubicBezTo>
                <a:cubicBezTo>
                  <a:pt x="463" y="76"/>
                  <a:pt x="463" y="76"/>
                  <a:pt x="464" y="76"/>
                </a:cubicBezTo>
                <a:cubicBezTo>
                  <a:pt x="464" y="76"/>
                  <a:pt x="464" y="76"/>
                  <a:pt x="464" y="76"/>
                </a:cubicBezTo>
                <a:cubicBezTo>
                  <a:pt x="477" y="72"/>
                  <a:pt x="464" y="66"/>
                  <a:pt x="464" y="66"/>
                </a:cubicBezTo>
                <a:cubicBezTo>
                  <a:pt x="454" y="62"/>
                  <a:pt x="454" y="62"/>
                  <a:pt x="454" y="62"/>
                </a:cubicBezTo>
                <a:cubicBezTo>
                  <a:pt x="453" y="61"/>
                  <a:pt x="452" y="61"/>
                  <a:pt x="451" y="61"/>
                </a:cubicBezTo>
                <a:cubicBezTo>
                  <a:pt x="450" y="60"/>
                  <a:pt x="450" y="60"/>
                  <a:pt x="447" y="60"/>
                </a:cubicBezTo>
                <a:cubicBezTo>
                  <a:pt x="446" y="60"/>
                  <a:pt x="446" y="60"/>
                  <a:pt x="446" y="60"/>
                </a:cubicBezTo>
                <a:cubicBezTo>
                  <a:pt x="445" y="60"/>
                  <a:pt x="444" y="59"/>
                  <a:pt x="443" y="58"/>
                </a:cubicBezTo>
                <a:cubicBezTo>
                  <a:pt x="442" y="58"/>
                  <a:pt x="441" y="58"/>
                  <a:pt x="441" y="58"/>
                </a:cubicBezTo>
                <a:cubicBezTo>
                  <a:pt x="441" y="59"/>
                  <a:pt x="441" y="59"/>
                  <a:pt x="441" y="59"/>
                </a:cubicBezTo>
                <a:cubicBezTo>
                  <a:pt x="440" y="60"/>
                  <a:pt x="440" y="60"/>
                  <a:pt x="440" y="60"/>
                </a:cubicBezTo>
                <a:cubicBezTo>
                  <a:pt x="439" y="59"/>
                  <a:pt x="439" y="59"/>
                  <a:pt x="439" y="59"/>
                </a:cubicBezTo>
                <a:cubicBezTo>
                  <a:pt x="439" y="59"/>
                  <a:pt x="439" y="58"/>
                  <a:pt x="439" y="58"/>
                </a:cubicBezTo>
                <a:cubicBezTo>
                  <a:pt x="439" y="57"/>
                  <a:pt x="439" y="57"/>
                  <a:pt x="439" y="57"/>
                </a:cubicBezTo>
                <a:cubicBezTo>
                  <a:pt x="438" y="57"/>
                  <a:pt x="437" y="57"/>
                  <a:pt x="436" y="55"/>
                </a:cubicBezTo>
                <a:cubicBezTo>
                  <a:pt x="436" y="55"/>
                  <a:pt x="435" y="55"/>
                  <a:pt x="435" y="55"/>
                </a:cubicBezTo>
                <a:cubicBezTo>
                  <a:pt x="434" y="56"/>
                  <a:pt x="434" y="56"/>
                  <a:pt x="434" y="56"/>
                </a:cubicBezTo>
                <a:cubicBezTo>
                  <a:pt x="432" y="56"/>
                  <a:pt x="431" y="55"/>
                  <a:pt x="429" y="54"/>
                </a:cubicBezTo>
                <a:cubicBezTo>
                  <a:pt x="428" y="54"/>
                  <a:pt x="428" y="54"/>
                  <a:pt x="428" y="54"/>
                </a:cubicBezTo>
                <a:cubicBezTo>
                  <a:pt x="428" y="54"/>
                  <a:pt x="429" y="54"/>
                  <a:pt x="429" y="54"/>
                </a:cubicBezTo>
                <a:cubicBezTo>
                  <a:pt x="429" y="53"/>
                  <a:pt x="429" y="53"/>
                  <a:pt x="430" y="52"/>
                </a:cubicBezTo>
                <a:cubicBezTo>
                  <a:pt x="429" y="52"/>
                  <a:pt x="427" y="50"/>
                  <a:pt x="423" y="50"/>
                </a:cubicBezTo>
                <a:cubicBezTo>
                  <a:pt x="423" y="50"/>
                  <a:pt x="423" y="51"/>
                  <a:pt x="423" y="51"/>
                </a:cubicBezTo>
                <a:cubicBezTo>
                  <a:pt x="423" y="51"/>
                  <a:pt x="423" y="51"/>
                  <a:pt x="422" y="51"/>
                </a:cubicBezTo>
                <a:cubicBezTo>
                  <a:pt x="422" y="51"/>
                  <a:pt x="421" y="51"/>
                  <a:pt x="421" y="50"/>
                </a:cubicBezTo>
                <a:cubicBezTo>
                  <a:pt x="422" y="49"/>
                  <a:pt x="422" y="49"/>
                  <a:pt x="422" y="49"/>
                </a:cubicBezTo>
                <a:cubicBezTo>
                  <a:pt x="422" y="49"/>
                  <a:pt x="422" y="49"/>
                  <a:pt x="422" y="49"/>
                </a:cubicBezTo>
                <a:cubicBezTo>
                  <a:pt x="418" y="48"/>
                  <a:pt x="418" y="48"/>
                  <a:pt x="418" y="48"/>
                </a:cubicBezTo>
                <a:cubicBezTo>
                  <a:pt x="418" y="49"/>
                  <a:pt x="418" y="50"/>
                  <a:pt x="418" y="50"/>
                </a:cubicBezTo>
                <a:cubicBezTo>
                  <a:pt x="418" y="51"/>
                  <a:pt x="418" y="51"/>
                  <a:pt x="418" y="52"/>
                </a:cubicBezTo>
                <a:cubicBezTo>
                  <a:pt x="418" y="52"/>
                  <a:pt x="418" y="52"/>
                  <a:pt x="418" y="52"/>
                </a:cubicBezTo>
                <a:cubicBezTo>
                  <a:pt x="418" y="50"/>
                  <a:pt x="418" y="50"/>
                  <a:pt x="417" y="49"/>
                </a:cubicBezTo>
                <a:cubicBezTo>
                  <a:pt x="416" y="49"/>
                  <a:pt x="416" y="49"/>
                  <a:pt x="415" y="49"/>
                </a:cubicBezTo>
                <a:cubicBezTo>
                  <a:pt x="415" y="48"/>
                  <a:pt x="415" y="48"/>
                  <a:pt x="415" y="48"/>
                </a:cubicBezTo>
                <a:cubicBezTo>
                  <a:pt x="414" y="48"/>
                  <a:pt x="414" y="48"/>
                  <a:pt x="414" y="48"/>
                </a:cubicBezTo>
                <a:cubicBezTo>
                  <a:pt x="414" y="48"/>
                  <a:pt x="414" y="48"/>
                  <a:pt x="414" y="48"/>
                </a:cubicBezTo>
                <a:cubicBezTo>
                  <a:pt x="413" y="48"/>
                  <a:pt x="412" y="49"/>
                  <a:pt x="411" y="49"/>
                </a:cubicBezTo>
                <a:cubicBezTo>
                  <a:pt x="411" y="50"/>
                  <a:pt x="411" y="50"/>
                  <a:pt x="410" y="51"/>
                </a:cubicBezTo>
                <a:cubicBezTo>
                  <a:pt x="410" y="51"/>
                  <a:pt x="410" y="51"/>
                  <a:pt x="410" y="51"/>
                </a:cubicBezTo>
                <a:cubicBezTo>
                  <a:pt x="409" y="50"/>
                  <a:pt x="409" y="50"/>
                  <a:pt x="409" y="50"/>
                </a:cubicBezTo>
                <a:cubicBezTo>
                  <a:pt x="409" y="50"/>
                  <a:pt x="409" y="50"/>
                  <a:pt x="409" y="49"/>
                </a:cubicBezTo>
                <a:cubicBezTo>
                  <a:pt x="409" y="49"/>
                  <a:pt x="408" y="49"/>
                  <a:pt x="407" y="49"/>
                </a:cubicBezTo>
                <a:cubicBezTo>
                  <a:pt x="406" y="49"/>
                  <a:pt x="405" y="49"/>
                  <a:pt x="404" y="50"/>
                </a:cubicBezTo>
                <a:cubicBezTo>
                  <a:pt x="405" y="52"/>
                  <a:pt x="405" y="52"/>
                  <a:pt x="407" y="52"/>
                </a:cubicBezTo>
                <a:cubicBezTo>
                  <a:pt x="408" y="53"/>
                  <a:pt x="408" y="53"/>
                  <a:pt x="408" y="54"/>
                </a:cubicBezTo>
                <a:cubicBezTo>
                  <a:pt x="408" y="54"/>
                  <a:pt x="407" y="54"/>
                  <a:pt x="407" y="54"/>
                </a:cubicBezTo>
                <a:cubicBezTo>
                  <a:pt x="406" y="53"/>
                  <a:pt x="406" y="53"/>
                  <a:pt x="404" y="53"/>
                </a:cubicBezTo>
                <a:cubicBezTo>
                  <a:pt x="402" y="53"/>
                  <a:pt x="402" y="53"/>
                  <a:pt x="402" y="53"/>
                </a:cubicBezTo>
                <a:cubicBezTo>
                  <a:pt x="402" y="55"/>
                  <a:pt x="402" y="55"/>
                  <a:pt x="402" y="56"/>
                </a:cubicBezTo>
                <a:cubicBezTo>
                  <a:pt x="401" y="55"/>
                  <a:pt x="401" y="54"/>
                  <a:pt x="401" y="54"/>
                </a:cubicBezTo>
                <a:cubicBezTo>
                  <a:pt x="399" y="54"/>
                  <a:pt x="398" y="52"/>
                  <a:pt x="396" y="52"/>
                </a:cubicBezTo>
                <a:cubicBezTo>
                  <a:pt x="396" y="52"/>
                  <a:pt x="396" y="53"/>
                  <a:pt x="396" y="53"/>
                </a:cubicBezTo>
                <a:cubicBezTo>
                  <a:pt x="397" y="56"/>
                  <a:pt x="395" y="57"/>
                  <a:pt x="394" y="57"/>
                </a:cubicBezTo>
                <a:cubicBezTo>
                  <a:pt x="394" y="57"/>
                  <a:pt x="393" y="56"/>
                  <a:pt x="393" y="55"/>
                </a:cubicBezTo>
                <a:cubicBezTo>
                  <a:pt x="393" y="56"/>
                  <a:pt x="393" y="56"/>
                  <a:pt x="393" y="56"/>
                </a:cubicBezTo>
                <a:cubicBezTo>
                  <a:pt x="392" y="56"/>
                  <a:pt x="392" y="56"/>
                  <a:pt x="391" y="56"/>
                </a:cubicBezTo>
                <a:cubicBezTo>
                  <a:pt x="391" y="57"/>
                  <a:pt x="391" y="57"/>
                  <a:pt x="391" y="57"/>
                </a:cubicBezTo>
                <a:cubicBezTo>
                  <a:pt x="391" y="58"/>
                  <a:pt x="392" y="58"/>
                  <a:pt x="392" y="59"/>
                </a:cubicBezTo>
                <a:cubicBezTo>
                  <a:pt x="392" y="59"/>
                  <a:pt x="392" y="60"/>
                  <a:pt x="392" y="60"/>
                </a:cubicBezTo>
                <a:cubicBezTo>
                  <a:pt x="391" y="60"/>
                  <a:pt x="391" y="60"/>
                  <a:pt x="391" y="60"/>
                </a:cubicBezTo>
                <a:cubicBezTo>
                  <a:pt x="391" y="60"/>
                  <a:pt x="391" y="60"/>
                  <a:pt x="388" y="59"/>
                </a:cubicBezTo>
                <a:cubicBezTo>
                  <a:pt x="389" y="59"/>
                  <a:pt x="389" y="58"/>
                  <a:pt x="389" y="57"/>
                </a:cubicBezTo>
                <a:cubicBezTo>
                  <a:pt x="388" y="57"/>
                  <a:pt x="388" y="57"/>
                  <a:pt x="388" y="57"/>
                </a:cubicBezTo>
                <a:cubicBezTo>
                  <a:pt x="388" y="58"/>
                  <a:pt x="388" y="58"/>
                  <a:pt x="388" y="59"/>
                </a:cubicBezTo>
                <a:cubicBezTo>
                  <a:pt x="385" y="59"/>
                  <a:pt x="385" y="59"/>
                  <a:pt x="384" y="59"/>
                </a:cubicBezTo>
                <a:cubicBezTo>
                  <a:pt x="385" y="60"/>
                  <a:pt x="385" y="60"/>
                  <a:pt x="385" y="60"/>
                </a:cubicBezTo>
                <a:cubicBezTo>
                  <a:pt x="384" y="61"/>
                  <a:pt x="384" y="61"/>
                  <a:pt x="384" y="61"/>
                </a:cubicBezTo>
                <a:cubicBezTo>
                  <a:pt x="382" y="61"/>
                  <a:pt x="382" y="61"/>
                  <a:pt x="381" y="62"/>
                </a:cubicBezTo>
                <a:cubicBezTo>
                  <a:pt x="380" y="62"/>
                  <a:pt x="380" y="62"/>
                  <a:pt x="380" y="62"/>
                </a:cubicBezTo>
                <a:cubicBezTo>
                  <a:pt x="380" y="64"/>
                  <a:pt x="380" y="64"/>
                  <a:pt x="380" y="64"/>
                </a:cubicBezTo>
                <a:cubicBezTo>
                  <a:pt x="379" y="64"/>
                  <a:pt x="379" y="64"/>
                  <a:pt x="379" y="64"/>
                </a:cubicBezTo>
                <a:cubicBezTo>
                  <a:pt x="378" y="65"/>
                  <a:pt x="378" y="65"/>
                  <a:pt x="378" y="65"/>
                </a:cubicBezTo>
                <a:cubicBezTo>
                  <a:pt x="379" y="65"/>
                  <a:pt x="379" y="65"/>
                  <a:pt x="379" y="65"/>
                </a:cubicBezTo>
                <a:cubicBezTo>
                  <a:pt x="382" y="63"/>
                  <a:pt x="382" y="63"/>
                  <a:pt x="383" y="63"/>
                </a:cubicBezTo>
                <a:cubicBezTo>
                  <a:pt x="386" y="61"/>
                  <a:pt x="388" y="62"/>
                  <a:pt x="390" y="62"/>
                </a:cubicBezTo>
                <a:cubicBezTo>
                  <a:pt x="390" y="62"/>
                  <a:pt x="390" y="63"/>
                  <a:pt x="390" y="63"/>
                </a:cubicBezTo>
                <a:cubicBezTo>
                  <a:pt x="389" y="63"/>
                  <a:pt x="389" y="63"/>
                  <a:pt x="386" y="64"/>
                </a:cubicBezTo>
                <a:cubicBezTo>
                  <a:pt x="386" y="65"/>
                  <a:pt x="385" y="66"/>
                  <a:pt x="385" y="68"/>
                </a:cubicBezTo>
                <a:cubicBezTo>
                  <a:pt x="384" y="68"/>
                  <a:pt x="383" y="69"/>
                  <a:pt x="383" y="69"/>
                </a:cubicBezTo>
                <a:cubicBezTo>
                  <a:pt x="382" y="71"/>
                  <a:pt x="379" y="72"/>
                  <a:pt x="379" y="72"/>
                </a:cubicBezTo>
                <a:cubicBezTo>
                  <a:pt x="378" y="74"/>
                  <a:pt x="377" y="76"/>
                  <a:pt x="377" y="78"/>
                </a:cubicBezTo>
                <a:cubicBezTo>
                  <a:pt x="376" y="78"/>
                  <a:pt x="376" y="78"/>
                  <a:pt x="376" y="78"/>
                </a:cubicBezTo>
                <a:cubicBezTo>
                  <a:pt x="376" y="78"/>
                  <a:pt x="375" y="79"/>
                  <a:pt x="371" y="81"/>
                </a:cubicBezTo>
                <a:cubicBezTo>
                  <a:pt x="370" y="82"/>
                  <a:pt x="370" y="82"/>
                  <a:pt x="370" y="82"/>
                </a:cubicBezTo>
                <a:cubicBezTo>
                  <a:pt x="371" y="82"/>
                  <a:pt x="371" y="82"/>
                  <a:pt x="371" y="82"/>
                </a:cubicBezTo>
                <a:cubicBezTo>
                  <a:pt x="372" y="82"/>
                  <a:pt x="373" y="82"/>
                  <a:pt x="373" y="82"/>
                </a:cubicBezTo>
                <a:cubicBezTo>
                  <a:pt x="372" y="86"/>
                  <a:pt x="367" y="86"/>
                  <a:pt x="365" y="89"/>
                </a:cubicBezTo>
                <a:cubicBezTo>
                  <a:pt x="364" y="89"/>
                  <a:pt x="363" y="89"/>
                  <a:pt x="363" y="88"/>
                </a:cubicBezTo>
                <a:cubicBezTo>
                  <a:pt x="362" y="88"/>
                  <a:pt x="361" y="88"/>
                  <a:pt x="361" y="88"/>
                </a:cubicBezTo>
                <a:cubicBezTo>
                  <a:pt x="361" y="90"/>
                  <a:pt x="361" y="90"/>
                  <a:pt x="361" y="90"/>
                </a:cubicBezTo>
                <a:cubicBezTo>
                  <a:pt x="361" y="90"/>
                  <a:pt x="361" y="91"/>
                  <a:pt x="361" y="91"/>
                </a:cubicBezTo>
                <a:cubicBezTo>
                  <a:pt x="360" y="91"/>
                  <a:pt x="360" y="92"/>
                  <a:pt x="359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6" y="92"/>
                  <a:pt x="355" y="93"/>
                  <a:pt x="353" y="94"/>
                </a:cubicBezTo>
                <a:cubicBezTo>
                  <a:pt x="352" y="97"/>
                  <a:pt x="349" y="97"/>
                  <a:pt x="347" y="98"/>
                </a:cubicBezTo>
                <a:cubicBezTo>
                  <a:pt x="347" y="99"/>
                  <a:pt x="347" y="100"/>
                  <a:pt x="347" y="100"/>
                </a:cubicBezTo>
                <a:cubicBezTo>
                  <a:pt x="347" y="100"/>
                  <a:pt x="347" y="100"/>
                  <a:pt x="346" y="105"/>
                </a:cubicBezTo>
                <a:cubicBezTo>
                  <a:pt x="345" y="105"/>
                  <a:pt x="345" y="105"/>
                  <a:pt x="345" y="105"/>
                </a:cubicBezTo>
                <a:cubicBezTo>
                  <a:pt x="344" y="106"/>
                  <a:pt x="344" y="107"/>
                  <a:pt x="344" y="108"/>
                </a:cubicBezTo>
                <a:cubicBezTo>
                  <a:pt x="345" y="108"/>
                  <a:pt x="346" y="108"/>
                  <a:pt x="346" y="108"/>
                </a:cubicBezTo>
                <a:cubicBezTo>
                  <a:pt x="347" y="108"/>
                  <a:pt x="347" y="108"/>
                  <a:pt x="347" y="108"/>
                </a:cubicBezTo>
                <a:cubicBezTo>
                  <a:pt x="348" y="108"/>
                  <a:pt x="348" y="108"/>
                  <a:pt x="348" y="108"/>
                </a:cubicBezTo>
                <a:cubicBezTo>
                  <a:pt x="348" y="109"/>
                  <a:pt x="347" y="110"/>
                  <a:pt x="347" y="110"/>
                </a:cubicBezTo>
                <a:cubicBezTo>
                  <a:pt x="346" y="112"/>
                  <a:pt x="346" y="112"/>
                  <a:pt x="345" y="112"/>
                </a:cubicBezTo>
                <a:cubicBezTo>
                  <a:pt x="345" y="113"/>
                  <a:pt x="345" y="113"/>
                  <a:pt x="345" y="114"/>
                </a:cubicBezTo>
                <a:cubicBezTo>
                  <a:pt x="346" y="114"/>
                  <a:pt x="346" y="114"/>
                  <a:pt x="348" y="114"/>
                </a:cubicBezTo>
                <a:cubicBezTo>
                  <a:pt x="348" y="116"/>
                  <a:pt x="348" y="116"/>
                  <a:pt x="347" y="117"/>
                </a:cubicBezTo>
                <a:cubicBezTo>
                  <a:pt x="352" y="117"/>
                  <a:pt x="357" y="117"/>
                  <a:pt x="362" y="117"/>
                </a:cubicBezTo>
                <a:cubicBezTo>
                  <a:pt x="363" y="116"/>
                  <a:pt x="363" y="116"/>
                  <a:pt x="366" y="115"/>
                </a:cubicBezTo>
                <a:cubicBezTo>
                  <a:pt x="366" y="114"/>
                  <a:pt x="366" y="114"/>
                  <a:pt x="366" y="113"/>
                </a:cubicBezTo>
                <a:cubicBezTo>
                  <a:pt x="368" y="113"/>
                  <a:pt x="368" y="115"/>
                  <a:pt x="369" y="116"/>
                </a:cubicBezTo>
                <a:cubicBezTo>
                  <a:pt x="369" y="116"/>
                  <a:pt x="369" y="117"/>
                  <a:pt x="369" y="117"/>
                </a:cubicBezTo>
                <a:cubicBezTo>
                  <a:pt x="378" y="118"/>
                  <a:pt x="387" y="118"/>
                  <a:pt x="395" y="118"/>
                </a:cubicBezTo>
                <a:cubicBezTo>
                  <a:pt x="396" y="118"/>
                  <a:pt x="397" y="118"/>
                  <a:pt x="398" y="117"/>
                </a:cubicBezTo>
                <a:cubicBezTo>
                  <a:pt x="398" y="116"/>
                  <a:pt x="399" y="115"/>
                  <a:pt x="401" y="114"/>
                </a:cubicBezTo>
                <a:cubicBezTo>
                  <a:pt x="401" y="113"/>
                  <a:pt x="401" y="112"/>
                  <a:pt x="401" y="112"/>
                </a:cubicBezTo>
                <a:cubicBezTo>
                  <a:pt x="401" y="112"/>
                  <a:pt x="400" y="111"/>
                  <a:pt x="400" y="111"/>
                </a:cubicBezTo>
                <a:cubicBezTo>
                  <a:pt x="399" y="111"/>
                  <a:pt x="398" y="111"/>
                  <a:pt x="396" y="111"/>
                </a:cubicBezTo>
                <a:cubicBezTo>
                  <a:pt x="396" y="109"/>
                  <a:pt x="396" y="109"/>
                  <a:pt x="396" y="107"/>
                </a:cubicBezTo>
                <a:cubicBezTo>
                  <a:pt x="395" y="107"/>
                  <a:pt x="394" y="107"/>
                  <a:pt x="394" y="107"/>
                </a:cubicBezTo>
                <a:cubicBezTo>
                  <a:pt x="394" y="104"/>
                  <a:pt x="394" y="101"/>
                  <a:pt x="393" y="99"/>
                </a:cubicBezTo>
                <a:cubicBezTo>
                  <a:pt x="394" y="99"/>
                  <a:pt x="394" y="99"/>
                  <a:pt x="397" y="94"/>
                </a:cubicBezTo>
                <a:cubicBezTo>
                  <a:pt x="402" y="93"/>
                  <a:pt x="405" y="88"/>
                  <a:pt x="405" y="88"/>
                </a:cubicBezTo>
                <a:cubicBezTo>
                  <a:pt x="406" y="87"/>
                  <a:pt x="406" y="87"/>
                  <a:pt x="408" y="87"/>
                </a:cubicBezTo>
                <a:cubicBezTo>
                  <a:pt x="409" y="86"/>
                  <a:pt x="409" y="86"/>
                  <a:pt x="409" y="86"/>
                </a:cubicBezTo>
                <a:cubicBezTo>
                  <a:pt x="408" y="83"/>
                  <a:pt x="410" y="80"/>
                  <a:pt x="410" y="77"/>
                </a:cubicBezTo>
                <a:cubicBezTo>
                  <a:pt x="411" y="77"/>
                  <a:pt x="411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4" y="77"/>
                  <a:pt x="414" y="77"/>
                  <a:pt x="414" y="77"/>
                </a:cubicBezTo>
                <a:cubicBezTo>
                  <a:pt x="414" y="77"/>
                  <a:pt x="414" y="77"/>
                  <a:pt x="414" y="77"/>
                </a:cubicBezTo>
                <a:cubicBezTo>
                  <a:pt x="415" y="79"/>
                  <a:pt x="415" y="79"/>
                  <a:pt x="416" y="79"/>
                </a:cubicBezTo>
                <a:cubicBezTo>
                  <a:pt x="417" y="78"/>
                  <a:pt x="417" y="78"/>
                  <a:pt x="417" y="78"/>
                </a:cubicBezTo>
                <a:cubicBezTo>
                  <a:pt x="419" y="79"/>
                  <a:pt x="419" y="79"/>
                  <a:pt x="420" y="80"/>
                </a:cubicBezTo>
                <a:cubicBezTo>
                  <a:pt x="420" y="82"/>
                  <a:pt x="420" y="82"/>
                  <a:pt x="420" y="83"/>
                </a:cubicBezTo>
                <a:cubicBezTo>
                  <a:pt x="420" y="83"/>
                  <a:pt x="419" y="83"/>
                  <a:pt x="418" y="83"/>
                </a:cubicBezTo>
                <a:cubicBezTo>
                  <a:pt x="419" y="86"/>
                  <a:pt x="419" y="86"/>
                  <a:pt x="409" y="95"/>
                </a:cubicBezTo>
                <a:cubicBezTo>
                  <a:pt x="409" y="97"/>
                  <a:pt x="408" y="100"/>
                  <a:pt x="409" y="103"/>
                </a:cubicBezTo>
                <a:cubicBezTo>
                  <a:pt x="409" y="104"/>
                  <a:pt x="409" y="104"/>
                  <a:pt x="409" y="104"/>
                </a:cubicBezTo>
                <a:cubicBezTo>
                  <a:pt x="409" y="105"/>
                  <a:pt x="410" y="106"/>
                  <a:pt x="410" y="106"/>
                </a:cubicBezTo>
                <a:cubicBezTo>
                  <a:pt x="411" y="108"/>
                  <a:pt x="419" y="112"/>
                  <a:pt x="419" y="112"/>
                </a:cubicBezTo>
                <a:cubicBezTo>
                  <a:pt x="420" y="112"/>
                  <a:pt x="420" y="112"/>
                  <a:pt x="420" y="112"/>
                </a:cubicBezTo>
                <a:cubicBezTo>
                  <a:pt x="423" y="111"/>
                  <a:pt x="426" y="111"/>
                  <a:pt x="429" y="110"/>
                </a:cubicBezTo>
                <a:cubicBezTo>
                  <a:pt x="429" y="109"/>
                  <a:pt x="429" y="109"/>
                  <a:pt x="429" y="109"/>
                </a:cubicBezTo>
                <a:cubicBezTo>
                  <a:pt x="432" y="109"/>
                  <a:pt x="434" y="109"/>
                  <a:pt x="436" y="109"/>
                </a:cubicBezTo>
                <a:cubicBezTo>
                  <a:pt x="436" y="109"/>
                  <a:pt x="437" y="108"/>
                  <a:pt x="438" y="108"/>
                </a:cubicBezTo>
                <a:cubicBezTo>
                  <a:pt x="438" y="108"/>
                  <a:pt x="438" y="108"/>
                  <a:pt x="438" y="108"/>
                </a:cubicBezTo>
                <a:cubicBezTo>
                  <a:pt x="439" y="109"/>
                  <a:pt x="439" y="109"/>
                  <a:pt x="440" y="110"/>
                </a:cubicBezTo>
                <a:cubicBezTo>
                  <a:pt x="442" y="111"/>
                  <a:pt x="443" y="111"/>
                  <a:pt x="445" y="111"/>
                </a:cubicBezTo>
                <a:cubicBezTo>
                  <a:pt x="445" y="111"/>
                  <a:pt x="445" y="111"/>
                  <a:pt x="445" y="111"/>
                </a:cubicBezTo>
                <a:cubicBezTo>
                  <a:pt x="445" y="112"/>
                  <a:pt x="445" y="112"/>
                  <a:pt x="445" y="112"/>
                </a:cubicBezTo>
                <a:cubicBezTo>
                  <a:pt x="439" y="112"/>
                  <a:pt x="438" y="112"/>
                  <a:pt x="437" y="116"/>
                </a:cubicBezTo>
                <a:cubicBezTo>
                  <a:pt x="432" y="118"/>
                  <a:pt x="428" y="114"/>
                  <a:pt x="424" y="116"/>
                </a:cubicBezTo>
                <a:cubicBezTo>
                  <a:pt x="422" y="116"/>
                  <a:pt x="422" y="116"/>
                  <a:pt x="421" y="116"/>
                </a:cubicBezTo>
                <a:cubicBezTo>
                  <a:pt x="421" y="117"/>
                  <a:pt x="420" y="118"/>
                  <a:pt x="420" y="118"/>
                </a:cubicBezTo>
                <a:cubicBezTo>
                  <a:pt x="453" y="120"/>
                  <a:pt x="485" y="121"/>
                  <a:pt x="515" y="121"/>
                </a:cubicBezTo>
                <a:cubicBezTo>
                  <a:pt x="528" y="121"/>
                  <a:pt x="539" y="121"/>
                  <a:pt x="550" y="121"/>
                </a:cubicBezTo>
                <a:moveTo>
                  <a:pt x="362" y="117"/>
                </a:moveTo>
                <a:cubicBezTo>
                  <a:pt x="357" y="117"/>
                  <a:pt x="352" y="117"/>
                  <a:pt x="347" y="117"/>
                </a:cubicBezTo>
                <a:cubicBezTo>
                  <a:pt x="347" y="117"/>
                  <a:pt x="347" y="117"/>
                  <a:pt x="347" y="117"/>
                </a:cubicBezTo>
                <a:cubicBezTo>
                  <a:pt x="346" y="118"/>
                  <a:pt x="346" y="118"/>
                  <a:pt x="346" y="118"/>
                </a:cubicBezTo>
                <a:cubicBezTo>
                  <a:pt x="346" y="118"/>
                  <a:pt x="346" y="118"/>
                  <a:pt x="346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9" y="119"/>
                  <a:pt x="349" y="119"/>
                  <a:pt x="349" y="119"/>
                </a:cubicBezTo>
                <a:cubicBezTo>
                  <a:pt x="349" y="120"/>
                  <a:pt x="349" y="120"/>
                  <a:pt x="349" y="120"/>
                </a:cubicBezTo>
                <a:cubicBezTo>
                  <a:pt x="349" y="120"/>
                  <a:pt x="349" y="120"/>
                  <a:pt x="350" y="121"/>
                </a:cubicBezTo>
                <a:cubicBezTo>
                  <a:pt x="351" y="121"/>
                  <a:pt x="352" y="121"/>
                  <a:pt x="352" y="121"/>
                </a:cubicBezTo>
                <a:cubicBezTo>
                  <a:pt x="353" y="121"/>
                  <a:pt x="353" y="121"/>
                  <a:pt x="354" y="122"/>
                </a:cubicBezTo>
                <a:cubicBezTo>
                  <a:pt x="354" y="122"/>
                  <a:pt x="354" y="122"/>
                  <a:pt x="355" y="122"/>
                </a:cubicBezTo>
                <a:cubicBezTo>
                  <a:pt x="355" y="122"/>
                  <a:pt x="356" y="121"/>
                  <a:pt x="357" y="121"/>
                </a:cubicBezTo>
                <a:cubicBezTo>
                  <a:pt x="357" y="120"/>
                  <a:pt x="357" y="120"/>
                  <a:pt x="357" y="120"/>
                </a:cubicBezTo>
                <a:cubicBezTo>
                  <a:pt x="359" y="120"/>
                  <a:pt x="359" y="120"/>
                  <a:pt x="359" y="120"/>
                </a:cubicBezTo>
                <a:cubicBezTo>
                  <a:pt x="359" y="120"/>
                  <a:pt x="360" y="119"/>
                  <a:pt x="360" y="119"/>
                </a:cubicBezTo>
                <a:cubicBezTo>
                  <a:pt x="360" y="118"/>
                  <a:pt x="360" y="118"/>
                  <a:pt x="360" y="118"/>
                </a:cubicBezTo>
                <a:cubicBezTo>
                  <a:pt x="361" y="118"/>
                  <a:pt x="361" y="118"/>
                  <a:pt x="362" y="117"/>
                </a:cubicBezTo>
                <a:moveTo>
                  <a:pt x="395" y="118"/>
                </a:moveTo>
                <a:cubicBezTo>
                  <a:pt x="387" y="118"/>
                  <a:pt x="378" y="118"/>
                  <a:pt x="369" y="118"/>
                </a:cubicBezTo>
                <a:cubicBezTo>
                  <a:pt x="369" y="119"/>
                  <a:pt x="371" y="119"/>
                  <a:pt x="371" y="121"/>
                </a:cubicBezTo>
                <a:cubicBezTo>
                  <a:pt x="371" y="121"/>
                  <a:pt x="371" y="121"/>
                  <a:pt x="371" y="121"/>
                </a:cubicBezTo>
                <a:cubicBezTo>
                  <a:pt x="371" y="122"/>
                  <a:pt x="370" y="122"/>
                  <a:pt x="370" y="122"/>
                </a:cubicBezTo>
                <a:cubicBezTo>
                  <a:pt x="370" y="122"/>
                  <a:pt x="370" y="124"/>
                  <a:pt x="371" y="125"/>
                </a:cubicBezTo>
                <a:cubicBezTo>
                  <a:pt x="372" y="125"/>
                  <a:pt x="372" y="125"/>
                  <a:pt x="372" y="125"/>
                </a:cubicBezTo>
                <a:cubicBezTo>
                  <a:pt x="372" y="125"/>
                  <a:pt x="373" y="126"/>
                  <a:pt x="373" y="127"/>
                </a:cubicBezTo>
                <a:cubicBezTo>
                  <a:pt x="373" y="127"/>
                  <a:pt x="373" y="128"/>
                  <a:pt x="373" y="128"/>
                </a:cubicBezTo>
                <a:cubicBezTo>
                  <a:pt x="373" y="129"/>
                  <a:pt x="373" y="129"/>
                  <a:pt x="373" y="129"/>
                </a:cubicBezTo>
                <a:cubicBezTo>
                  <a:pt x="373" y="131"/>
                  <a:pt x="374" y="131"/>
                  <a:pt x="375" y="132"/>
                </a:cubicBezTo>
                <a:cubicBezTo>
                  <a:pt x="376" y="133"/>
                  <a:pt x="376" y="133"/>
                  <a:pt x="376" y="134"/>
                </a:cubicBezTo>
                <a:cubicBezTo>
                  <a:pt x="376" y="135"/>
                  <a:pt x="375" y="135"/>
                  <a:pt x="375" y="136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8"/>
                  <a:pt x="376" y="138"/>
                </a:cubicBezTo>
                <a:cubicBezTo>
                  <a:pt x="378" y="139"/>
                  <a:pt x="380" y="139"/>
                  <a:pt x="382" y="139"/>
                </a:cubicBezTo>
                <a:cubicBezTo>
                  <a:pt x="382" y="136"/>
                  <a:pt x="383" y="134"/>
                  <a:pt x="385" y="135"/>
                </a:cubicBezTo>
                <a:cubicBezTo>
                  <a:pt x="385" y="135"/>
                  <a:pt x="386" y="135"/>
                  <a:pt x="386" y="135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8" y="136"/>
                  <a:pt x="388" y="135"/>
                  <a:pt x="389" y="134"/>
                </a:cubicBezTo>
                <a:cubicBezTo>
                  <a:pt x="389" y="134"/>
                  <a:pt x="390" y="134"/>
                  <a:pt x="391" y="134"/>
                </a:cubicBezTo>
                <a:cubicBezTo>
                  <a:pt x="391" y="133"/>
                  <a:pt x="391" y="132"/>
                  <a:pt x="391" y="131"/>
                </a:cubicBezTo>
                <a:cubicBezTo>
                  <a:pt x="392" y="131"/>
                  <a:pt x="394" y="131"/>
                  <a:pt x="395" y="131"/>
                </a:cubicBezTo>
                <a:cubicBezTo>
                  <a:pt x="395" y="130"/>
                  <a:pt x="395" y="130"/>
                  <a:pt x="395" y="129"/>
                </a:cubicBezTo>
                <a:cubicBezTo>
                  <a:pt x="394" y="129"/>
                  <a:pt x="394" y="129"/>
                  <a:pt x="393" y="129"/>
                </a:cubicBezTo>
                <a:cubicBezTo>
                  <a:pt x="391" y="129"/>
                  <a:pt x="391" y="129"/>
                  <a:pt x="391" y="129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0" y="128"/>
                  <a:pt x="390" y="128"/>
                  <a:pt x="390" y="128"/>
                </a:cubicBezTo>
                <a:cubicBezTo>
                  <a:pt x="392" y="125"/>
                  <a:pt x="392" y="125"/>
                  <a:pt x="392" y="123"/>
                </a:cubicBezTo>
                <a:cubicBezTo>
                  <a:pt x="393" y="120"/>
                  <a:pt x="393" y="120"/>
                  <a:pt x="393" y="120"/>
                </a:cubicBezTo>
                <a:cubicBezTo>
                  <a:pt x="394" y="119"/>
                  <a:pt x="395" y="119"/>
                  <a:pt x="395" y="118"/>
                </a:cubicBezTo>
                <a:moveTo>
                  <a:pt x="605" y="288"/>
                </a:moveTo>
                <a:cubicBezTo>
                  <a:pt x="596" y="225"/>
                  <a:pt x="577" y="168"/>
                  <a:pt x="550" y="121"/>
                </a:cubicBezTo>
                <a:cubicBezTo>
                  <a:pt x="539" y="121"/>
                  <a:pt x="528" y="121"/>
                  <a:pt x="515" y="121"/>
                </a:cubicBezTo>
                <a:cubicBezTo>
                  <a:pt x="485" y="121"/>
                  <a:pt x="453" y="120"/>
                  <a:pt x="420" y="119"/>
                </a:cubicBezTo>
                <a:cubicBezTo>
                  <a:pt x="418" y="119"/>
                  <a:pt x="416" y="119"/>
                  <a:pt x="415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5" y="120"/>
                  <a:pt x="414" y="120"/>
                  <a:pt x="412" y="121"/>
                </a:cubicBezTo>
                <a:cubicBezTo>
                  <a:pt x="412" y="121"/>
                  <a:pt x="412" y="122"/>
                  <a:pt x="413" y="123"/>
                </a:cubicBezTo>
                <a:cubicBezTo>
                  <a:pt x="415" y="124"/>
                  <a:pt x="415" y="124"/>
                  <a:pt x="418" y="124"/>
                </a:cubicBezTo>
                <a:cubicBezTo>
                  <a:pt x="418" y="123"/>
                  <a:pt x="420" y="122"/>
                  <a:pt x="420" y="121"/>
                </a:cubicBezTo>
                <a:cubicBezTo>
                  <a:pt x="423" y="122"/>
                  <a:pt x="424" y="125"/>
                  <a:pt x="426" y="126"/>
                </a:cubicBezTo>
                <a:cubicBezTo>
                  <a:pt x="426" y="126"/>
                  <a:pt x="426" y="127"/>
                  <a:pt x="426" y="127"/>
                </a:cubicBezTo>
                <a:cubicBezTo>
                  <a:pt x="425" y="128"/>
                  <a:pt x="424" y="129"/>
                  <a:pt x="423" y="130"/>
                </a:cubicBezTo>
                <a:cubicBezTo>
                  <a:pt x="423" y="131"/>
                  <a:pt x="422" y="131"/>
                  <a:pt x="421" y="131"/>
                </a:cubicBezTo>
                <a:cubicBezTo>
                  <a:pt x="421" y="131"/>
                  <a:pt x="420" y="131"/>
                  <a:pt x="420" y="131"/>
                </a:cubicBezTo>
                <a:cubicBezTo>
                  <a:pt x="419" y="130"/>
                  <a:pt x="419" y="129"/>
                  <a:pt x="419" y="129"/>
                </a:cubicBezTo>
                <a:cubicBezTo>
                  <a:pt x="418" y="128"/>
                  <a:pt x="417" y="128"/>
                  <a:pt x="417" y="128"/>
                </a:cubicBezTo>
                <a:cubicBezTo>
                  <a:pt x="417" y="127"/>
                  <a:pt x="417" y="126"/>
                  <a:pt x="417" y="126"/>
                </a:cubicBezTo>
                <a:cubicBezTo>
                  <a:pt x="416" y="126"/>
                  <a:pt x="416" y="126"/>
                  <a:pt x="415" y="126"/>
                </a:cubicBezTo>
                <a:cubicBezTo>
                  <a:pt x="415" y="127"/>
                  <a:pt x="414" y="128"/>
                  <a:pt x="413" y="128"/>
                </a:cubicBezTo>
                <a:cubicBezTo>
                  <a:pt x="412" y="133"/>
                  <a:pt x="410" y="141"/>
                  <a:pt x="410" y="141"/>
                </a:cubicBezTo>
                <a:cubicBezTo>
                  <a:pt x="411" y="141"/>
                  <a:pt x="411" y="141"/>
                  <a:pt x="412" y="142"/>
                </a:cubicBezTo>
                <a:cubicBezTo>
                  <a:pt x="411" y="143"/>
                  <a:pt x="411" y="143"/>
                  <a:pt x="411" y="143"/>
                </a:cubicBezTo>
                <a:cubicBezTo>
                  <a:pt x="404" y="141"/>
                  <a:pt x="404" y="141"/>
                  <a:pt x="402" y="143"/>
                </a:cubicBezTo>
                <a:cubicBezTo>
                  <a:pt x="403" y="144"/>
                  <a:pt x="404" y="145"/>
                  <a:pt x="404" y="146"/>
                </a:cubicBezTo>
                <a:cubicBezTo>
                  <a:pt x="404" y="147"/>
                  <a:pt x="404" y="147"/>
                  <a:pt x="404" y="147"/>
                </a:cubicBezTo>
                <a:cubicBezTo>
                  <a:pt x="403" y="147"/>
                  <a:pt x="403" y="147"/>
                  <a:pt x="403" y="147"/>
                </a:cubicBezTo>
                <a:cubicBezTo>
                  <a:pt x="401" y="145"/>
                  <a:pt x="399" y="144"/>
                  <a:pt x="397" y="142"/>
                </a:cubicBezTo>
                <a:cubicBezTo>
                  <a:pt x="383" y="149"/>
                  <a:pt x="379" y="151"/>
                  <a:pt x="379" y="144"/>
                </a:cubicBezTo>
                <a:cubicBezTo>
                  <a:pt x="377" y="144"/>
                  <a:pt x="377" y="144"/>
                  <a:pt x="377" y="144"/>
                </a:cubicBezTo>
                <a:cubicBezTo>
                  <a:pt x="376" y="145"/>
                  <a:pt x="375" y="145"/>
                  <a:pt x="374" y="145"/>
                </a:cubicBezTo>
                <a:cubicBezTo>
                  <a:pt x="373" y="145"/>
                  <a:pt x="372" y="145"/>
                  <a:pt x="372" y="145"/>
                </a:cubicBezTo>
                <a:cubicBezTo>
                  <a:pt x="371" y="145"/>
                  <a:pt x="370" y="145"/>
                  <a:pt x="370" y="145"/>
                </a:cubicBezTo>
                <a:cubicBezTo>
                  <a:pt x="370" y="145"/>
                  <a:pt x="370" y="146"/>
                  <a:pt x="370" y="147"/>
                </a:cubicBezTo>
                <a:cubicBezTo>
                  <a:pt x="369" y="148"/>
                  <a:pt x="368" y="148"/>
                  <a:pt x="368" y="148"/>
                </a:cubicBezTo>
                <a:cubicBezTo>
                  <a:pt x="367" y="148"/>
                  <a:pt x="367" y="147"/>
                  <a:pt x="366" y="147"/>
                </a:cubicBezTo>
                <a:cubicBezTo>
                  <a:pt x="366" y="146"/>
                  <a:pt x="365" y="145"/>
                  <a:pt x="364" y="145"/>
                </a:cubicBezTo>
                <a:cubicBezTo>
                  <a:pt x="363" y="145"/>
                  <a:pt x="363" y="145"/>
                  <a:pt x="362" y="145"/>
                </a:cubicBezTo>
                <a:cubicBezTo>
                  <a:pt x="362" y="144"/>
                  <a:pt x="362" y="144"/>
                  <a:pt x="362" y="143"/>
                </a:cubicBezTo>
                <a:cubicBezTo>
                  <a:pt x="362" y="143"/>
                  <a:pt x="363" y="142"/>
                  <a:pt x="363" y="141"/>
                </a:cubicBezTo>
                <a:cubicBezTo>
                  <a:pt x="364" y="141"/>
                  <a:pt x="365" y="141"/>
                  <a:pt x="366" y="141"/>
                </a:cubicBezTo>
                <a:cubicBezTo>
                  <a:pt x="368" y="142"/>
                  <a:pt x="370" y="143"/>
                  <a:pt x="372" y="143"/>
                </a:cubicBezTo>
                <a:cubicBezTo>
                  <a:pt x="372" y="142"/>
                  <a:pt x="374" y="140"/>
                  <a:pt x="374" y="135"/>
                </a:cubicBezTo>
                <a:cubicBezTo>
                  <a:pt x="373" y="134"/>
                  <a:pt x="373" y="134"/>
                  <a:pt x="372" y="134"/>
                </a:cubicBezTo>
                <a:cubicBezTo>
                  <a:pt x="369" y="135"/>
                  <a:pt x="369" y="135"/>
                  <a:pt x="368" y="136"/>
                </a:cubicBezTo>
                <a:cubicBezTo>
                  <a:pt x="367" y="137"/>
                  <a:pt x="367" y="137"/>
                  <a:pt x="367" y="137"/>
                </a:cubicBezTo>
                <a:cubicBezTo>
                  <a:pt x="366" y="137"/>
                  <a:pt x="366" y="137"/>
                  <a:pt x="366" y="137"/>
                </a:cubicBezTo>
                <a:cubicBezTo>
                  <a:pt x="366" y="136"/>
                  <a:pt x="366" y="136"/>
                  <a:pt x="366" y="135"/>
                </a:cubicBezTo>
                <a:cubicBezTo>
                  <a:pt x="366" y="135"/>
                  <a:pt x="367" y="134"/>
                  <a:pt x="367" y="134"/>
                </a:cubicBezTo>
                <a:cubicBezTo>
                  <a:pt x="367" y="132"/>
                  <a:pt x="367" y="132"/>
                  <a:pt x="367" y="131"/>
                </a:cubicBezTo>
                <a:cubicBezTo>
                  <a:pt x="367" y="132"/>
                  <a:pt x="366" y="132"/>
                  <a:pt x="366" y="132"/>
                </a:cubicBezTo>
                <a:cubicBezTo>
                  <a:pt x="365" y="125"/>
                  <a:pt x="365" y="125"/>
                  <a:pt x="364" y="124"/>
                </a:cubicBezTo>
                <a:cubicBezTo>
                  <a:pt x="360" y="128"/>
                  <a:pt x="360" y="128"/>
                  <a:pt x="359" y="128"/>
                </a:cubicBezTo>
                <a:cubicBezTo>
                  <a:pt x="358" y="129"/>
                  <a:pt x="358" y="129"/>
                  <a:pt x="358" y="130"/>
                </a:cubicBezTo>
                <a:cubicBezTo>
                  <a:pt x="358" y="131"/>
                  <a:pt x="358" y="131"/>
                  <a:pt x="358" y="131"/>
                </a:cubicBezTo>
                <a:cubicBezTo>
                  <a:pt x="357" y="132"/>
                  <a:pt x="356" y="132"/>
                  <a:pt x="355" y="133"/>
                </a:cubicBezTo>
                <a:cubicBezTo>
                  <a:pt x="353" y="136"/>
                  <a:pt x="357" y="138"/>
                  <a:pt x="356" y="141"/>
                </a:cubicBezTo>
                <a:cubicBezTo>
                  <a:pt x="356" y="142"/>
                  <a:pt x="356" y="142"/>
                  <a:pt x="356" y="142"/>
                </a:cubicBezTo>
                <a:cubicBezTo>
                  <a:pt x="355" y="144"/>
                  <a:pt x="355" y="144"/>
                  <a:pt x="355" y="144"/>
                </a:cubicBezTo>
                <a:cubicBezTo>
                  <a:pt x="356" y="145"/>
                  <a:pt x="356" y="147"/>
                  <a:pt x="356" y="148"/>
                </a:cubicBezTo>
                <a:cubicBezTo>
                  <a:pt x="356" y="149"/>
                  <a:pt x="356" y="150"/>
                  <a:pt x="356" y="150"/>
                </a:cubicBezTo>
                <a:cubicBezTo>
                  <a:pt x="356" y="150"/>
                  <a:pt x="355" y="150"/>
                  <a:pt x="355" y="150"/>
                </a:cubicBezTo>
                <a:cubicBezTo>
                  <a:pt x="354" y="150"/>
                  <a:pt x="354" y="150"/>
                  <a:pt x="353" y="150"/>
                </a:cubicBezTo>
                <a:cubicBezTo>
                  <a:pt x="351" y="151"/>
                  <a:pt x="351" y="151"/>
                  <a:pt x="350" y="150"/>
                </a:cubicBezTo>
                <a:cubicBezTo>
                  <a:pt x="346" y="150"/>
                  <a:pt x="346" y="150"/>
                  <a:pt x="337" y="156"/>
                </a:cubicBezTo>
                <a:cubicBezTo>
                  <a:pt x="336" y="155"/>
                  <a:pt x="336" y="155"/>
                  <a:pt x="335" y="155"/>
                </a:cubicBezTo>
                <a:cubicBezTo>
                  <a:pt x="335" y="155"/>
                  <a:pt x="335" y="155"/>
                  <a:pt x="334" y="155"/>
                </a:cubicBezTo>
                <a:cubicBezTo>
                  <a:pt x="334" y="155"/>
                  <a:pt x="333" y="155"/>
                  <a:pt x="333" y="155"/>
                </a:cubicBezTo>
                <a:cubicBezTo>
                  <a:pt x="332" y="155"/>
                  <a:pt x="332" y="156"/>
                  <a:pt x="332" y="157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34" y="159"/>
                  <a:pt x="334" y="160"/>
                  <a:pt x="333" y="161"/>
                </a:cubicBezTo>
                <a:cubicBezTo>
                  <a:pt x="330" y="161"/>
                  <a:pt x="330" y="161"/>
                  <a:pt x="325" y="165"/>
                </a:cubicBezTo>
                <a:cubicBezTo>
                  <a:pt x="324" y="165"/>
                  <a:pt x="324" y="165"/>
                  <a:pt x="324" y="165"/>
                </a:cubicBezTo>
                <a:cubicBezTo>
                  <a:pt x="323" y="165"/>
                  <a:pt x="322" y="165"/>
                  <a:pt x="322" y="165"/>
                </a:cubicBezTo>
                <a:cubicBezTo>
                  <a:pt x="320" y="167"/>
                  <a:pt x="320" y="169"/>
                  <a:pt x="319" y="171"/>
                </a:cubicBezTo>
                <a:cubicBezTo>
                  <a:pt x="317" y="171"/>
                  <a:pt x="316" y="171"/>
                  <a:pt x="314" y="172"/>
                </a:cubicBezTo>
                <a:cubicBezTo>
                  <a:pt x="314" y="173"/>
                  <a:pt x="313" y="174"/>
                  <a:pt x="313" y="175"/>
                </a:cubicBezTo>
                <a:cubicBezTo>
                  <a:pt x="312" y="175"/>
                  <a:pt x="311" y="175"/>
                  <a:pt x="310" y="175"/>
                </a:cubicBezTo>
                <a:cubicBezTo>
                  <a:pt x="309" y="174"/>
                  <a:pt x="309" y="174"/>
                  <a:pt x="309" y="174"/>
                </a:cubicBezTo>
                <a:cubicBezTo>
                  <a:pt x="308" y="174"/>
                  <a:pt x="307" y="174"/>
                  <a:pt x="307" y="174"/>
                </a:cubicBezTo>
                <a:cubicBezTo>
                  <a:pt x="306" y="173"/>
                  <a:pt x="306" y="173"/>
                  <a:pt x="306" y="173"/>
                </a:cubicBezTo>
                <a:cubicBezTo>
                  <a:pt x="305" y="172"/>
                  <a:pt x="305" y="172"/>
                  <a:pt x="304" y="172"/>
                </a:cubicBezTo>
                <a:cubicBezTo>
                  <a:pt x="303" y="173"/>
                  <a:pt x="303" y="174"/>
                  <a:pt x="303" y="175"/>
                </a:cubicBezTo>
                <a:cubicBezTo>
                  <a:pt x="303" y="175"/>
                  <a:pt x="304" y="176"/>
                  <a:pt x="304" y="176"/>
                </a:cubicBezTo>
                <a:cubicBezTo>
                  <a:pt x="304" y="176"/>
                  <a:pt x="303" y="177"/>
                  <a:pt x="303" y="178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3" y="179"/>
                  <a:pt x="303" y="180"/>
                  <a:pt x="303" y="180"/>
                </a:cubicBezTo>
                <a:cubicBezTo>
                  <a:pt x="301" y="180"/>
                  <a:pt x="298" y="180"/>
                  <a:pt x="296" y="180"/>
                </a:cubicBezTo>
                <a:cubicBezTo>
                  <a:pt x="295" y="179"/>
                  <a:pt x="295" y="179"/>
                  <a:pt x="295" y="178"/>
                </a:cubicBezTo>
                <a:cubicBezTo>
                  <a:pt x="289" y="179"/>
                  <a:pt x="289" y="179"/>
                  <a:pt x="288" y="180"/>
                </a:cubicBezTo>
                <a:cubicBezTo>
                  <a:pt x="288" y="182"/>
                  <a:pt x="289" y="182"/>
                  <a:pt x="289" y="182"/>
                </a:cubicBezTo>
                <a:cubicBezTo>
                  <a:pt x="290" y="183"/>
                  <a:pt x="291" y="184"/>
                  <a:pt x="292" y="184"/>
                </a:cubicBezTo>
                <a:cubicBezTo>
                  <a:pt x="294" y="184"/>
                  <a:pt x="294" y="184"/>
                  <a:pt x="295" y="184"/>
                </a:cubicBezTo>
                <a:cubicBezTo>
                  <a:pt x="298" y="187"/>
                  <a:pt x="298" y="187"/>
                  <a:pt x="298" y="188"/>
                </a:cubicBezTo>
                <a:cubicBezTo>
                  <a:pt x="299" y="191"/>
                  <a:pt x="299" y="193"/>
                  <a:pt x="299" y="195"/>
                </a:cubicBezTo>
                <a:cubicBezTo>
                  <a:pt x="300" y="196"/>
                  <a:pt x="301" y="197"/>
                  <a:pt x="302" y="199"/>
                </a:cubicBezTo>
                <a:cubicBezTo>
                  <a:pt x="302" y="201"/>
                  <a:pt x="302" y="201"/>
                  <a:pt x="297" y="213"/>
                </a:cubicBezTo>
                <a:cubicBezTo>
                  <a:pt x="296" y="214"/>
                  <a:pt x="294" y="215"/>
                  <a:pt x="293" y="215"/>
                </a:cubicBezTo>
                <a:cubicBezTo>
                  <a:pt x="292" y="215"/>
                  <a:pt x="292" y="215"/>
                  <a:pt x="292" y="215"/>
                </a:cubicBezTo>
                <a:cubicBezTo>
                  <a:pt x="289" y="214"/>
                  <a:pt x="286" y="214"/>
                  <a:pt x="283" y="212"/>
                </a:cubicBezTo>
                <a:cubicBezTo>
                  <a:pt x="279" y="211"/>
                  <a:pt x="276" y="211"/>
                  <a:pt x="273" y="211"/>
                </a:cubicBezTo>
                <a:cubicBezTo>
                  <a:pt x="269" y="210"/>
                  <a:pt x="269" y="210"/>
                  <a:pt x="268" y="209"/>
                </a:cubicBezTo>
                <a:cubicBezTo>
                  <a:pt x="268" y="209"/>
                  <a:pt x="268" y="209"/>
                  <a:pt x="268" y="209"/>
                </a:cubicBezTo>
                <a:cubicBezTo>
                  <a:pt x="267" y="210"/>
                  <a:pt x="267" y="210"/>
                  <a:pt x="266" y="210"/>
                </a:cubicBezTo>
                <a:cubicBezTo>
                  <a:pt x="264" y="212"/>
                  <a:pt x="262" y="212"/>
                  <a:pt x="260" y="212"/>
                </a:cubicBezTo>
                <a:cubicBezTo>
                  <a:pt x="260" y="213"/>
                  <a:pt x="260" y="213"/>
                  <a:pt x="260" y="213"/>
                </a:cubicBezTo>
                <a:cubicBezTo>
                  <a:pt x="262" y="217"/>
                  <a:pt x="258" y="221"/>
                  <a:pt x="260" y="225"/>
                </a:cubicBezTo>
                <a:cubicBezTo>
                  <a:pt x="259" y="227"/>
                  <a:pt x="259" y="229"/>
                  <a:pt x="259" y="232"/>
                </a:cubicBezTo>
                <a:cubicBezTo>
                  <a:pt x="254" y="239"/>
                  <a:pt x="254" y="239"/>
                  <a:pt x="255" y="241"/>
                </a:cubicBezTo>
                <a:cubicBezTo>
                  <a:pt x="256" y="243"/>
                  <a:pt x="256" y="244"/>
                  <a:pt x="256" y="244"/>
                </a:cubicBezTo>
                <a:cubicBezTo>
                  <a:pt x="255" y="245"/>
                  <a:pt x="255" y="245"/>
                  <a:pt x="255" y="245"/>
                </a:cubicBezTo>
                <a:cubicBezTo>
                  <a:pt x="254" y="247"/>
                  <a:pt x="254" y="247"/>
                  <a:pt x="254" y="251"/>
                </a:cubicBezTo>
                <a:cubicBezTo>
                  <a:pt x="255" y="251"/>
                  <a:pt x="256" y="251"/>
                  <a:pt x="257" y="251"/>
                </a:cubicBezTo>
                <a:cubicBezTo>
                  <a:pt x="259" y="251"/>
                  <a:pt x="260" y="250"/>
                  <a:pt x="262" y="253"/>
                </a:cubicBezTo>
                <a:cubicBezTo>
                  <a:pt x="263" y="253"/>
                  <a:pt x="264" y="252"/>
                  <a:pt x="265" y="252"/>
                </a:cubicBezTo>
                <a:cubicBezTo>
                  <a:pt x="266" y="252"/>
                  <a:pt x="266" y="252"/>
                  <a:pt x="269" y="254"/>
                </a:cubicBezTo>
                <a:cubicBezTo>
                  <a:pt x="270" y="255"/>
                  <a:pt x="270" y="257"/>
                  <a:pt x="271" y="258"/>
                </a:cubicBezTo>
                <a:cubicBezTo>
                  <a:pt x="271" y="258"/>
                  <a:pt x="272" y="258"/>
                  <a:pt x="272" y="258"/>
                </a:cubicBezTo>
                <a:cubicBezTo>
                  <a:pt x="271" y="257"/>
                  <a:pt x="271" y="257"/>
                  <a:pt x="271" y="257"/>
                </a:cubicBezTo>
                <a:cubicBezTo>
                  <a:pt x="281" y="254"/>
                  <a:pt x="289" y="246"/>
                  <a:pt x="301" y="246"/>
                </a:cubicBezTo>
                <a:cubicBezTo>
                  <a:pt x="303" y="244"/>
                  <a:pt x="303" y="243"/>
                  <a:pt x="303" y="242"/>
                </a:cubicBezTo>
                <a:cubicBezTo>
                  <a:pt x="302" y="241"/>
                  <a:pt x="301" y="240"/>
                  <a:pt x="301" y="239"/>
                </a:cubicBezTo>
                <a:cubicBezTo>
                  <a:pt x="301" y="238"/>
                  <a:pt x="301" y="238"/>
                  <a:pt x="304" y="232"/>
                </a:cubicBezTo>
                <a:cubicBezTo>
                  <a:pt x="306" y="229"/>
                  <a:pt x="320" y="226"/>
                  <a:pt x="320" y="226"/>
                </a:cubicBezTo>
                <a:cubicBezTo>
                  <a:pt x="322" y="224"/>
                  <a:pt x="322" y="223"/>
                  <a:pt x="322" y="222"/>
                </a:cubicBezTo>
                <a:cubicBezTo>
                  <a:pt x="322" y="222"/>
                  <a:pt x="322" y="222"/>
                  <a:pt x="322" y="221"/>
                </a:cubicBezTo>
                <a:cubicBezTo>
                  <a:pt x="322" y="216"/>
                  <a:pt x="322" y="212"/>
                  <a:pt x="329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1" y="214"/>
                  <a:pt x="331" y="214"/>
                  <a:pt x="331" y="214"/>
                </a:cubicBezTo>
                <a:cubicBezTo>
                  <a:pt x="334" y="216"/>
                  <a:pt x="334" y="216"/>
                  <a:pt x="336" y="216"/>
                </a:cubicBezTo>
                <a:cubicBezTo>
                  <a:pt x="337" y="216"/>
                  <a:pt x="337" y="216"/>
                  <a:pt x="338" y="216"/>
                </a:cubicBezTo>
                <a:cubicBezTo>
                  <a:pt x="338" y="216"/>
                  <a:pt x="339" y="216"/>
                  <a:pt x="340" y="216"/>
                </a:cubicBezTo>
                <a:cubicBezTo>
                  <a:pt x="340" y="214"/>
                  <a:pt x="340" y="214"/>
                  <a:pt x="342" y="212"/>
                </a:cubicBezTo>
                <a:cubicBezTo>
                  <a:pt x="344" y="212"/>
                  <a:pt x="344" y="212"/>
                  <a:pt x="345" y="212"/>
                </a:cubicBezTo>
                <a:cubicBezTo>
                  <a:pt x="346" y="212"/>
                  <a:pt x="348" y="212"/>
                  <a:pt x="351" y="208"/>
                </a:cubicBezTo>
                <a:cubicBezTo>
                  <a:pt x="358" y="209"/>
                  <a:pt x="357" y="217"/>
                  <a:pt x="362" y="220"/>
                </a:cubicBezTo>
                <a:cubicBezTo>
                  <a:pt x="363" y="220"/>
                  <a:pt x="364" y="221"/>
                  <a:pt x="364" y="223"/>
                </a:cubicBezTo>
                <a:cubicBezTo>
                  <a:pt x="380" y="233"/>
                  <a:pt x="388" y="241"/>
                  <a:pt x="387" y="246"/>
                </a:cubicBezTo>
                <a:cubicBezTo>
                  <a:pt x="385" y="247"/>
                  <a:pt x="373" y="249"/>
                  <a:pt x="369" y="249"/>
                </a:cubicBezTo>
                <a:cubicBezTo>
                  <a:pt x="369" y="249"/>
                  <a:pt x="368" y="250"/>
                  <a:pt x="368" y="250"/>
                </a:cubicBezTo>
                <a:cubicBezTo>
                  <a:pt x="371" y="252"/>
                  <a:pt x="373" y="255"/>
                  <a:pt x="377" y="256"/>
                </a:cubicBezTo>
                <a:cubicBezTo>
                  <a:pt x="379" y="256"/>
                  <a:pt x="382" y="256"/>
                  <a:pt x="384" y="256"/>
                </a:cubicBezTo>
                <a:cubicBezTo>
                  <a:pt x="384" y="255"/>
                  <a:pt x="384" y="253"/>
                  <a:pt x="384" y="252"/>
                </a:cubicBezTo>
                <a:cubicBezTo>
                  <a:pt x="389" y="250"/>
                  <a:pt x="392" y="245"/>
                  <a:pt x="396" y="242"/>
                </a:cubicBezTo>
                <a:cubicBezTo>
                  <a:pt x="396" y="240"/>
                  <a:pt x="396" y="240"/>
                  <a:pt x="396" y="239"/>
                </a:cubicBezTo>
                <a:cubicBezTo>
                  <a:pt x="393" y="239"/>
                  <a:pt x="393" y="239"/>
                  <a:pt x="392" y="239"/>
                </a:cubicBezTo>
                <a:cubicBezTo>
                  <a:pt x="391" y="239"/>
                  <a:pt x="391" y="238"/>
                  <a:pt x="391" y="238"/>
                </a:cubicBezTo>
                <a:cubicBezTo>
                  <a:pt x="393" y="236"/>
                  <a:pt x="394" y="236"/>
                  <a:pt x="395" y="236"/>
                </a:cubicBezTo>
                <a:cubicBezTo>
                  <a:pt x="398" y="237"/>
                  <a:pt x="398" y="237"/>
                  <a:pt x="400" y="239"/>
                </a:cubicBezTo>
                <a:cubicBezTo>
                  <a:pt x="400" y="239"/>
                  <a:pt x="400" y="239"/>
                  <a:pt x="400" y="234"/>
                </a:cubicBezTo>
                <a:cubicBezTo>
                  <a:pt x="396" y="231"/>
                  <a:pt x="391" y="230"/>
                  <a:pt x="389" y="226"/>
                </a:cubicBezTo>
                <a:cubicBezTo>
                  <a:pt x="388" y="226"/>
                  <a:pt x="385" y="226"/>
                  <a:pt x="380" y="221"/>
                </a:cubicBezTo>
                <a:cubicBezTo>
                  <a:pt x="381" y="219"/>
                  <a:pt x="381" y="219"/>
                  <a:pt x="375" y="215"/>
                </a:cubicBezTo>
                <a:cubicBezTo>
                  <a:pt x="375" y="214"/>
                  <a:pt x="374" y="214"/>
                  <a:pt x="374" y="214"/>
                </a:cubicBezTo>
                <a:cubicBezTo>
                  <a:pt x="374" y="213"/>
                  <a:pt x="373" y="212"/>
                  <a:pt x="373" y="211"/>
                </a:cubicBezTo>
                <a:cubicBezTo>
                  <a:pt x="372" y="210"/>
                  <a:pt x="370" y="210"/>
                  <a:pt x="369" y="210"/>
                </a:cubicBezTo>
                <a:cubicBezTo>
                  <a:pt x="369" y="209"/>
                  <a:pt x="369" y="209"/>
                  <a:pt x="369" y="208"/>
                </a:cubicBezTo>
                <a:cubicBezTo>
                  <a:pt x="370" y="207"/>
                  <a:pt x="370" y="207"/>
                  <a:pt x="370" y="207"/>
                </a:cubicBezTo>
                <a:cubicBezTo>
                  <a:pt x="371" y="206"/>
                  <a:pt x="371" y="205"/>
                  <a:pt x="371" y="205"/>
                </a:cubicBezTo>
                <a:cubicBezTo>
                  <a:pt x="371" y="204"/>
                  <a:pt x="371" y="203"/>
                  <a:pt x="371" y="202"/>
                </a:cubicBezTo>
                <a:cubicBezTo>
                  <a:pt x="374" y="201"/>
                  <a:pt x="375" y="202"/>
                  <a:pt x="376" y="205"/>
                </a:cubicBezTo>
                <a:cubicBezTo>
                  <a:pt x="384" y="206"/>
                  <a:pt x="386" y="216"/>
                  <a:pt x="394" y="217"/>
                </a:cubicBezTo>
                <a:cubicBezTo>
                  <a:pt x="394" y="218"/>
                  <a:pt x="394" y="218"/>
                  <a:pt x="395" y="218"/>
                </a:cubicBezTo>
                <a:cubicBezTo>
                  <a:pt x="398" y="222"/>
                  <a:pt x="404" y="223"/>
                  <a:pt x="406" y="228"/>
                </a:cubicBezTo>
                <a:cubicBezTo>
                  <a:pt x="404" y="234"/>
                  <a:pt x="404" y="234"/>
                  <a:pt x="406" y="236"/>
                </a:cubicBezTo>
                <a:cubicBezTo>
                  <a:pt x="407" y="239"/>
                  <a:pt x="407" y="242"/>
                  <a:pt x="411" y="242"/>
                </a:cubicBezTo>
                <a:cubicBezTo>
                  <a:pt x="413" y="244"/>
                  <a:pt x="413" y="246"/>
                  <a:pt x="413" y="247"/>
                </a:cubicBezTo>
                <a:cubicBezTo>
                  <a:pt x="412" y="247"/>
                  <a:pt x="411" y="247"/>
                  <a:pt x="410" y="247"/>
                </a:cubicBezTo>
                <a:cubicBezTo>
                  <a:pt x="410" y="247"/>
                  <a:pt x="409" y="246"/>
                  <a:pt x="409" y="246"/>
                </a:cubicBezTo>
                <a:cubicBezTo>
                  <a:pt x="409" y="246"/>
                  <a:pt x="408" y="247"/>
                  <a:pt x="408" y="247"/>
                </a:cubicBezTo>
                <a:cubicBezTo>
                  <a:pt x="411" y="251"/>
                  <a:pt x="411" y="251"/>
                  <a:pt x="414" y="252"/>
                </a:cubicBezTo>
                <a:cubicBezTo>
                  <a:pt x="414" y="252"/>
                  <a:pt x="414" y="251"/>
                  <a:pt x="414" y="251"/>
                </a:cubicBezTo>
                <a:cubicBezTo>
                  <a:pt x="416" y="252"/>
                  <a:pt x="417" y="252"/>
                  <a:pt x="419" y="254"/>
                </a:cubicBezTo>
                <a:cubicBezTo>
                  <a:pt x="418" y="256"/>
                  <a:pt x="418" y="257"/>
                  <a:pt x="419" y="258"/>
                </a:cubicBezTo>
                <a:cubicBezTo>
                  <a:pt x="421" y="259"/>
                  <a:pt x="421" y="259"/>
                  <a:pt x="422" y="259"/>
                </a:cubicBezTo>
                <a:cubicBezTo>
                  <a:pt x="423" y="259"/>
                  <a:pt x="424" y="259"/>
                  <a:pt x="424" y="259"/>
                </a:cubicBezTo>
                <a:cubicBezTo>
                  <a:pt x="425" y="258"/>
                  <a:pt x="426" y="257"/>
                  <a:pt x="426" y="256"/>
                </a:cubicBezTo>
                <a:cubicBezTo>
                  <a:pt x="426" y="255"/>
                  <a:pt x="426" y="255"/>
                  <a:pt x="426" y="254"/>
                </a:cubicBezTo>
                <a:cubicBezTo>
                  <a:pt x="426" y="254"/>
                  <a:pt x="426" y="253"/>
                  <a:pt x="426" y="253"/>
                </a:cubicBezTo>
                <a:cubicBezTo>
                  <a:pt x="426" y="252"/>
                  <a:pt x="427" y="252"/>
                  <a:pt x="427" y="251"/>
                </a:cubicBezTo>
                <a:cubicBezTo>
                  <a:pt x="428" y="252"/>
                  <a:pt x="430" y="252"/>
                  <a:pt x="430" y="253"/>
                </a:cubicBezTo>
                <a:cubicBezTo>
                  <a:pt x="431" y="253"/>
                  <a:pt x="432" y="253"/>
                  <a:pt x="432" y="253"/>
                </a:cubicBezTo>
                <a:cubicBezTo>
                  <a:pt x="432" y="253"/>
                  <a:pt x="433" y="252"/>
                  <a:pt x="433" y="252"/>
                </a:cubicBezTo>
                <a:cubicBezTo>
                  <a:pt x="433" y="251"/>
                  <a:pt x="433" y="249"/>
                  <a:pt x="433" y="248"/>
                </a:cubicBezTo>
                <a:cubicBezTo>
                  <a:pt x="435" y="248"/>
                  <a:pt x="436" y="248"/>
                  <a:pt x="437" y="248"/>
                </a:cubicBezTo>
                <a:cubicBezTo>
                  <a:pt x="436" y="246"/>
                  <a:pt x="435" y="246"/>
                  <a:pt x="433" y="245"/>
                </a:cubicBezTo>
                <a:cubicBezTo>
                  <a:pt x="433" y="246"/>
                  <a:pt x="432" y="247"/>
                  <a:pt x="432" y="248"/>
                </a:cubicBezTo>
                <a:cubicBezTo>
                  <a:pt x="429" y="248"/>
                  <a:pt x="429" y="247"/>
                  <a:pt x="427" y="241"/>
                </a:cubicBezTo>
                <a:cubicBezTo>
                  <a:pt x="424" y="240"/>
                  <a:pt x="424" y="240"/>
                  <a:pt x="422" y="238"/>
                </a:cubicBezTo>
                <a:cubicBezTo>
                  <a:pt x="422" y="237"/>
                  <a:pt x="422" y="237"/>
                  <a:pt x="422" y="236"/>
                </a:cubicBezTo>
                <a:cubicBezTo>
                  <a:pt x="424" y="236"/>
                  <a:pt x="424" y="236"/>
                  <a:pt x="424" y="236"/>
                </a:cubicBezTo>
                <a:cubicBezTo>
                  <a:pt x="425" y="236"/>
                  <a:pt x="426" y="237"/>
                  <a:pt x="427" y="237"/>
                </a:cubicBezTo>
                <a:cubicBezTo>
                  <a:pt x="429" y="237"/>
                  <a:pt x="429" y="237"/>
                  <a:pt x="430" y="237"/>
                </a:cubicBezTo>
                <a:cubicBezTo>
                  <a:pt x="430" y="237"/>
                  <a:pt x="430" y="238"/>
                  <a:pt x="431" y="238"/>
                </a:cubicBezTo>
                <a:cubicBezTo>
                  <a:pt x="431" y="237"/>
                  <a:pt x="431" y="235"/>
                  <a:pt x="431" y="234"/>
                </a:cubicBezTo>
                <a:cubicBezTo>
                  <a:pt x="433" y="232"/>
                  <a:pt x="433" y="232"/>
                  <a:pt x="442" y="236"/>
                </a:cubicBezTo>
                <a:cubicBezTo>
                  <a:pt x="442" y="236"/>
                  <a:pt x="443" y="237"/>
                  <a:pt x="443" y="238"/>
                </a:cubicBezTo>
                <a:cubicBezTo>
                  <a:pt x="443" y="238"/>
                  <a:pt x="443" y="238"/>
                  <a:pt x="444" y="238"/>
                </a:cubicBezTo>
                <a:cubicBezTo>
                  <a:pt x="445" y="240"/>
                  <a:pt x="445" y="240"/>
                  <a:pt x="445" y="240"/>
                </a:cubicBezTo>
                <a:cubicBezTo>
                  <a:pt x="444" y="240"/>
                  <a:pt x="443" y="241"/>
                  <a:pt x="443" y="241"/>
                </a:cubicBezTo>
                <a:cubicBezTo>
                  <a:pt x="443" y="244"/>
                  <a:pt x="448" y="245"/>
                  <a:pt x="447" y="249"/>
                </a:cubicBezTo>
                <a:cubicBezTo>
                  <a:pt x="447" y="250"/>
                  <a:pt x="447" y="251"/>
                  <a:pt x="447" y="251"/>
                </a:cubicBezTo>
                <a:cubicBezTo>
                  <a:pt x="447" y="252"/>
                  <a:pt x="447" y="252"/>
                  <a:pt x="447" y="253"/>
                </a:cubicBezTo>
                <a:cubicBezTo>
                  <a:pt x="447" y="254"/>
                  <a:pt x="448" y="255"/>
                  <a:pt x="449" y="256"/>
                </a:cubicBezTo>
                <a:cubicBezTo>
                  <a:pt x="449" y="256"/>
                  <a:pt x="449" y="256"/>
                  <a:pt x="449" y="256"/>
                </a:cubicBezTo>
                <a:cubicBezTo>
                  <a:pt x="450" y="257"/>
                  <a:pt x="450" y="257"/>
                  <a:pt x="450" y="257"/>
                </a:cubicBezTo>
                <a:cubicBezTo>
                  <a:pt x="450" y="257"/>
                  <a:pt x="450" y="257"/>
                  <a:pt x="450" y="257"/>
                </a:cubicBezTo>
                <a:cubicBezTo>
                  <a:pt x="451" y="258"/>
                  <a:pt x="451" y="258"/>
                  <a:pt x="451" y="258"/>
                </a:cubicBezTo>
                <a:cubicBezTo>
                  <a:pt x="452" y="258"/>
                  <a:pt x="452" y="258"/>
                  <a:pt x="452" y="258"/>
                </a:cubicBezTo>
                <a:cubicBezTo>
                  <a:pt x="452" y="259"/>
                  <a:pt x="452" y="259"/>
                  <a:pt x="452" y="260"/>
                </a:cubicBezTo>
                <a:cubicBezTo>
                  <a:pt x="452" y="261"/>
                  <a:pt x="452" y="261"/>
                  <a:pt x="452" y="261"/>
                </a:cubicBezTo>
                <a:cubicBezTo>
                  <a:pt x="451" y="261"/>
                  <a:pt x="451" y="261"/>
                  <a:pt x="451" y="261"/>
                </a:cubicBezTo>
                <a:cubicBezTo>
                  <a:pt x="451" y="262"/>
                  <a:pt x="451" y="262"/>
                  <a:pt x="451" y="262"/>
                </a:cubicBezTo>
                <a:cubicBezTo>
                  <a:pt x="451" y="263"/>
                  <a:pt x="451" y="264"/>
                  <a:pt x="452" y="265"/>
                </a:cubicBezTo>
                <a:cubicBezTo>
                  <a:pt x="452" y="266"/>
                  <a:pt x="452" y="266"/>
                  <a:pt x="452" y="266"/>
                </a:cubicBezTo>
                <a:cubicBezTo>
                  <a:pt x="453" y="266"/>
                  <a:pt x="453" y="266"/>
                  <a:pt x="453" y="266"/>
                </a:cubicBezTo>
                <a:cubicBezTo>
                  <a:pt x="454" y="265"/>
                  <a:pt x="454" y="265"/>
                  <a:pt x="454" y="265"/>
                </a:cubicBezTo>
                <a:cubicBezTo>
                  <a:pt x="454" y="263"/>
                  <a:pt x="454" y="263"/>
                  <a:pt x="454" y="263"/>
                </a:cubicBezTo>
                <a:cubicBezTo>
                  <a:pt x="454" y="262"/>
                  <a:pt x="454" y="261"/>
                  <a:pt x="454" y="261"/>
                </a:cubicBezTo>
                <a:cubicBezTo>
                  <a:pt x="455" y="259"/>
                  <a:pt x="455" y="259"/>
                  <a:pt x="455" y="259"/>
                </a:cubicBezTo>
                <a:cubicBezTo>
                  <a:pt x="456" y="259"/>
                  <a:pt x="456" y="259"/>
                  <a:pt x="456" y="259"/>
                </a:cubicBezTo>
                <a:cubicBezTo>
                  <a:pt x="456" y="260"/>
                  <a:pt x="456" y="260"/>
                  <a:pt x="456" y="260"/>
                </a:cubicBezTo>
                <a:cubicBezTo>
                  <a:pt x="457" y="260"/>
                  <a:pt x="457" y="260"/>
                  <a:pt x="457" y="260"/>
                </a:cubicBezTo>
                <a:cubicBezTo>
                  <a:pt x="457" y="261"/>
                  <a:pt x="457" y="261"/>
                  <a:pt x="457" y="261"/>
                </a:cubicBezTo>
                <a:cubicBezTo>
                  <a:pt x="458" y="261"/>
                  <a:pt x="459" y="262"/>
                  <a:pt x="459" y="262"/>
                </a:cubicBezTo>
                <a:cubicBezTo>
                  <a:pt x="460" y="263"/>
                  <a:pt x="460" y="263"/>
                  <a:pt x="460" y="263"/>
                </a:cubicBezTo>
                <a:cubicBezTo>
                  <a:pt x="460" y="264"/>
                  <a:pt x="460" y="264"/>
                  <a:pt x="460" y="264"/>
                </a:cubicBezTo>
                <a:cubicBezTo>
                  <a:pt x="461" y="264"/>
                  <a:pt x="461" y="264"/>
                  <a:pt x="461" y="264"/>
                </a:cubicBezTo>
                <a:cubicBezTo>
                  <a:pt x="462" y="264"/>
                  <a:pt x="462" y="264"/>
                  <a:pt x="462" y="264"/>
                </a:cubicBezTo>
                <a:cubicBezTo>
                  <a:pt x="462" y="264"/>
                  <a:pt x="464" y="264"/>
                  <a:pt x="464" y="265"/>
                </a:cubicBezTo>
                <a:cubicBezTo>
                  <a:pt x="466" y="265"/>
                  <a:pt x="466" y="265"/>
                  <a:pt x="466" y="265"/>
                </a:cubicBezTo>
                <a:cubicBezTo>
                  <a:pt x="467" y="265"/>
                  <a:pt x="467" y="265"/>
                  <a:pt x="467" y="265"/>
                </a:cubicBezTo>
                <a:cubicBezTo>
                  <a:pt x="467" y="264"/>
                  <a:pt x="467" y="264"/>
                  <a:pt x="467" y="264"/>
                </a:cubicBezTo>
                <a:cubicBezTo>
                  <a:pt x="467" y="264"/>
                  <a:pt x="467" y="264"/>
                  <a:pt x="467" y="264"/>
                </a:cubicBezTo>
                <a:cubicBezTo>
                  <a:pt x="467" y="263"/>
                  <a:pt x="467" y="263"/>
                  <a:pt x="467" y="263"/>
                </a:cubicBezTo>
                <a:cubicBezTo>
                  <a:pt x="467" y="262"/>
                  <a:pt x="467" y="261"/>
                  <a:pt x="468" y="260"/>
                </a:cubicBezTo>
                <a:cubicBezTo>
                  <a:pt x="468" y="259"/>
                  <a:pt x="468" y="259"/>
                  <a:pt x="468" y="259"/>
                </a:cubicBezTo>
                <a:cubicBezTo>
                  <a:pt x="469" y="259"/>
                  <a:pt x="469" y="259"/>
                  <a:pt x="469" y="259"/>
                </a:cubicBezTo>
                <a:cubicBezTo>
                  <a:pt x="470" y="259"/>
                  <a:pt x="471" y="259"/>
                  <a:pt x="472" y="260"/>
                </a:cubicBezTo>
                <a:cubicBezTo>
                  <a:pt x="474" y="261"/>
                  <a:pt x="474" y="261"/>
                  <a:pt x="474" y="261"/>
                </a:cubicBezTo>
                <a:cubicBezTo>
                  <a:pt x="476" y="263"/>
                  <a:pt x="476" y="263"/>
                  <a:pt x="476" y="263"/>
                </a:cubicBezTo>
                <a:cubicBezTo>
                  <a:pt x="477" y="263"/>
                  <a:pt x="477" y="263"/>
                  <a:pt x="477" y="263"/>
                </a:cubicBezTo>
                <a:cubicBezTo>
                  <a:pt x="477" y="264"/>
                  <a:pt x="477" y="264"/>
                  <a:pt x="477" y="264"/>
                </a:cubicBezTo>
                <a:cubicBezTo>
                  <a:pt x="478" y="264"/>
                  <a:pt x="478" y="264"/>
                  <a:pt x="478" y="264"/>
                </a:cubicBezTo>
                <a:cubicBezTo>
                  <a:pt x="478" y="264"/>
                  <a:pt x="478" y="264"/>
                  <a:pt x="478" y="264"/>
                </a:cubicBezTo>
                <a:cubicBezTo>
                  <a:pt x="481" y="264"/>
                  <a:pt x="484" y="264"/>
                  <a:pt x="486" y="265"/>
                </a:cubicBezTo>
                <a:cubicBezTo>
                  <a:pt x="486" y="264"/>
                  <a:pt x="486" y="263"/>
                  <a:pt x="486" y="263"/>
                </a:cubicBezTo>
                <a:cubicBezTo>
                  <a:pt x="486" y="262"/>
                  <a:pt x="486" y="262"/>
                  <a:pt x="486" y="262"/>
                </a:cubicBezTo>
                <a:cubicBezTo>
                  <a:pt x="486" y="261"/>
                  <a:pt x="486" y="261"/>
                  <a:pt x="486" y="260"/>
                </a:cubicBezTo>
                <a:cubicBezTo>
                  <a:pt x="486" y="260"/>
                  <a:pt x="487" y="260"/>
                  <a:pt x="487" y="260"/>
                </a:cubicBezTo>
                <a:cubicBezTo>
                  <a:pt x="488" y="259"/>
                  <a:pt x="488" y="259"/>
                  <a:pt x="488" y="259"/>
                </a:cubicBezTo>
                <a:cubicBezTo>
                  <a:pt x="489" y="259"/>
                  <a:pt x="489" y="259"/>
                  <a:pt x="489" y="259"/>
                </a:cubicBezTo>
                <a:cubicBezTo>
                  <a:pt x="490" y="260"/>
                  <a:pt x="491" y="261"/>
                  <a:pt x="492" y="261"/>
                </a:cubicBezTo>
                <a:cubicBezTo>
                  <a:pt x="493" y="262"/>
                  <a:pt x="494" y="262"/>
                  <a:pt x="494" y="262"/>
                </a:cubicBezTo>
                <a:cubicBezTo>
                  <a:pt x="494" y="261"/>
                  <a:pt x="494" y="261"/>
                  <a:pt x="494" y="261"/>
                </a:cubicBezTo>
                <a:cubicBezTo>
                  <a:pt x="495" y="261"/>
                  <a:pt x="495" y="261"/>
                  <a:pt x="495" y="261"/>
                </a:cubicBezTo>
                <a:cubicBezTo>
                  <a:pt x="495" y="260"/>
                  <a:pt x="495" y="260"/>
                  <a:pt x="495" y="260"/>
                </a:cubicBezTo>
                <a:cubicBezTo>
                  <a:pt x="496" y="260"/>
                  <a:pt x="496" y="260"/>
                  <a:pt x="496" y="260"/>
                </a:cubicBezTo>
                <a:cubicBezTo>
                  <a:pt x="497" y="262"/>
                  <a:pt x="497" y="262"/>
                  <a:pt x="497" y="262"/>
                </a:cubicBezTo>
                <a:cubicBezTo>
                  <a:pt x="497" y="263"/>
                  <a:pt x="497" y="263"/>
                  <a:pt x="497" y="263"/>
                </a:cubicBezTo>
                <a:cubicBezTo>
                  <a:pt x="497" y="264"/>
                  <a:pt x="497" y="265"/>
                  <a:pt x="497" y="266"/>
                </a:cubicBezTo>
                <a:cubicBezTo>
                  <a:pt x="496" y="268"/>
                  <a:pt x="496" y="270"/>
                  <a:pt x="497" y="273"/>
                </a:cubicBezTo>
                <a:cubicBezTo>
                  <a:pt x="497" y="273"/>
                  <a:pt x="497" y="273"/>
                  <a:pt x="497" y="273"/>
                </a:cubicBezTo>
                <a:cubicBezTo>
                  <a:pt x="497" y="274"/>
                  <a:pt x="498" y="274"/>
                  <a:pt x="498" y="275"/>
                </a:cubicBezTo>
                <a:cubicBezTo>
                  <a:pt x="498" y="275"/>
                  <a:pt x="497" y="276"/>
                  <a:pt x="497" y="277"/>
                </a:cubicBezTo>
                <a:cubicBezTo>
                  <a:pt x="497" y="277"/>
                  <a:pt x="497" y="277"/>
                  <a:pt x="497" y="277"/>
                </a:cubicBezTo>
                <a:cubicBezTo>
                  <a:pt x="497" y="278"/>
                  <a:pt x="497" y="278"/>
                  <a:pt x="497" y="278"/>
                </a:cubicBezTo>
                <a:cubicBezTo>
                  <a:pt x="496" y="280"/>
                  <a:pt x="496" y="280"/>
                  <a:pt x="496" y="280"/>
                </a:cubicBezTo>
                <a:cubicBezTo>
                  <a:pt x="496" y="280"/>
                  <a:pt x="496" y="280"/>
                  <a:pt x="496" y="280"/>
                </a:cubicBezTo>
                <a:cubicBezTo>
                  <a:pt x="494" y="284"/>
                  <a:pt x="494" y="284"/>
                  <a:pt x="493" y="284"/>
                </a:cubicBezTo>
                <a:cubicBezTo>
                  <a:pt x="492" y="285"/>
                  <a:pt x="492" y="285"/>
                  <a:pt x="492" y="285"/>
                </a:cubicBezTo>
                <a:cubicBezTo>
                  <a:pt x="492" y="285"/>
                  <a:pt x="492" y="285"/>
                  <a:pt x="492" y="285"/>
                </a:cubicBezTo>
                <a:cubicBezTo>
                  <a:pt x="492" y="286"/>
                  <a:pt x="492" y="286"/>
                  <a:pt x="492" y="286"/>
                </a:cubicBezTo>
                <a:cubicBezTo>
                  <a:pt x="514" y="287"/>
                  <a:pt x="537" y="287"/>
                  <a:pt x="558" y="288"/>
                </a:cubicBezTo>
                <a:cubicBezTo>
                  <a:pt x="575" y="288"/>
                  <a:pt x="590" y="288"/>
                  <a:pt x="605" y="288"/>
                </a:cubicBezTo>
                <a:moveTo>
                  <a:pt x="554" y="46"/>
                </a:moveTo>
                <a:cubicBezTo>
                  <a:pt x="531" y="34"/>
                  <a:pt x="531" y="34"/>
                  <a:pt x="531" y="34"/>
                </a:cubicBezTo>
                <a:cubicBezTo>
                  <a:pt x="531" y="34"/>
                  <a:pt x="531" y="34"/>
                  <a:pt x="531" y="34"/>
                </a:cubicBezTo>
                <a:cubicBezTo>
                  <a:pt x="532" y="34"/>
                  <a:pt x="532" y="34"/>
                  <a:pt x="532" y="34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2" y="35"/>
                  <a:pt x="532" y="35"/>
                  <a:pt x="532" y="35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4" y="35"/>
                  <a:pt x="534" y="35"/>
                  <a:pt x="534" y="35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2" y="35"/>
                  <a:pt x="530" y="34"/>
                  <a:pt x="529" y="33"/>
                </a:cubicBezTo>
                <a:cubicBezTo>
                  <a:pt x="530" y="33"/>
                  <a:pt x="530" y="34"/>
                  <a:pt x="531" y="34"/>
                </a:cubicBezTo>
                <a:cubicBezTo>
                  <a:pt x="531" y="34"/>
                  <a:pt x="530" y="34"/>
                  <a:pt x="529" y="33"/>
                </a:cubicBezTo>
                <a:cubicBezTo>
                  <a:pt x="528" y="33"/>
                  <a:pt x="528" y="33"/>
                  <a:pt x="525" y="31"/>
                </a:cubicBezTo>
                <a:cubicBezTo>
                  <a:pt x="524" y="31"/>
                  <a:pt x="524" y="31"/>
                  <a:pt x="524" y="31"/>
                </a:cubicBezTo>
                <a:cubicBezTo>
                  <a:pt x="523" y="31"/>
                  <a:pt x="523" y="31"/>
                  <a:pt x="523" y="31"/>
                </a:cubicBezTo>
                <a:cubicBezTo>
                  <a:pt x="525" y="32"/>
                  <a:pt x="527" y="32"/>
                  <a:pt x="529" y="33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0" y="34"/>
                  <a:pt x="531" y="34"/>
                  <a:pt x="532" y="35"/>
                </a:cubicBezTo>
                <a:cubicBezTo>
                  <a:pt x="532" y="35"/>
                  <a:pt x="532" y="35"/>
                  <a:pt x="533" y="35"/>
                </a:cubicBezTo>
                <a:cubicBezTo>
                  <a:pt x="533" y="35"/>
                  <a:pt x="534" y="36"/>
                  <a:pt x="534" y="36"/>
                </a:cubicBezTo>
                <a:cubicBezTo>
                  <a:pt x="534" y="36"/>
                  <a:pt x="534" y="36"/>
                  <a:pt x="534" y="36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6" y="37"/>
                  <a:pt x="536" y="37"/>
                  <a:pt x="536" y="37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5" y="37"/>
                  <a:pt x="529" y="34"/>
                  <a:pt x="526" y="32"/>
                </a:cubicBezTo>
                <a:cubicBezTo>
                  <a:pt x="526" y="32"/>
                  <a:pt x="526" y="32"/>
                  <a:pt x="526" y="32"/>
                </a:cubicBezTo>
                <a:cubicBezTo>
                  <a:pt x="525" y="32"/>
                  <a:pt x="524" y="31"/>
                  <a:pt x="524" y="31"/>
                </a:cubicBezTo>
                <a:cubicBezTo>
                  <a:pt x="523" y="31"/>
                  <a:pt x="523" y="31"/>
                  <a:pt x="522" y="30"/>
                </a:cubicBezTo>
                <a:cubicBezTo>
                  <a:pt x="522" y="30"/>
                  <a:pt x="522" y="30"/>
                  <a:pt x="522" y="30"/>
                </a:cubicBezTo>
                <a:cubicBezTo>
                  <a:pt x="521" y="30"/>
                  <a:pt x="521" y="30"/>
                  <a:pt x="517" y="28"/>
                </a:cubicBezTo>
                <a:cubicBezTo>
                  <a:pt x="517" y="28"/>
                  <a:pt x="517" y="28"/>
                  <a:pt x="517" y="28"/>
                </a:cubicBezTo>
                <a:cubicBezTo>
                  <a:pt x="516" y="27"/>
                  <a:pt x="514" y="27"/>
                  <a:pt x="513" y="26"/>
                </a:cubicBezTo>
                <a:cubicBezTo>
                  <a:pt x="513" y="26"/>
                  <a:pt x="513" y="26"/>
                  <a:pt x="513" y="26"/>
                </a:cubicBezTo>
                <a:cubicBezTo>
                  <a:pt x="511" y="25"/>
                  <a:pt x="509" y="25"/>
                  <a:pt x="507" y="24"/>
                </a:cubicBezTo>
                <a:cubicBezTo>
                  <a:pt x="507" y="24"/>
                  <a:pt x="507" y="24"/>
                  <a:pt x="507" y="24"/>
                </a:cubicBezTo>
                <a:cubicBezTo>
                  <a:pt x="504" y="23"/>
                  <a:pt x="502" y="22"/>
                  <a:pt x="499" y="21"/>
                </a:cubicBezTo>
                <a:cubicBezTo>
                  <a:pt x="498" y="21"/>
                  <a:pt x="498" y="21"/>
                  <a:pt x="498" y="21"/>
                </a:cubicBezTo>
                <a:cubicBezTo>
                  <a:pt x="498" y="21"/>
                  <a:pt x="498" y="21"/>
                  <a:pt x="498" y="21"/>
                </a:cubicBezTo>
                <a:cubicBezTo>
                  <a:pt x="498" y="21"/>
                  <a:pt x="499" y="21"/>
                  <a:pt x="499" y="21"/>
                </a:cubicBezTo>
                <a:cubicBezTo>
                  <a:pt x="499" y="21"/>
                  <a:pt x="498" y="21"/>
                  <a:pt x="497" y="21"/>
                </a:cubicBezTo>
                <a:cubicBezTo>
                  <a:pt x="498" y="21"/>
                  <a:pt x="499" y="21"/>
                  <a:pt x="500" y="22"/>
                </a:cubicBezTo>
                <a:cubicBezTo>
                  <a:pt x="500" y="22"/>
                  <a:pt x="500" y="22"/>
                  <a:pt x="500" y="22"/>
                </a:cubicBezTo>
                <a:cubicBezTo>
                  <a:pt x="499" y="22"/>
                  <a:pt x="499" y="22"/>
                  <a:pt x="499" y="22"/>
                </a:cubicBezTo>
                <a:cubicBezTo>
                  <a:pt x="499" y="21"/>
                  <a:pt x="498" y="21"/>
                  <a:pt x="498" y="21"/>
                </a:cubicBezTo>
                <a:cubicBezTo>
                  <a:pt x="497" y="21"/>
                  <a:pt x="496" y="20"/>
                  <a:pt x="494" y="20"/>
                </a:cubicBezTo>
                <a:cubicBezTo>
                  <a:pt x="494" y="20"/>
                  <a:pt x="494" y="20"/>
                  <a:pt x="494" y="20"/>
                </a:cubicBezTo>
                <a:cubicBezTo>
                  <a:pt x="494" y="20"/>
                  <a:pt x="493" y="20"/>
                  <a:pt x="489" y="18"/>
                </a:cubicBezTo>
                <a:cubicBezTo>
                  <a:pt x="489" y="18"/>
                  <a:pt x="488" y="18"/>
                  <a:pt x="487" y="17"/>
                </a:cubicBezTo>
                <a:cubicBezTo>
                  <a:pt x="486" y="18"/>
                  <a:pt x="486" y="18"/>
                  <a:pt x="486" y="18"/>
                </a:cubicBezTo>
                <a:cubicBezTo>
                  <a:pt x="497" y="21"/>
                  <a:pt x="497" y="21"/>
                  <a:pt x="499" y="22"/>
                </a:cubicBezTo>
                <a:cubicBezTo>
                  <a:pt x="498" y="22"/>
                  <a:pt x="498" y="22"/>
                  <a:pt x="498" y="22"/>
                </a:cubicBezTo>
                <a:cubicBezTo>
                  <a:pt x="498" y="22"/>
                  <a:pt x="499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1" y="24"/>
                  <a:pt x="501" y="24"/>
                  <a:pt x="502" y="24"/>
                </a:cubicBezTo>
                <a:cubicBezTo>
                  <a:pt x="502" y="24"/>
                  <a:pt x="503" y="24"/>
                  <a:pt x="503" y="25"/>
                </a:cubicBezTo>
                <a:cubicBezTo>
                  <a:pt x="503" y="24"/>
                  <a:pt x="503" y="24"/>
                  <a:pt x="500" y="24"/>
                </a:cubicBezTo>
                <a:cubicBezTo>
                  <a:pt x="499" y="24"/>
                  <a:pt x="499" y="24"/>
                  <a:pt x="499" y="24"/>
                </a:cubicBezTo>
                <a:cubicBezTo>
                  <a:pt x="498" y="23"/>
                  <a:pt x="498" y="23"/>
                  <a:pt x="498" y="23"/>
                </a:cubicBezTo>
                <a:cubicBezTo>
                  <a:pt x="500" y="24"/>
                  <a:pt x="501" y="25"/>
                  <a:pt x="502" y="25"/>
                </a:cubicBezTo>
                <a:cubicBezTo>
                  <a:pt x="502" y="25"/>
                  <a:pt x="502" y="25"/>
                  <a:pt x="502" y="25"/>
                </a:cubicBezTo>
                <a:cubicBezTo>
                  <a:pt x="503" y="26"/>
                  <a:pt x="504" y="26"/>
                  <a:pt x="504" y="27"/>
                </a:cubicBezTo>
                <a:cubicBezTo>
                  <a:pt x="504" y="27"/>
                  <a:pt x="504" y="27"/>
                  <a:pt x="504" y="27"/>
                </a:cubicBezTo>
                <a:cubicBezTo>
                  <a:pt x="506" y="29"/>
                  <a:pt x="506" y="29"/>
                  <a:pt x="515" y="34"/>
                </a:cubicBezTo>
                <a:cubicBezTo>
                  <a:pt x="516" y="34"/>
                  <a:pt x="516" y="34"/>
                  <a:pt x="517" y="34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6" y="35"/>
                  <a:pt x="516" y="35"/>
                  <a:pt x="515" y="35"/>
                </a:cubicBezTo>
                <a:cubicBezTo>
                  <a:pt x="515" y="36"/>
                  <a:pt x="515" y="36"/>
                  <a:pt x="514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7"/>
                  <a:pt x="515" y="37"/>
                  <a:pt x="515" y="37"/>
                </a:cubicBezTo>
                <a:cubicBezTo>
                  <a:pt x="515" y="37"/>
                  <a:pt x="515" y="37"/>
                  <a:pt x="514" y="37"/>
                </a:cubicBezTo>
                <a:cubicBezTo>
                  <a:pt x="515" y="37"/>
                  <a:pt x="524" y="42"/>
                  <a:pt x="525" y="43"/>
                </a:cubicBezTo>
                <a:cubicBezTo>
                  <a:pt x="526" y="43"/>
                  <a:pt x="526" y="43"/>
                  <a:pt x="526" y="43"/>
                </a:cubicBezTo>
                <a:cubicBezTo>
                  <a:pt x="526" y="43"/>
                  <a:pt x="527" y="43"/>
                  <a:pt x="530" y="44"/>
                </a:cubicBezTo>
                <a:cubicBezTo>
                  <a:pt x="530" y="45"/>
                  <a:pt x="531" y="45"/>
                  <a:pt x="531" y="45"/>
                </a:cubicBezTo>
                <a:cubicBezTo>
                  <a:pt x="532" y="46"/>
                  <a:pt x="532" y="46"/>
                  <a:pt x="532" y="46"/>
                </a:cubicBezTo>
                <a:cubicBezTo>
                  <a:pt x="531" y="46"/>
                  <a:pt x="531" y="46"/>
                  <a:pt x="524" y="43"/>
                </a:cubicBezTo>
                <a:cubicBezTo>
                  <a:pt x="524" y="43"/>
                  <a:pt x="523" y="43"/>
                  <a:pt x="523" y="43"/>
                </a:cubicBezTo>
                <a:cubicBezTo>
                  <a:pt x="522" y="43"/>
                  <a:pt x="521" y="42"/>
                  <a:pt x="520" y="42"/>
                </a:cubicBezTo>
                <a:cubicBezTo>
                  <a:pt x="519" y="41"/>
                  <a:pt x="519" y="41"/>
                  <a:pt x="519" y="41"/>
                </a:cubicBezTo>
                <a:cubicBezTo>
                  <a:pt x="519" y="42"/>
                  <a:pt x="519" y="42"/>
                  <a:pt x="519" y="42"/>
                </a:cubicBezTo>
                <a:cubicBezTo>
                  <a:pt x="520" y="43"/>
                  <a:pt x="520" y="43"/>
                  <a:pt x="520" y="43"/>
                </a:cubicBezTo>
                <a:cubicBezTo>
                  <a:pt x="522" y="43"/>
                  <a:pt x="522" y="43"/>
                  <a:pt x="524" y="45"/>
                </a:cubicBezTo>
                <a:cubicBezTo>
                  <a:pt x="524" y="45"/>
                  <a:pt x="524" y="45"/>
                  <a:pt x="522" y="44"/>
                </a:cubicBezTo>
                <a:cubicBezTo>
                  <a:pt x="521" y="44"/>
                  <a:pt x="521" y="44"/>
                  <a:pt x="521" y="44"/>
                </a:cubicBezTo>
                <a:cubicBezTo>
                  <a:pt x="523" y="46"/>
                  <a:pt x="525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30" y="48"/>
                  <a:pt x="533" y="50"/>
                  <a:pt x="533" y="50"/>
                </a:cubicBezTo>
                <a:cubicBezTo>
                  <a:pt x="530" y="48"/>
                  <a:pt x="526" y="48"/>
                  <a:pt x="523" y="46"/>
                </a:cubicBezTo>
                <a:cubicBezTo>
                  <a:pt x="522" y="46"/>
                  <a:pt x="521" y="45"/>
                  <a:pt x="521" y="45"/>
                </a:cubicBezTo>
                <a:cubicBezTo>
                  <a:pt x="515" y="41"/>
                  <a:pt x="515" y="41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7" y="43"/>
                  <a:pt x="517" y="43"/>
                  <a:pt x="517" y="43"/>
                </a:cubicBezTo>
                <a:cubicBezTo>
                  <a:pt x="518" y="44"/>
                  <a:pt x="518" y="44"/>
                  <a:pt x="519" y="44"/>
                </a:cubicBezTo>
                <a:cubicBezTo>
                  <a:pt x="518" y="44"/>
                  <a:pt x="518" y="44"/>
                  <a:pt x="518" y="44"/>
                </a:cubicBezTo>
                <a:cubicBezTo>
                  <a:pt x="519" y="46"/>
                  <a:pt x="521" y="47"/>
                  <a:pt x="521" y="47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30" y="53"/>
                  <a:pt x="530" y="53"/>
                  <a:pt x="532" y="54"/>
                </a:cubicBezTo>
                <a:cubicBezTo>
                  <a:pt x="532" y="55"/>
                  <a:pt x="532" y="55"/>
                  <a:pt x="532" y="55"/>
                </a:cubicBezTo>
                <a:cubicBezTo>
                  <a:pt x="534" y="56"/>
                  <a:pt x="537" y="58"/>
                  <a:pt x="539" y="60"/>
                </a:cubicBezTo>
                <a:cubicBezTo>
                  <a:pt x="540" y="60"/>
                  <a:pt x="541" y="60"/>
                  <a:pt x="541" y="60"/>
                </a:cubicBezTo>
                <a:cubicBezTo>
                  <a:pt x="541" y="59"/>
                  <a:pt x="540" y="59"/>
                  <a:pt x="540" y="58"/>
                </a:cubicBezTo>
                <a:cubicBezTo>
                  <a:pt x="540" y="58"/>
                  <a:pt x="540" y="58"/>
                  <a:pt x="540" y="58"/>
                </a:cubicBezTo>
                <a:cubicBezTo>
                  <a:pt x="546" y="60"/>
                  <a:pt x="550" y="65"/>
                  <a:pt x="556" y="67"/>
                </a:cubicBezTo>
                <a:cubicBezTo>
                  <a:pt x="557" y="68"/>
                  <a:pt x="558" y="68"/>
                  <a:pt x="559" y="69"/>
                </a:cubicBezTo>
                <a:cubicBezTo>
                  <a:pt x="558" y="70"/>
                  <a:pt x="558" y="70"/>
                  <a:pt x="558" y="70"/>
                </a:cubicBezTo>
                <a:cubicBezTo>
                  <a:pt x="555" y="68"/>
                  <a:pt x="555" y="68"/>
                  <a:pt x="553" y="67"/>
                </a:cubicBezTo>
                <a:cubicBezTo>
                  <a:pt x="553" y="66"/>
                  <a:pt x="553" y="66"/>
                  <a:pt x="552" y="66"/>
                </a:cubicBezTo>
                <a:cubicBezTo>
                  <a:pt x="552" y="66"/>
                  <a:pt x="546" y="61"/>
                  <a:pt x="544" y="62"/>
                </a:cubicBezTo>
                <a:cubicBezTo>
                  <a:pt x="543" y="62"/>
                  <a:pt x="543" y="62"/>
                  <a:pt x="543" y="62"/>
                </a:cubicBezTo>
                <a:cubicBezTo>
                  <a:pt x="544" y="64"/>
                  <a:pt x="554" y="73"/>
                  <a:pt x="554" y="73"/>
                </a:cubicBezTo>
                <a:cubicBezTo>
                  <a:pt x="553" y="73"/>
                  <a:pt x="553" y="73"/>
                  <a:pt x="553" y="73"/>
                </a:cubicBezTo>
                <a:cubicBezTo>
                  <a:pt x="553" y="73"/>
                  <a:pt x="553" y="74"/>
                  <a:pt x="553" y="75"/>
                </a:cubicBezTo>
                <a:cubicBezTo>
                  <a:pt x="553" y="75"/>
                  <a:pt x="554" y="76"/>
                  <a:pt x="554" y="76"/>
                </a:cubicBezTo>
                <a:cubicBezTo>
                  <a:pt x="554" y="76"/>
                  <a:pt x="554" y="76"/>
                  <a:pt x="554" y="76"/>
                </a:cubicBezTo>
                <a:cubicBezTo>
                  <a:pt x="553" y="76"/>
                  <a:pt x="553" y="76"/>
                  <a:pt x="551" y="76"/>
                </a:cubicBezTo>
                <a:cubicBezTo>
                  <a:pt x="550" y="75"/>
                  <a:pt x="549" y="75"/>
                  <a:pt x="548" y="75"/>
                </a:cubicBezTo>
                <a:cubicBezTo>
                  <a:pt x="547" y="75"/>
                  <a:pt x="547" y="75"/>
                  <a:pt x="547" y="75"/>
                </a:cubicBezTo>
                <a:cubicBezTo>
                  <a:pt x="547" y="74"/>
                  <a:pt x="546" y="74"/>
                  <a:pt x="546" y="73"/>
                </a:cubicBezTo>
                <a:cubicBezTo>
                  <a:pt x="547" y="73"/>
                  <a:pt x="548" y="74"/>
                  <a:pt x="550" y="74"/>
                </a:cubicBezTo>
                <a:cubicBezTo>
                  <a:pt x="550" y="73"/>
                  <a:pt x="550" y="72"/>
                  <a:pt x="547" y="68"/>
                </a:cubicBezTo>
                <a:cubicBezTo>
                  <a:pt x="547" y="68"/>
                  <a:pt x="547" y="68"/>
                  <a:pt x="533" y="57"/>
                </a:cubicBezTo>
                <a:cubicBezTo>
                  <a:pt x="532" y="56"/>
                  <a:pt x="532" y="56"/>
                  <a:pt x="531" y="56"/>
                </a:cubicBezTo>
                <a:cubicBezTo>
                  <a:pt x="527" y="52"/>
                  <a:pt x="527" y="52"/>
                  <a:pt x="520" y="48"/>
                </a:cubicBezTo>
                <a:cubicBezTo>
                  <a:pt x="518" y="47"/>
                  <a:pt x="516" y="45"/>
                  <a:pt x="515" y="44"/>
                </a:cubicBezTo>
                <a:cubicBezTo>
                  <a:pt x="515" y="44"/>
                  <a:pt x="515" y="44"/>
                  <a:pt x="516" y="44"/>
                </a:cubicBezTo>
                <a:cubicBezTo>
                  <a:pt x="510" y="41"/>
                  <a:pt x="510" y="41"/>
                  <a:pt x="510" y="41"/>
                </a:cubicBezTo>
                <a:cubicBezTo>
                  <a:pt x="509" y="41"/>
                  <a:pt x="508" y="40"/>
                  <a:pt x="507" y="40"/>
                </a:cubicBezTo>
                <a:cubicBezTo>
                  <a:pt x="506" y="40"/>
                  <a:pt x="506" y="40"/>
                  <a:pt x="506" y="40"/>
                </a:cubicBezTo>
                <a:cubicBezTo>
                  <a:pt x="505" y="40"/>
                  <a:pt x="505" y="40"/>
                  <a:pt x="505" y="40"/>
                </a:cubicBezTo>
                <a:cubicBezTo>
                  <a:pt x="506" y="41"/>
                  <a:pt x="506" y="41"/>
                  <a:pt x="506" y="41"/>
                </a:cubicBezTo>
                <a:cubicBezTo>
                  <a:pt x="505" y="41"/>
                  <a:pt x="505" y="41"/>
                  <a:pt x="505" y="41"/>
                </a:cubicBezTo>
                <a:cubicBezTo>
                  <a:pt x="506" y="43"/>
                  <a:pt x="513" y="48"/>
                  <a:pt x="513" y="48"/>
                </a:cubicBezTo>
                <a:cubicBezTo>
                  <a:pt x="512" y="48"/>
                  <a:pt x="512" y="48"/>
                  <a:pt x="512" y="48"/>
                </a:cubicBezTo>
                <a:cubicBezTo>
                  <a:pt x="512" y="49"/>
                  <a:pt x="512" y="49"/>
                  <a:pt x="512" y="49"/>
                </a:cubicBezTo>
                <a:cubicBezTo>
                  <a:pt x="513" y="50"/>
                  <a:pt x="513" y="50"/>
                  <a:pt x="513" y="50"/>
                </a:cubicBezTo>
                <a:cubicBezTo>
                  <a:pt x="514" y="50"/>
                  <a:pt x="514" y="50"/>
                  <a:pt x="514" y="50"/>
                </a:cubicBezTo>
                <a:cubicBezTo>
                  <a:pt x="514" y="51"/>
                  <a:pt x="515" y="51"/>
                  <a:pt x="515" y="51"/>
                </a:cubicBezTo>
                <a:cubicBezTo>
                  <a:pt x="516" y="51"/>
                  <a:pt x="519" y="53"/>
                  <a:pt x="520" y="54"/>
                </a:cubicBezTo>
                <a:cubicBezTo>
                  <a:pt x="521" y="56"/>
                  <a:pt x="523" y="57"/>
                  <a:pt x="530" y="60"/>
                </a:cubicBezTo>
                <a:cubicBezTo>
                  <a:pt x="532" y="62"/>
                  <a:pt x="532" y="62"/>
                  <a:pt x="535" y="65"/>
                </a:cubicBezTo>
                <a:cubicBezTo>
                  <a:pt x="535" y="65"/>
                  <a:pt x="534" y="65"/>
                  <a:pt x="534" y="65"/>
                </a:cubicBezTo>
                <a:cubicBezTo>
                  <a:pt x="533" y="65"/>
                  <a:pt x="533" y="65"/>
                  <a:pt x="516" y="57"/>
                </a:cubicBezTo>
                <a:cubicBezTo>
                  <a:pt x="515" y="57"/>
                  <a:pt x="515" y="57"/>
                  <a:pt x="514" y="57"/>
                </a:cubicBezTo>
                <a:cubicBezTo>
                  <a:pt x="513" y="57"/>
                  <a:pt x="512" y="56"/>
                  <a:pt x="511" y="56"/>
                </a:cubicBezTo>
                <a:cubicBezTo>
                  <a:pt x="510" y="56"/>
                  <a:pt x="510" y="56"/>
                  <a:pt x="509" y="56"/>
                </a:cubicBezTo>
                <a:cubicBezTo>
                  <a:pt x="507" y="55"/>
                  <a:pt x="505" y="54"/>
                  <a:pt x="503" y="53"/>
                </a:cubicBezTo>
                <a:cubicBezTo>
                  <a:pt x="502" y="53"/>
                  <a:pt x="502" y="52"/>
                  <a:pt x="501" y="52"/>
                </a:cubicBezTo>
                <a:cubicBezTo>
                  <a:pt x="500" y="52"/>
                  <a:pt x="500" y="52"/>
                  <a:pt x="500" y="52"/>
                </a:cubicBezTo>
                <a:cubicBezTo>
                  <a:pt x="500" y="53"/>
                  <a:pt x="500" y="53"/>
                  <a:pt x="500" y="53"/>
                </a:cubicBezTo>
                <a:cubicBezTo>
                  <a:pt x="504" y="57"/>
                  <a:pt x="511" y="56"/>
                  <a:pt x="514" y="62"/>
                </a:cubicBezTo>
                <a:cubicBezTo>
                  <a:pt x="514" y="62"/>
                  <a:pt x="514" y="62"/>
                  <a:pt x="514" y="62"/>
                </a:cubicBezTo>
                <a:cubicBezTo>
                  <a:pt x="514" y="63"/>
                  <a:pt x="514" y="64"/>
                  <a:pt x="514" y="65"/>
                </a:cubicBezTo>
                <a:cubicBezTo>
                  <a:pt x="514" y="65"/>
                  <a:pt x="514" y="65"/>
                  <a:pt x="514" y="65"/>
                </a:cubicBezTo>
                <a:cubicBezTo>
                  <a:pt x="510" y="61"/>
                  <a:pt x="510" y="61"/>
                  <a:pt x="510" y="61"/>
                </a:cubicBezTo>
                <a:cubicBezTo>
                  <a:pt x="509" y="61"/>
                  <a:pt x="509" y="61"/>
                  <a:pt x="509" y="61"/>
                </a:cubicBezTo>
                <a:cubicBezTo>
                  <a:pt x="509" y="61"/>
                  <a:pt x="509" y="61"/>
                  <a:pt x="509" y="61"/>
                </a:cubicBezTo>
                <a:cubicBezTo>
                  <a:pt x="509" y="62"/>
                  <a:pt x="509" y="62"/>
                  <a:pt x="509" y="62"/>
                </a:cubicBezTo>
                <a:cubicBezTo>
                  <a:pt x="508" y="63"/>
                  <a:pt x="508" y="63"/>
                  <a:pt x="508" y="63"/>
                </a:cubicBezTo>
                <a:cubicBezTo>
                  <a:pt x="508" y="63"/>
                  <a:pt x="508" y="63"/>
                  <a:pt x="508" y="63"/>
                </a:cubicBezTo>
                <a:cubicBezTo>
                  <a:pt x="507" y="62"/>
                  <a:pt x="507" y="62"/>
                  <a:pt x="507" y="62"/>
                </a:cubicBezTo>
                <a:cubicBezTo>
                  <a:pt x="522" y="79"/>
                  <a:pt x="537" y="99"/>
                  <a:pt x="550" y="121"/>
                </a:cubicBezTo>
                <a:cubicBezTo>
                  <a:pt x="614" y="121"/>
                  <a:pt x="649" y="120"/>
                  <a:pt x="646" y="118"/>
                </a:cubicBezTo>
                <a:cubicBezTo>
                  <a:pt x="644" y="116"/>
                  <a:pt x="644" y="116"/>
                  <a:pt x="644" y="116"/>
                </a:cubicBezTo>
                <a:cubicBezTo>
                  <a:pt x="617" y="89"/>
                  <a:pt x="617" y="89"/>
                  <a:pt x="602" y="77"/>
                </a:cubicBezTo>
                <a:cubicBezTo>
                  <a:pt x="573" y="57"/>
                  <a:pt x="569" y="54"/>
                  <a:pt x="554" y="46"/>
                </a:cubicBezTo>
                <a:moveTo>
                  <a:pt x="624" y="357"/>
                </a:moveTo>
                <a:cubicBezTo>
                  <a:pt x="624" y="357"/>
                  <a:pt x="624" y="357"/>
                  <a:pt x="624" y="357"/>
                </a:cubicBezTo>
                <a:cubicBezTo>
                  <a:pt x="624" y="356"/>
                  <a:pt x="624" y="354"/>
                  <a:pt x="623" y="354"/>
                </a:cubicBezTo>
                <a:cubicBezTo>
                  <a:pt x="623" y="353"/>
                  <a:pt x="622" y="353"/>
                  <a:pt x="621" y="353"/>
                </a:cubicBezTo>
                <a:cubicBezTo>
                  <a:pt x="620" y="352"/>
                  <a:pt x="620" y="352"/>
                  <a:pt x="620" y="352"/>
                </a:cubicBezTo>
                <a:cubicBezTo>
                  <a:pt x="619" y="351"/>
                  <a:pt x="620" y="349"/>
                  <a:pt x="619" y="348"/>
                </a:cubicBezTo>
                <a:cubicBezTo>
                  <a:pt x="618" y="346"/>
                  <a:pt x="616" y="345"/>
                  <a:pt x="615" y="345"/>
                </a:cubicBezTo>
                <a:cubicBezTo>
                  <a:pt x="613" y="345"/>
                  <a:pt x="615" y="341"/>
                  <a:pt x="614" y="340"/>
                </a:cubicBezTo>
                <a:cubicBezTo>
                  <a:pt x="612" y="338"/>
                  <a:pt x="612" y="338"/>
                  <a:pt x="612" y="338"/>
                </a:cubicBezTo>
                <a:cubicBezTo>
                  <a:pt x="612" y="338"/>
                  <a:pt x="611" y="338"/>
                  <a:pt x="610" y="338"/>
                </a:cubicBezTo>
                <a:cubicBezTo>
                  <a:pt x="611" y="341"/>
                  <a:pt x="611" y="341"/>
                  <a:pt x="610" y="342"/>
                </a:cubicBezTo>
                <a:cubicBezTo>
                  <a:pt x="610" y="354"/>
                  <a:pt x="611" y="365"/>
                  <a:pt x="610" y="376"/>
                </a:cubicBezTo>
                <a:cubicBezTo>
                  <a:pt x="611" y="376"/>
                  <a:pt x="611" y="376"/>
                  <a:pt x="611" y="376"/>
                </a:cubicBezTo>
                <a:cubicBezTo>
                  <a:pt x="612" y="376"/>
                  <a:pt x="612" y="376"/>
                  <a:pt x="612" y="376"/>
                </a:cubicBezTo>
                <a:cubicBezTo>
                  <a:pt x="613" y="376"/>
                  <a:pt x="613" y="376"/>
                  <a:pt x="613" y="376"/>
                </a:cubicBezTo>
                <a:cubicBezTo>
                  <a:pt x="614" y="375"/>
                  <a:pt x="614" y="374"/>
                  <a:pt x="614" y="374"/>
                </a:cubicBezTo>
                <a:cubicBezTo>
                  <a:pt x="614" y="373"/>
                  <a:pt x="614" y="373"/>
                  <a:pt x="614" y="372"/>
                </a:cubicBezTo>
                <a:cubicBezTo>
                  <a:pt x="614" y="372"/>
                  <a:pt x="614" y="372"/>
                  <a:pt x="614" y="372"/>
                </a:cubicBezTo>
                <a:cubicBezTo>
                  <a:pt x="614" y="370"/>
                  <a:pt x="616" y="368"/>
                  <a:pt x="617" y="368"/>
                </a:cubicBezTo>
                <a:cubicBezTo>
                  <a:pt x="618" y="368"/>
                  <a:pt x="618" y="368"/>
                  <a:pt x="618" y="368"/>
                </a:cubicBezTo>
                <a:cubicBezTo>
                  <a:pt x="618" y="368"/>
                  <a:pt x="618" y="369"/>
                  <a:pt x="619" y="369"/>
                </a:cubicBezTo>
                <a:cubicBezTo>
                  <a:pt x="620" y="366"/>
                  <a:pt x="619" y="362"/>
                  <a:pt x="620" y="359"/>
                </a:cubicBezTo>
                <a:cubicBezTo>
                  <a:pt x="620" y="358"/>
                  <a:pt x="620" y="358"/>
                  <a:pt x="622" y="358"/>
                </a:cubicBezTo>
                <a:cubicBezTo>
                  <a:pt x="622" y="358"/>
                  <a:pt x="623" y="358"/>
                  <a:pt x="624" y="357"/>
                </a:cubicBezTo>
                <a:moveTo>
                  <a:pt x="743" y="321"/>
                </a:moveTo>
                <a:cubicBezTo>
                  <a:pt x="741" y="310"/>
                  <a:pt x="738" y="295"/>
                  <a:pt x="736" y="284"/>
                </a:cubicBezTo>
                <a:cubicBezTo>
                  <a:pt x="736" y="287"/>
                  <a:pt x="690" y="289"/>
                  <a:pt x="605" y="288"/>
                </a:cubicBezTo>
                <a:cubicBezTo>
                  <a:pt x="607" y="300"/>
                  <a:pt x="608" y="313"/>
                  <a:pt x="609" y="325"/>
                </a:cubicBezTo>
                <a:cubicBezTo>
                  <a:pt x="610" y="327"/>
                  <a:pt x="610" y="330"/>
                  <a:pt x="612" y="331"/>
                </a:cubicBezTo>
                <a:cubicBezTo>
                  <a:pt x="614" y="331"/>
                  <a:pt x="616" y="331"/>
                  <a:pt x="618" y="331"/>
                </a:cubicBezTo>
                <a:cubicBezTo>
                  <a:pt x="621" y="330"/>
                  <a:pt x="621" y="334"/>
                  <a:pt x="623" y="334"/>
                </a:cubicBezTo>
                <a:cubicBezTo>
                  <a:pt x="625" y="334"/>
                  <a:pt x="627" y="334"/>
                  <a:pt x="628" y="334"/>
                </a:cubicBezTo>
                <a:cubicBezTo>
                  <a:pt x="629" y="335"/>
                  <a:pt x="629" y="335"/>
                  <a:pt x="630" y="335"/>
                </a:cubicBezTo>
                <a:cubicBezTo>
                  <a:pt x="637" y="335"/>
                  <a:pt x="637" y="335"/>
                  <a:pt x="637" y="335"/>
                </a:cubicBezTo>
                <a:cubicBezTo>
                  <a:pt x="643" y="334"/>
                  <a:pt x="643" y="334"/>
                  <a:pt x="643" y="334"/>
                </a:cubicBezTo>
                <a:cubicBezTo>
                  <a:pt x="644" y="334"/>
                  <a:pt x="646" y="334"/>
                  <a:pt x="647" y="334"/>
                </a:cubicBezTo>
                <a:cubicBezTo>
                  <a:pt x="648" y="334"/>
                  <a:pt x="655" y="341"/>
                  <a:pt x="656" y="346"/>
                </a:cubicBezTo>
                <a:cubicBezTo>
                  <a:pt x="656" y="346"/>
                  <a:pt x="656" y="346"/>
                  <a:pt x="657" y="346"/>
                </a:cubicBezTo>
                <a:cubicBezTo>
                  <a:pt x="657" y="347"/>
                  <a:pt x="657" y="347"/>
                  <a:pt x="658" y="349"/>
                </a:cubicBezTo>
                <a:cubicBezTo>
                  <a:pt x="659" y="349"/>
                  <a:pt x="659" y="349"/>
                  <a:pt x="660" y="349"/>
                </a:cubicBezTo>
                <a:cubicBezTo>
                  <a:pt x="661" y="349"/>
                  <a:pt x="661" y="349"/>
                  <a:pt x="664" y="351"/>
                </a:cubicBezTo>
                <a:cubicBezTo>
                  <a:pt x="657" y="352"/>
                  <a:pt x="661" y="356"/>
                  <a:pt x="661" y="356"/>
                </a:cubicBezTo>
                <a:cubicBezTo>
                  <a:pt x="664" y="358"/>
                  <a:pt x="663" y="363"/>
                  <a:pt x="668" y="363"/>
                </a:cubicBezTo>
                <a:cubicBezTo>
                  <a:pt x="670" y="360"/>
                  <a:pt x="670" y="360"/>
                  <a:pt x="671" y="360"/>
                </a:cubicBezTo>
                <a:cubicBezTo>
                  <a:pt x="671" y="359"/>
                  <a:pt x="671" y="358"/>
                  <a:pt x="672" y="358"/>
                </a:cubicBezTo>
                <a:cubicBezTo>
                  <a:pt x="672" y="358"/>
                  <a:pt x="672" y="357"/>
                  <a:pt x="673" y="357"/>
                </a:cubicBezTo>
                <a:cubicBezTo>
                  <a:pt x="676" y="360"/>
                  <a:pt x="676" y="371"/>
                  <a:pt x="676" y="372"/>
                </a:cubicBezTo>
                <a:cubicBezTo>
                  <a:pt x="676" y="373"/>
                  <a:pt x="676" y="374"/>
                  <a:pt x="676" y="375"/>
                </a:cubicBezTo>
                <a:cubicBezTo>
                  <a:pt x="674" y="389"/>
                  <a:pt x="682" y="401"/>
                  <a:pt x="681" y="415"/>
                </a:cubicBezTo>
                <a:cubicBezTo>
                  <a:pt x="681" y="416"/>
                  <a:pt x="681" y="416"/>
                  <a:pt x="681" y="416"/>
                </a:cubicBezTo>
                <a:cubicBezTo>
                  <a:pt x="680" y="424"/>
                  <a:pt x="683" y="431"/>
                  <a:pt x="683" y="439"/>
                </a:cubicBezTo>
                <a:cubicBezTo>
                  <a:pt x="684" y="439"/>
                  <a:pt x="684" y="440"/>
                  <a:pt x="684" y="441"/>
                </a:cubicBezTo>
                <a:cubicBezTo>
                  <a:pt x="684" y="441"/>
                  <a:pt x="685" y="441"/>
                  <a:pt x="685" y="441"/>
                </a:cubicBezTo>
                <a:cubicBezTo>
                  <a:pt x="690" y="437"/>
                  <a:pt x="690" y="437"/>
                  <a:pt x="696" y="409"/>
                </a:cubicBezTo>
                <a:cubicBezTo>
                  <a:pt x="696" y="407"/>
                  <a:pt x="697" y="405"/>
                  <a:pt x="697" y="402"/>
                </a:cubicBezTo>
                <a:cubicBezTo>
                  <a:pt x="697" y="395"/>
                  <a:pt x="697" y="395"/>
                  <a:pt x="698" y="394"/>
                </a:cubicBezTo>
                <a:cubicBezTo>
                  <a:pt x="705" y="394"/>
                  <a:pt x="710" y="372"/>
                  <a:pt x="710" y="371"/>
                </a:cubicBezTo>
                <a:cubicBezTo>
                  <a:pt x="710" y="371"/>
                  <a:pt x="710" y="371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4" y="367"/>
                  <a:pt x="714" y="367"/>
                  <a:pt x="714" y="367"/>
                </a:cubicBezTo>
                <a:cubicBezTo>
                  <a:pt x="715" y="366"/>
                  <a:pt x="715" y="366"/>
                  <a:pt x="715" y="358"/>
                </a:cubicBezTo>
                <a:cubicBezTo>
                  <a:pt x="716" y="357"/>
                  <a:pt x="716" y="357"/>
                  <a:pt x="717" y="357"/>
                </a:cubicBezTo>
                <a:cubicBezTo>
                  <a:pt x="718" y="358"/>
                  <a:pt x="718" y="358"/>
                  <a:pt x="718" y="358"/>
                </a:cubicBezTo>
                <a:cubicBezTo>
                  <a:pt x="718" y="358"/>
                  <a:pt x="718" y="358"/>
                  <a:pt x="718" y="358"/>
                </a:cubicBezTo>
                <a:cubicBezTo>
                  <a:pt x="719" y="357"/>
                  <a:pt x="720" y="355"/>
                  <a:pt x="721" y="354"/>
                </a:cubicBezTo>
                <a:cubicBezTo>
                  <a:pt x="721" y="353"/>
                  <a:pt x="722" y="353"/>
                  <a:pt x="723" y="353"/>
                </a:cubicBezTo>
                <a:cubicBezTo>
                  <a:pt x="723" y="352"/>
                  <a:pt x="723" y="351"/>
                  <a:pt x="723" y="350"/>
                </a:cubicBezTo>
                <a:cubicBezTo>
                  <a:pt x="724" y="350"/>
                  <a:pt x="724" y="350"/>
                  <a:pt x="724" y="350"/>
                </a:cubicBezTo>
                <a:cubicBezTo>
                  <a:pt x="725" y="353"/>
                  <a:pt x="726" y="358"/>
                  <a:pt x="727" y="365"/>
                </a:cubicBezTo>
                <a:cubicBezTo>
                  <a:pt x="728" y="369"/>
                  <a:pt x="728" y="369"/>
                  <a:pt x="728" y="370"/>
                </a:cubicBezTo>
                <a:cubicBezTo>
                  <a:pt x="728" y="371"/>
                  <a:pt x="728" y="371"/>
                  <a:pt x="728" y="372"/>
                </a:cubicBezTo>
                <a:cubicBezTo>
                  <a:pt x="728" y="373"/>
                  <a:pt x="728" y="373"/>
                  <a:pt x="728" y="375"/>
                </a:cubicBezTo>
                <a:cubicBezTo>
                  <a:pt x="728" y="376"/>
                  <a:pt x="728" y="376"/>
                  <a:pt x="728" y="376"/>
                </a:cubicBezTo>
                <a:cubicBezTo>
                  <a:pt x="729" y="376"/>
                  <a:pt x="729" y="376"/>
                  <a:pt x="729" y="376"/>
                </a:cubicBezTo>
                <a:cubicBezTo>
                  <a:pt x="732" y="381"/>
                  <a:pt x="727" y="387"/>
                  <a:pt x="730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1"/>
                  <a:pt x="732" y="391"/>
                  <a:pt x="733" y="389"/>
                </a:cubicBezTo>
                <a:cubicBezTo>
                  <a:pt x="733" y="389"/>
                  <a:pt x="733" y="388"/>
                  <a:pt x="733" y="388"/>
                </a:cubicBezTo>
                <a:cubicBezTo>
                  <a:pt x="733" y="387"/>
                  <a:pt x="733" y="387"/>
                  <a:pt x="733" y="387"/>
                </a:cubicBezTo>
                <a:cubicBezTo>
                  <a:pt x="733" y="386"/>
                  <a:pt x="733" y="386"/>
                  <a:pt x="733" y="385"/>
                </a:cubicBezTo>
                <a:cubicBezTo>
                  <a:pt x="737" y="389"/>
                  <a:pt x="735" y="403"/>
                  <a:pt x="731" y="428"/>
                </a:cubicBezTo>
                <a:cubicBezTo>
                  <a:pt x="731" y="429"/>
                  <a:pt x="731" y="430"/>
                  <a:pt x="731" y="430"/>
                </a:cubicBezTo>
                <a:cubicBezTo>
                  <a:pt x="730" y="436"/>
                  <a:pt x="731" y="442"/>
                  <a:pt x="730" y="448"/>
                </a:cubicBezTo>
                <a:cubicBezTo>
                  <a:pt x="730" y="449"/>
                  <a:pt x="730" y="449"/>
                  <a:pt x="730" y="449"/>
                </a:cubicBezTo>
                <a:cubicBezTo>
                  <a:pt x="729" y="453"/>
                  <a:pt x="729" y="456"/>
                  <a:pt x="729" y="459"/>
                </a:cubicBezTo>
                <a:cubicBezTo>
                  <a:pt x="728" y="462"/>
                  <a:pt x="728" y="464"/>
                  <a:pt x="727" y="467"/>
                </a:cubicBezTo>
                <a:cubicBezTo>
                  <a:pt x="726" y="470"/>
                  <a:pt x="725" y="476"/>
                  <a:pt x="726" y="480"/>
                </a:cubicBezTo>
                <a:cubicBezTo>
                  <a:pt x="726" y="480"/>
                  <a:pt x="726" y="480"/>
                  <a:pt x="726" y="480"/>
                </a:cubicBezTo>
                <a:cubicBezTo>
                  <a:pt x="727" y="478"/>
                  <a:pt x="727" y="476"/>
                  <a:pt x="727" y="476"/>
                </a:cubicBezTo>
                <a:cubicBezTo>
                  <a:pt x="728" y="473"/>
                  <a:pt x="731" y="459"/>
                  <a:pt x="731" y="459"/>
                </a:cubicBezTo>
                <a:cubicBezTo>
                  <a:pt x="731" y="458"/>
                  <a:pt x="731" y="458"/>
                  <a:pt x="731" y="458"/>
                </a:cubicBezTo>
                <a:cubicBezTo>
                  <a:pt x="731" y="457"/>
                  <a:pt x="731" y="457"/>
                  <a:pt x="732" y="457"/>
                </a:cubicBezTo>
                <a:cubicBezTo>
                  <a:pt x="732" y="456"/>
                  <a:pt x="732" y="456"/>
                  <a:pt x="732" y="455"/>
                </a:cubicBezTo>
                <a:cubicBezTo>
                  <a:pt x="732" y="455"/>
                  <a:pt x="732" y="454"/>
                  <a:pt x="732" y="454"/>
                </a:cubicBezTo>
                <a:cubicBezTo>
                  <a:pt x="732" y="453"/>
                  <a:pt x="733" y="452"/>
                  <a:pt x="733" y="451"/>
                </a:cubicBezTo>
                <a:cubicBezTo>
                  <a:pt x="732" y="450"/>
                  <a:pt x="732" y="438"/>
                  <a:pt x="733" y="434"/>
                </a:cubicBezTo>
                <a:cubicBezTo>
                  <a:pt x="733" y="433"/>
                  <a:pt x="733" y="433"/>
                  <a:pt x="733" y="432"/>
                </a:cubicBezTo>
                <a:cubicBezTo>
                  <a:pt x="733" y="431"/>
                  <a:pt x="733" y="431"/>
                  <a:pt x="733" y="430"/>
                </a:cubicBezTo>
                <a:cubicBezTo>
                  <a:pt x="733" y="428"/>
                  <a:pt x="733" y="426"/>
                  <a:pt x="733" y="424"/>
                </a:cubicBezTo>
                <a:cubicBezTo>
                  <a:pt x="734" y="421"/>
                  <a:pt x="737" y="408"/>
                  <a:pt x="737" y="407"/>
                </a:cubicBezTo>
                <a:cubicBezTo>
                  <a:pt x="738" y="410"/>
                  <a:pt x="737" y="412"/>
                  <a:pt x="737" y="414"/>
                </a:cubicBezTo>
                <a:cubicBezTo>
                  <a:pt x="738" y="414"/>
                  <a:pt x="738" y="414"/>
                  <a:pt x="738" y="414"/>
                </a:cubicBezTo>
                <a:cubicBezTo>
                  <a:pt x="738" y="413"/>
                  <a:pt x="738" y="413"/>
                  <a:pt x="738" y="413"/>
                </a:cubicBezTo>
                <a:cubicBezTo>
                  <a:pt x="739" y="417"/>
                  <a:pt x="739" y="417"/>
                  <a:pt x="737" y="440"/>
                </a:cubicBezTo>
                <a:cubicBezTo>
                  <a:pt x="742" y="419"/>
                  <a:pt x="742" y="419"/>
                  <a:pt x="743" y="409"/>
                </a:cubicBezTo>
                <a:cubicBezTo>
                  <a:pt x="743" y="407"/>
                  <a:pt x="744" y="406"/>
                  <a:pt x="744" y="404"/>
                </a:cubicBezTo>
                <a:cubicBezTo>
                  <a:pt x="745" y="395"/>
                  <a:pt x="745" y="395"/>
                  <a:pt x="744" y="385"/>
                </a:cubicBezTo>
                <a:cubicBezTo>
                  <a:pt x="743" y="379"/>
                  <a:pt x="743" y="364"/>
                  <a:pt x="744" y="355"/>
                </a:cubicBezTo>
                <a:cubicBezTo>
                  <a:pt x="745" y="355"/>
                  <a:pt x="745" y="356"/>
                  <a:pt x="745" y="356"/>
                </a:cubicBezTo>
                <a:cubicBezTo>
                  <a:pt x="745" y="357"/>
                  <a:pt x="745" y="357"/>
                  <a:pt x="745" y="357"/>
                </a:cubicBezTo>
                <a:cubicBezTo>
                  <a:pt x="745" y="360"/>
                  <a:pt x="745" y="362"/>
                  <a:pt x="745" y="364"/>
                </a:cubicBezTo>
                <a:cubicBezTo>
                  <a:pt x="745" y="368"/>
                  <a:pt x="745" y="371"/>
                  <a:pt x="745" y="374"/>
                </a:cubicBezTo>
                <a:cubicBezTo>
                  <a:pt x="745" y="375"/>
                  <a:pt x="745" y="375"/>
                  <a:pt x="746" y="375"/>
                </a:cubicBezTo>
                <a:cubicBezTo>
                  <a:pt x="746" y="365"/>
                  <a:pt x="746" y="365"/>
                  <a:pt x="745" y="364"/>
                </a:cubicBezTo>
                <a:cubicBezTo>
                  <a:pt x="745" y="361"/>
                  <a:pt x="745" y="359"/>
                  <a:pt x="745" y="356"/>
                </a:cubicBezTo>
                <a:cubicBezTo>
                  <a:pt x="745" y="356"/>
                  <a:pt x="745" y="356"/>
                  <a:pt x="745" y="356"/>
                </a:cubicBezTo>
                <a:cubicBezTo>
                  <a:pt x="745" y="355"/>
                  <a:pt x="745" y="354"/>
                  <a:pt x="745" y="353"/>
                </a:cubicBezTo>
                <a:cubicBezTo>
                  <a:pt x="745" y="352"/>
                  <a:pt x="745" y="352"/>
                  <a:pt x="745" y="352"/>
                </a:cubicBezTo>
                <a:cubicBezTo>
                  <a:pt x="745" y="343"/>
                  <a:pt x="744" y="330"/>
                  <a:pt x="743" y="321"/>
                </a:cubicBezTo>
                <a:moveTo>
                  <a:pt x="299" y="117"/>
                </a:moveTo>
                <a:cubicBezTo>
                  <a:pt x="299" y="117"/>
                  <a:pt x="299" y="117"/>
                  <a:pt x="299" y="117"/>
                </a:cubicBezTo>
                <a:cubicBezTo>
                  <a:pt x="297" y="117"/>
                  <a:pt x="297" y="117"/>
                  <a:pt x="297" y="117"/>
                </a:cubicBezTo>
                <a:cubicBezTo>
                  <a:pt x="297" y="118"/>
                  <a:pt x="296" y="118"/>
                  <a:pt x="296" y="118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294" y="119"/>
                  <a:pt x="294" y="119"/>
                  <a:pt x="294" y="119"/>
                </a:cubicBezTo>
                <a:cubicBezTo>
                  <a:pt x="293" y="120"/>
                  <a:pt x="293" y="120"/>
                  <a:pt x="292" y="121"/>
                </a:cubicBezTo>
                <a:cubicBezTo>
                  <a:pt x="292" y="121"/>
                  <a:pt x="292" y="122"/>
                  <a:pt x="292" y="122"/>
                </a:cubicBezTo>
                <a:cubicBezTo>
                  <a:pt x="292" y="123"/>
                  <a:pt x="292" y="123"/>
                  <a:pt x="292" y="123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5" y="120"/>
                  <a:pt x="295" y="120"/>
                  <a:pt x="295" y="120"/>
                </a:cubicBezTo>
                <a:cubicBezTo>
                  <a:pt x="295" y="120"/>
                  <a:pt x="295" y="120"/>
                  <a:pt x="295" y="120"/>
                </a:cubicBezTo>
                <a:cubicBezTo>
                  <a:pt x="296" y="121"/>
                  <a:pt x="297" y="120"/>
                  <a:pt x="297" y="120"/>
                </a:cubicBezTo>
                <a:cubicBezTo>
                  <a:pt x="297" y="119"/>
                  <a:pt x="297" y="119"/>
                  <a:pt x="297" y="119"/>
                </a:cubicBezTo>
                <a:cubicBezTo>
                  <a:pt x="297" y="119"/>
                  <a:pt x="298" y="119"/>
                  <a:pt x="298" y="118"/>
                </a:cubicBezTo>
                <a:cubicBezTo>
                  <a:pt x="298" y="118"/>
                  <a:pt x="298" y="118"/>
                  <a:pt x="298" y="118"/>
                </a:cubicBezTo>
                <a:cubicBezTo>
                  <a:pt x="298" y="118"/>
                  <a:pt x="299" y="117"/>
                  <a:pt x="299" y="117"/>
                </a:cubicBezTo>
                <a:moveTo>
                  <a:pt x="324" y="158"/>
                </a:moveTo>
                <a:cubicBezTo>
                  <a:pt x="324" y="157"/>
                  <a:pt x="324" y="156"/>
                  <a:pt x="324" y="156"/>
                </a:cubicBezTo>
                <a:cubicBezTo>
                  <a:pt x="323" y="155"/>
                  <a:pt x="323" y="153"/>
                  <a:pt x="323" y="153"/>
                </a:cubicBezTo>
                <a:cubicBezTo>
                  <a:pt x="323" y="152"/>
                  <a:pt x="322" y="152"/>
                  <a:pt x="322" y="151"/>
                </a:cubicBezTo>
                <a:cubicBezTo>
                  <a:pt x="321" y="152"/>
                  <a:pt x="321" y="152"/>
                  <a:pt x="321" y="152"/>
                </a:cubicBezTo>
                <a:cubicBezTo>
                  <a:pt x="321" y="152"/>
                  <a:pt x="321" y="153"/>
                  <a:pt x="319" y="154"/>
                </a:cubicBezTo>
                <a:cubicBezTo>
                  <a:pt x="318" y="155"/>
                  <a:pt x="318" y="155"/>
                  <a:pt x="318" y="149"/>
                </a:cubicBezTo>
                <a:cubicBezTo>
                  <a:pt x="317" y="149"/>
                  <a:pt x="316" y="149"/>
                  <a:pt x="315" y="149"/>
                </a:cubicBezTo>
                <a:cubicBezTo>
                  <a:pt x="316" y="145"/>
                  <a:pt x="317" y="144"/>
                  <a:pt x="314" y="143"/>
                </a:cubicBezTo>
                <a:cubicBezTo>
                  <a:pt x="314" y="143"/>
                  <a:pt x="314" y="143"/>
                  <a:pt x="314" y="142"/>
                </a:cubicBezTo>
                <a:cubicBezTo>
                  <a:pt x="313" y="142"/>
                  <a:pt x="313" y="142"/>
                  <a:pt x="313" y="142"/>
                </a:cubicBezTo>
                <a:cubicBezTo>
                  <a:pt x="313" y="141"/>
                  <a:pt x="313" y="140"/>
                  <a:pt x="312" y="139"/>
                </a:cubicBezTo>
                <a:cubicBezTo>
                  <a:pt x="312" y="139"/>
                  <a:pt x="312" y="139"/>
                  <a:pt x="312" y="139"/>
                </a:cubicBezTo>
                <a:cubicBezTo>
                  <a:pt x="312" y="138"/>
                  <a:pt x="311" y="135"/>
                  <a:pt x="310" y="135"/>
                </a:cubicBezTo>
                <a:cubicBezTo>
                  <a:pt x="306" y="135"/>
                  <a:pt x="306" y="135"/>
                  <a:pt x="306" y="134"/>
                </a:cubicBezTo>
                <a:cubicBezTo>
                  <a:pt x="307" y="131"/>
                  <a:pt x="307" y="131"/>
                  <a:pt x="310" y="131"/>
                </a:cubicBezTo>
                <a:cubicBezTo>
                  <a:pt x="310" y="131"/>
                  <a:pt x="310" y="130"/>
                  <a:pt x="310" y="130"/>
                </a:cubicBezTo>
                <a:cubicBezTo>
                  <a:pt x="310" y="128"/>
                  <a:pt x="312" y="128"/>
                  <a:pt x="313" y="127"/>
                </a:cubicBezTo>
                <a:cubicBezTo>
                  <a:pt x="313" y="126"/>
                  <a:pt x="313" y="125"/>
                  <a:pt x="314" y="123"/>
                </a:cubicBezTo>
                <a:cubicBezTo>
                  <a:pt x="311" y="123"/>
                  <a:pt x="308" y="123"/>
                  <a:pt x="305" y="123"/>
                </a:cubicBezTo>
                <a:cubicBezTo>
                  <a:pt x="307" y="120"/>
                  <a:pt x="307" y="120"/>
                  <a:pt x="307" y="120"/>
                </a:cubicBezTo>
                <a:cubicBezTo>
                  <a:pt x="308" y="119"/>
                  <a:pt x="310" y="119"/>
                  <a:pt x="310" y="118"/>
                </a:cubicBezTo>
                <a:cubicBezTo>
                  <a:pt x="310" y="117"/>
                  <a:pt x="310" y="117"/>
                  <a:pt x="309" y="117"/>
                </a:cubicBezTo>
                <a:cubicBezTo>
                  <a:pt x="309" y="117"/>
                  <a:pt x="309" y="117"/>
                  <a:pt x="309" y="117"/>
                </a:cubicBezTo>
                <a:cubicBezTo>
                  <a:pt x="308" y="117"/>
                  <a:pt x="308" y="117"/>
                  <a:pt x="307" y="117"/>
                </a:cubicBezTo>
                <a:cubicBezTo>
                  <a:pt x="306" y="117"/>
                  <a:pt x="304" y="116"/>
                  <a:pt x="303" y="117"/>
                </a:cubicBezTo>
                <a:cubicBezTo>
                  <a:pt x="303" y="118"/>
                  <a:pt x="302" y="119"/>
                  <a:pt x="301" y="120"/>
                </a:cubicBezTo>
                <a:cubicBezTo>
                  <a:pt x="301" y="121"/>
                  <a:pt x="301" y="122"/>
                  <a:pt x="300" y="123"/>
                </a:cubicBezTo>
                <a:cubicBezTo>
                  <a:pt x="298" y="124"/>
                  <a:pt x="298" y="124"/>
                  <a:pt x="298" y="124"/>
                </a:cubicBezTo>
                <a:cubicBezTo>
                  <a:pt x="297" y="123"/>
                  <a:pt x="297" y="123"/>
                  <a:pt x="297" y="122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94" y="123"/>
                  <a:pt x="294" y="126"/>
                  <a:pt x="294" y="126"/>
                </a:cubicBezTo>
                <a:cubicBezTo>
                  <a:pt x="295" y="127"/>
                  <a:pt x="296" y="126"/>
                  <a:pt x="297" y="127"/>
                </a:cubicBezTo>
                <a:cubicBezTo>
                  <a:pt x="296" y="128"/>
                  <a:pt x="296" y="128"/>
                  <a:pt x="296" y="128"/>
                </a:cubicBezTo>
                <a:cubicBezTo>
                  <a:pt x="296" y="128"/>
                  <a:pt x="296" y="128"/>
                  <a:pt x="296" y="129"/>
                </a:cubicBezTo>
                <a:cubicBezTo>
                  <a:pt x="295" y="130"/>
                  <a:pt x="296" y="131"/>
                  <a:pt x="294" y="131"/>
                </a:cubicBezTo>
                <a:cubicBezTo>
                  <a:pt x="292" y="132"/>
                  <a:pt x="292" y="133"/>
                  <a:pt x="292" y="133"/>
                </a:cubicBezTo>
                <a:cubicBezTo>
                  <a:pt x="292" y="134"/>
                  <a:pt x="292" y="134"/>
                  <a:pt x="292" y="134"/>
                </a:cubicBezTo>
                <a:cubicBezTo>
                  <a:pt x="292" y="134"/>
                  <a:pt x="293" y="134"/>
                  <a:pt x="294" y="134"/>
                </a:cubicBezTo>
                <a:cubicBezTo>
                  <a:pt x="294" y="134"/>
                  <a:pt x="294" y="133"/>
                  <a:pt x="295" y="134"/>
                </a:cubicBezTo>
                <a:cubicBezTo>
                  <a:pt x="295" y="135"/>
                  <a:pt x="295" y="135"/>
                  <a:pt x="296" y="135"/>
                </a:cubicBezTo>
                <a:cubicBezTo>
                  <a:pt x="296" y="136"/>
                  <a:pt x="297" y="136"/>
                  <a:pt x="297" y="135"/>
                </a:cubicBezTo>
                <a:cubicBezTo>
                  <a:pt x="297" y="135"/>
                  <a:pt x="297" y="135"/>
                  <a:pt x="298" y="134"/>
                </a:cubicBezTo>
                <a:cubicBezTo>
                  <a:pt x="299" y="135"/>
                  <a:pt x="299" y="135"/>
                  <a:pt x="299" y="135"/>
                </a:cubicBezTo>
                <a:cubicBezTo>
                  <a:pt x="298" y="136"/>
                  <a:pt x="299" y="137"/>
                  <a:pt x="299" y="138"/>
                </a:cubicBezTo>
                <a:cubicBezTo>
                  <a:pt x="298" y="139"/>
                  <a:pt x="297" y="138"/>
                  <a:pt x="296" y="139"/>
                </a:cubicBezTo>
                <a:cubicBezTo>
                  <a:pt x="296" y="140"/>
                  <a:pt x="296" y="140"/>
                  <a:pt x="296" y="141"/>
                </a:cubicBezTo>
                <a:cubicBezTo>
                  <a:pt x="298" y="141"/>
                  <a:pt x="299" y="141"/>
                  <a:pt x="301" y="141"/>
                </a:cubicBezTo>
                <a:cubicBezTo>
                  <a:pt x="302" y="140"/>
                  <a:pt x="302" y="140"/>
                  <a:pt x="302" y="140"/>
                </a:cubicBezTo>
                <a:cubicBezTo>
                  <a:pt x="304" y="142"/>
                  <a:pt x="301" y="145"/>
                  <a:pt x="304" y="146"/>
                </a:cubicBezTo>
                <a:cubicBezTo>
                  <a:pt x="304" y="146"/>
                  <a:pt x="304" y="146"/>
                  <a:pt x="304" y="146"/>
                </a:cubicBezTo>
                <a:cubicBezTo>
                  <a:pt x="304" y="147"/>
                  <a:pt x="303" y="148"/>
                  <a:pt x="303" y="149"/>
                </a:cubicBezTo>
                <a:cubicBezTo>
                  <a:pt x="304" y="150"/>
                  <a:pt x="303" y="151"/>
                  <a:pt x="302" y="151"/>
                </a:cubicBezTo>
                <a:cubicBezTo>
                  <a:pt x="300" y="152"/>
                  <a:pt x="299" y="150"/>
                  <a:pt x="297" y="150"/>
                </a:cubicBezTo>
                <a:cubicBezTo>
                  <a:pt x="297" y="150"/>
                  <a:pt x="297" y="150"/>
                  <a:pt x="297" y="150"/>
                </a:cubicBezTo>
                <a:cubicBezTo>
                  <a:pt x="296" y="150"/>
                  <a:pt x="296" y="150"/>
                  <a:pt x="295" y="151"/>
                </a:cubicBezTo>
                <a:cubicBezTo>
                  <a:pt x="295" y="152"/>
                  <a:pt x="295" y="152"/>
                  <a:pt x="295" y="152"/>
                </a:cubicBezTo>
                <a:cubicBezTo>
                  <a:pt x="294" y="152"/>
                  <a:pt x="294" y="152"/>
                  <a:pt x="293" y="152"/>
                </a:cubicBezTo>
                <a:cubicBezTo>
                  <a:pt x="292" y="153"/>
                  <a:pt x="292" y="153"/>
                  <a:pt x="292" y="153"/>
                </a:cubicBezTo>
                <a:cubicBezTo>
                  <a:pt x="294" y="154"/>
                  <a:pt x="295" y="153"/>
                  <a:pt x="297" y="154"/>
                </a:cubicBezTo>
                <a:cubicBezTo>
                  <a:pt x="297" y="154"/>
                  <a:pt x="297" y="155"/>
                  <a:pt x="296" y="156"/>
                </a:cubicBezTo>
                <a:cubicBezTo>
                  <a:pt x="296" y="156"/>
                  <a:pt x="296" y="156"/>
                  <a:pt x="295" y="156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1" y="159"/>
                  <a:pt x="291" y="159"/>
                  <a:pt x="291" y="160"/>
                </a:cubicBezTo>
                <a:cubicBezTo>
                  <a:pt x="293" y="161"/>
                  <a:pt x="295" y="159"/>
                  <a:pt x="296" y="160"/>
                </a:cubicBezTo>
                <a:cubicBezTo>
                  <a:pt x="298" y="161"/>
                  <a:pt x="299" y="160"/>
                  <a:pt x="301" y="161"/>
                </a:cubicBezTo>
                <a:cubicBezTo>
                  <a:pt x="301" y="162"/>
                  <a:pt x="301" y="162"/>
                  <a:pt x="300" y="163"/>
                </a:cubicBezTo>
                <a:cubicBezTo>
                  <a:pt x="300" y="163"/>
                  <a:pt x="299" y="163"/>
                  <a:pt x="296" y="163"/>
                </a:cubicBezTo>
                <a:cubicBezTo>
                  <a:pt x="295" y="163"/>
                  <a:pt x="295" y="164"/>
                  <a:pt x="294" y="165"/>
                </a:cubicBezTo>
                <a:cubicBezTo>
                  <a:pt x="293" y="165"/>
                  <a:pt x="292" y="165"/>
                  <a:pt x="291" y="165"/>
                </a:cubicBezTo>
                <a:cubicBezTo>
                  <a:pt x="291" y="168"/>
                  <a:pt x="291" y="168"/>
                  <a:pt x="287" y="169"/>
                </a:cubicBezTo>
                <a:cubicBezTo>
                  <a:pt x="288" y="170"/>
                  <a:pt x="288" y="170"/>
                  <a:pt x="291" y="169"/>
                </a:cubicBezTo>
                <a:cubicBezTo>
                  <a:pt x="292" y="169"/>
                  <a:pt x="292" y="169"/>
                  <a:pt x="293" y="168"/>
                </a:cubicBezTo>
                <a:cubicBezTo>
                  <a:pt x="293" y="168"/>
                  <a:pt x="293" y="168"/>
                  <a:pt x="295" y="169"/>
                </a:cubicBezTo>
                <a:cubicBezTo>
                  <a:pt x="296" y="169"/>
                  <a:pt x="296" y="169"/>
                  <a:pt x="297" y="169"/>
                </a:cubicBezTo>
                <a:cubicBezTo>
                  <a:pt x="298" y="167"/>
                  <a:pt x="298" y="167"/>
                  <a:pt x="298" y="166"/>
                </a:cubicBezTo>
                <a:cubicBezTo>
                  <a:pt x="300" y="167"/>
                  <a:pt x="302" y="166"/>
                  <a:pt x="304" y="167"/>
                </a:cubicBezTo>
                <a:cubicBezTo>
                  <a:pt x="306" y="167"/>
                  <a:pt x="306" y="165"/>
                  <a:pt x="307" y="165"/>
                </a:cubicBezTo>
                <a:cubicBezTo>
                  <a:pt x="309" y="165"/>
                  <a:pt x="309" y="167"/>
                  <a:pt x="310" y="167"/>
                </a:cubicBezTo>
                <a:cubicBezTo>
                  <a:pt x="311" y="167"/>
                  <a:pt x="311" y="167"/>
                  <a:pt x="311" y="167"/>
                </a:cubicBezTo>
                <a:cubicBezTo>
                  <a:pt x="312" y="167"/>
                  <a:pt x="314" y="167"/>
                  <a:pt x="316" y="166"/>
                </a:cubicBezTo>
                <a:cubicBezTo>
                  <a:pt x="317" y="165"/>
                  <a:pt x="317" y="165"/>
                  <a:pt x="317" y="165"/>
                </a:cubicBezTo>
                <a:cubicBezTo>
                  <a:pt x="319" y="165"/>
                  <a:pt x="319" y="165"/>
                  <a:pt x="320" y="165"/>
                </a:cubicBezTo>
                <a:cubicBezTo>
                  <a:pt x="320" y="164"/>
                  <a:pt x="320" y="164"/>
                  <a:pt x="320" y="164"/>
                </a:cubicBezTo>
                <a:cubicBezTo>
                  <a:pt x="320" y="163"/>
                  <a:pt x="319" y="162"/>
                  <a:pt x="319" y="161"/>
                </a:cubicBezTo>
                <a:cubicBezTo>
                  <a:pt x="319" y="161"/>
                  <a:pt x="319" y="161"/>
                  <a:pt x="319" y="161"/>
                </a:cubicBezTo>
                <a:cubicBezTo>
                  <a:pt x="319" y="160"/>
                  <a:pt x="319" y="159"/>
                  <a:pt x="321" y="160"/>
                </a:cubicBezTo>
                <a:cubicBezTo>
                  <a:pt x="321" y="160"/>
                  <a:pt x="321" y="160"/>
                  <a:pt x="322" y="158"/>
                </a:cubicBezTo>
                <a:cubicBezTo>
                  <a:pt x="323" y="158"/>
                  <a:pt x="323" y="158"/>
                  <a:pt x="324" y="158"/>
                </a:cubicBezTo>
                <a:moveTo>
                  <a:pt x="281" y="142"/>
                </a:moveTo>
                <a:cubicBezTo>
                  <a:pt x="281" y="142"/>
                  <a:pt x="281" y="142"/>
                  <a:pt x="281" y="142"/>
                </a:cubicBezTo>
                <a:cubicBezTo>
                  <a:pt x="281" y="142"/>
                  <a:pt x="281" y="142"/>
                  <a:pt x="281" y="142"/>
                </a:cubicBezTo>
                <a:cubicBezTo>
                  <a:pt x="281" y="142"/>
                  <a:pt x="281" y="142"/>
                  <a:pt x="281" y="142"/>
                </a:cubicBezTo>
                <a:moveTo>
                  <a:pt x="293" y="143"/>
                </a:moveTo>
                <a:cubicBezTo>
                  <a:pt x="293" y="143"/>
                  <a:pt x="294" y="142"/>
                  <a:pt x="293" y="141"/>
                </a:cubicBezTo>
                <a:cubicBezTo>
                  <a:pt x="292" y="140"/>
                  <a:pt x="293" y="139"/>
                  <a:pt x="293" y="139"/>
                </a:cubicBezTo>
                <a:cubicBezTo>
                  <a:pt x="293" y="139"/>
                  <a:pt x="293" y="138"/>
                  <a:pt x="292" y="138"/>
                </a:cubicBezTo>
                <a:cubicBezTo>
                  <a:pt x="292" y="138"/>
                  <a:pt x="291" y="138"/>
                  <a:pt x="291" y="138"/>
                </a:cubicBezTo>
                <a:cubicBezTo>
                  <a:pt x="291" y="137"/>
                  <a:pt x="291" y="137"/>
                  <a:pt x="291" y="137"/>
                </a:cubicBezTo>
                <a:cubicBezTo>
                  <a:pt x="290" y="137"/>
                  <a:pt x="290" y="137"/>
                  <a:pt x="290" y="137"/>
                </a:cubicBezTo>
                <a:cubicBezTo>
                  <a:pt x="289" y="137"/>
                  <a:pt x="288" y="138"/>
                  <a:pt x="288" y="138"/>
                </a:cubicBezTo>
                <a:cubicBezTo>
                  <a:pt x="287" y="138"/>
                  <a:pt x="287" y="138"/>
                  <a:pt x="287" y="139"/>
                </a:cubicBezTo>
                <a:cubicBezTo>
                  <a:pt x="287" y="139"/>
                  <a:pt x="286" y="139"/>
                  <a:pt x="286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8"/>
                  <a:pt x="285" y="138"/>
                  <a:pt x="285" y="137"/>
                </a:cubicBezTo>
                <a:cubicBezTo>
                  <a:pt x="284" y="137"/>
                  <a:pt x="284" y="137"/>
                  <a:pt x="282" y="137"/>
                </a:cubicBezTo>
                <a:cubicBezTo>
                  <a:pt x="282" y="139"/>
                  <a:pt x="281" y="140"/>
                  <a:pt x="281" y="142"/>
                </a:cubicBezTo>
                <a:cubicBezTo>
                  <a:pt x="280" y="142"/>
                  <a:pt x="280" y="143"/>
                  <a:pt x="279" y="142"/>
                </a:cubicBezTo>
                <a:cubicBezTo>
                  <a:pt x="278" y="142"/>
                  <a:pt x="278" y="143"/>
                  <a:pt x="277" y="143"/>
                </a:cubicBezTo>
                <a:cubicBezTo>
                  <a:pt x="277" y="143"/>
                  <a:pt x="277" y="143"/>
                  <a:pt x="276" y="142"/>
                </a:cubicBezTo>
                <a:cubicBezTo>
                  <a:pt x="275" y="142"/>
                  <a:pt x="275" y="142"/>
                  <a:pt x="275" y="142"/>
                </a:cubicBezTo>
                <a:cubicBezTo>
                  <a:pt x="274" y="145"/>
                  <a:pt x="273" y="147"/>
                  <a:pt x="273" y="149"/>
                </a:cubicBezTo>
                <a:cubicBezTo>
                  <a:pt x="274" y="149"/>
                  <a:pt x="274" y="149"/>
                  <a:pt x="276" y="149"/>
                </a:cubicBezTo>
                <a:cubicBezTo>
                  <a:pt x="275" y="150"/>
                  <a:pt x="275" y="151"/>
                  <a:pt x="275" y="152"/>
                </a:cubicBezTo>
                <a:cubicBezTo>
                  <a:pt x="272" y="153"/>
                  <a:pt x="272" y="153"/>
                  <a:pt x="271" y="154"/>
                </a:cubicBezTo>
                <a:cubicBezTo>
                  <a:pt x="271" y="154"/>
                  <a:pt x="271" y="154"/>
                  <a:pt x="271" y="154"/>
                </a:cubicBezTo>
                <a:cubicBezTo>
                  <a:pt x="271" y="155"/>
                  <a:pt x="271" y="156"/>
                  <a:pt x="270" y="156"/>
                </a:cubicBezTo>
                <a:cubicBezTo>
                  <a:pt x="270" y="157"/>
                  <a:pt x="269" y="157"/>
                  <a:pt x="269" y="157"/>
                </a:cubicBezTo>
                <a:cubicBezTo>
                  <a:pt x="269" y="158"/>
                  <a:pt x="269" y="158"/>
                  <a:pt x="269" y="158"/>
                </a:cubicBezTo>
                <a:cubicBezTo>
                  <a:pt x="269" y="158"/>
                  <a:pt x="268" y="159"/>
                  <a:pt x="269" y="159"/>
                </a:cubicBezTo>
                <a:cubicBezTo>
                  <a:pt x="270" y="160"/>
                  <a:pt x="271" y="160"/>
                  <a:pt x="271" y="160"/>
                </a:cubicBezTo>
                <a:cubicBezTo>
                  <a:pt x="273" y="159"/>
                  <a:pt x="274" y="160"/>
                  <a:pt x="274" y="160"/>
                </a:cubicBezTo>
                <a:cubicBezTo>
                  <a:pt x="275" y="160"/>
                  <a:pt x="277" y="159"/>
                  <a:pt x="277" y="159"/>
                </a:cubicBezTo>
                <a:cubicBezTo>
                  <a:pt x="277" y="159"/>
                  <a:pt x="277" y="159"/>
                  <a:pt x="277" y="158"/>
                </a:cubicBezTo>
                <a:cubicBezTo>
                  <a:pt x="278" y="157"/>
                  <a:pt x="278" y="157"/>
                  <a:pt x="278" y="157"/>
                </a:cubicBezTo>
                <a:cubicBezTo>
                  <a:pt x="281" y="157"/>
                  <a:pt x="284" y="157"/>
                  <a:pt x="286" y="157"/>
                </a:cubicBezTo>
                <a:cubicBezTo>
                  <a:pt x="286" y="157"/>
                  <a:pt x="287" y="156"/>
                  <a:pt x="287" y="156"/>
                </a:cubicBezTo>
                <a:cubicBezTo>
                  <a:pt x="287" y="155"/>
                  <a:pt x="286" y="155"/>
                  <a:pt x="286" y="154"/>
                </a:cubicBezTo>
                <a:cubicBezTo>
                  <a:pt x="287" y="153"/>
                  <a:pt x="287" y="154"/>
                  <a:pt x="288" y="153"/>
                </a:cubicBezTo>
                <a:cubicBezTo>
                  <a:pt x="288" y="152"/>
                  <a:pt x="288" y="152"/>
                  <a:pt x="289" y="150"/>
                </a:cubicBezTo>
                <a:cubicBezTo>
                  <a:pt x="289" y="149"/>
                  <a:pt x="290" y="148"/>
                  <a:pt x="290" y="147"/>
                </a:cubicBezTo>
                <a:cubicBezTo>
                  <a:pt x="290" y="146"/>
                  <a:pt x="290" y="145"/>
                  <a:pt x="290" y="145"/>
                </a:cubicBezTo>
                <a:cubicBezTo>
                  <a:pt x="292" y="145"/>
                  <a:pt x="293" y="144"/>
                  <a:pt x="293" y="143"/>
                </a:cubicBezTo>
                <a:moveTo>
                  <a:pt x="544" y="571"/>
                </a:moveTo>
                <a:cubicBezTo>
                  <a:pt x="544" y="571"/>
                  <a:pt x="544" y="570"/>
                  <a:pt x="545" y="570"/>
                </a:cubicBezTo>
                <a:cubicBezTo>
                  <a:pt x="548" y="559"/>
                  <a:pt x="548" y="559"/>
                  <a:pt x="548" y="559"/>
                </a:cubicBezTo>
                <a:cubicBezTo>
                  <a:pt x="547" y="558"/>
                  <a:pt x="547" y="556"/>
                  <a:pt x="543" y="555"/>
                </a:cubicBezTo>
                <a:cubicBezTo>
                  <a:pt x="542" y="559"/>
                  <a:pt x="542" y="559"/>
                  <a:pt x="542" y="559"/>
                </a:cubicBezTo>
                <a:cubicBezTo>
                  <a:pt x="541" y="560"/>
                  <a:pt x="541" y="560"/>
                  <a:pt x="535" y="564"/>
                </a:cubicBezTo>
                <a:cubicBezTo>
                  <a:pt x="535" y="564"/>
                  <a:pt x="533" y="567"/>
                  <a:pt x="533" y="567"/>
                </a:cubicBezTo>
                <a:cubicBezTo>
                  <a:pt x="533" y="568"/>
                  <a:pt x="533" y="568"/>
                  <a:pt x="533" y="568"/>
                </a:cubicBezTo>
                <a:cubicBezTo>
                  <a:pt x="532" y="569"/>
                  <a:pt x="531" y="568"/>
                  <a:pt x="531" y="569"/>
                </a:cubicBezTo>
                <a:cubicBezTo>
                  <a:pt x="530" y="570"/>
                  <a:pt x="530" y="571"/>
                  <a:pt x="528" y="572"/>
                </a:cubicBezTo>
                <a:cubicBezTo>
                  <a:pt x="525" y="575"/>
                  <a:pt x="522" y="572"/>
                  <a:pt x="518" y="573"/>
                </a:cubicBezTo>
                <a:cubicBezTo>
                  <a:pt x="517" y="574"/>
                  <a:pt x="516" y="574"/>
                  <a:pt x="516" y="575"/>
                </a:cubicBezTo>
                <a:cubicBezTo>
                  <a:pt x="515" y="576"/>
                  <a:pt x="515" y="577"/>
                  <a:pt x="514" y="579"/>
                </a:cubicBezTo>
                <a:cubicBezTo>
                  <a:pt x="513" y="580"/>
                  <a:pt x="512" y="581"/>
                  <a:pt x="511" y="582"/>
                </a:cubicBezTo>
                <a:cubicBezTo>
                  <a:pt x="511" y="582"/>
                  <a:pt x="509" y="588"/>
                  <a:pt x="510" y="589"/>
                </a:cubicBezTo>
                <a:cubicBezTo>
                  <a:pt x="510" y="590"/>
                  <a:pt x="510" y="590"/>
                  <a:pt x="510" y="591"/>
                </a:cubicBezTo>
                <a:cubicBezTo>
                  <a:pt x="510" y="591"/>
                  <a:pt x="509" y="594"/>
                  <a:pt x="509" y="594"/>
                </a:cubicBezTo>
                <a:cubicBezTo>
                  <a:pt x="509" y="595"/>
                  <a:pt x="508" y="595"/>
                  <a:pt x="508" y="594"/>
                </a:cubicBezTo>
                <a:cubicBezTo>
                  <a:pt x="507" y="594"/>
                  <a:pt x="507" y="594"/>
                  <a:pt x="504" y="597"/>
                </a:cubicBezTo>
                <a:cubicBezTo>
                  <a:pt x="503" y="599"/>
                  <a:pt x="503" y="601"/>
                  <a:pt x="501" y="603"/>
                </a:cubicBezTo>
                <a:cubicBezTo>
                  <a:pt x="501" y="603"/>
                  <a:pt x="501" y="603"/>
                  <a:pt x="500" y="604"/>
                </a:cubicBezTo>
                <a:cubicBezTo>
                  <a:pt x="500" y="604"/>
                  <a:pt x="500" y="604"/>
                  <a:pt x="500" y="605"/>
                </a:cubicBezTo>
                <a:cubicBezTo>
                  <a:pt x="500" y="606"/>
                  <a:pt x="500" y="608"/>
                  <a:pt x="500" y="609"/>
                </a:cubicBezTo>
                <a:cubicBezTo>
                  <a:pt x="499" y="610"/>
                  <a:pt x="499" y="610"/>
                  <a:pt x="499" y="611"/>
                </a:cubicBezTo>
                <a:cubicBezTo>
                  <a:pt x="498" y="614"/>
                  <a:pt x="498" y="614"/>
                  <a:pt x="497" y="616"/>
                </a:cubicBezTo>
                <a:cubicBezTo>
                  <a:pt x="499" y="617"/>
                  <a:pt x="501" y="616"/>
                  <a:pt x="503" y="616"/>
                </a:cubicBezTo>
                <a:cubicBezTo>
                  <a:pt x="503" y="617"/>
                  <a:pt x="503" y="617"/>
                  <a:pt x="503" y="618"/>
                </a:cubicBezTo>
                <a:cubicBezTo>
                  <a:pt x="505" y="619"/>
                  <a:pt x="510" y="620"/>
                  <a:pt x="515" y="615"/>
                </a:cubicBezTo>
                <a:cubicBezTo>
                  <a:pt x="517" y="612"/>
                  <a:pt x="517" y="609"/>
                  <a:pt x="519" y="606"/>
                </a:cubicBezTo>
                <a:cubicBezTo>
                  <a:pt x="521" y="604"/>
                  <a:pt x="523" y="603"/>
                  <a:pt x="524" y="601"/>
                </a:cubicBezTo>
                <a:cubicBezTo>
                  <a:pt x="526" y="599"/>
                  <a:pt x="526" y="596"/>
                  <a:pt x="528" y="593"/>
                </a:cubicBezTo>
                <a:cubicBezTo>
                  <a:pt x="529" y="592"/>
                  <a:pt x="531" y="592"/>
                  <a:pt x="532" y="591"/>
                </a:cubicBezTo>
                <a:cubicBezTo>
                  <a:pt x="533" y="590"/>
                  <a:pt x="534" y="591"/>
                  <a:pt x="535" y="590"/>
                </a:cubicBezTo>
                <a:cubicBezTo>
                  <a:pt x="536" y="588"/>
                  <a:pt x="535" y="585"/>
                  <a:pt x="536" y="583"/>
                </a:cubicBezTo>
                <a:cubicBezTo>
                  <a:pt x="537" y="582"/>
                  <a:pt x="539" y="581"/>
                  <a:pt x="539" y="579"/>
                </a:cubicBezTo>
                <a:cubicBezTo>
                  <a:pt x="539" y="579"/>
                  <a:pt x="540" y="578"/>
                  <a:pt x="540" y="577"/>
                </a:cubicBezTo>
                <a:cubicBezTo>
                  <a:pt x="540" y="577"/>
                  <a:pt x="540" y="576"/>
                  <a:pt x="540" y="575"/>
                </a:cubicBezTo>
                <a:cubicBezTo>
                  <a:pt x="540" y="575"/>
                  <a:pt x="541" y="575"/>
                  <a:pt x="541" y="574"/>
                </a:cubicBezTo>
                <a:cubicBezTo>
                  <a:pt x="541" y="573"/>
                  <a:pt x="543" y="572"/>
                  <a:pt x="544" y="571"/>
                </a:cubicBezTo>
                <a:moveTo>
                  <a:pt x="577" y="426"/>
                </a:moveTo>
                <a:cubicBezTo>
                  <a:pt x="577" y="425"/>
                  <a:pt x="577" y="423"/>
                  <a:pt x="575" y="421"/>
                </a:cubicBezTo>
                <a:cubicBezTo>
                  <a:pt x="568" y="420"/>
                  <a:pt x="563" y="428"/>
                  <a:pt x="556" y="426"/>
                </a:cubicBezTo>
                <a:cubicBezTo>
                  <a:pt x="555" y="426"/>
                  <a:pt x="554" y="426"/>
                  <a:pt x="552" y="426"/>
                </a:cubicBezTo>
                <a:cubicBezTo>
                  <a:pt x="546" y="427"/>
                  <a:pt x="544" y="426"/>
                  <a:pt x="541" y="425"/>
                </a:cubicBezTo>
                <a:cubicBezTo>
                  <a:pt x="539" y="419"/>
                  <a:pt x="539" y="419"/>
                  <a:pt x="539" y="417"/>
                </a:cubicBezTo>
                <a:cubicBezTo>
                  <a:pt x="538" y="417"/>
                  <a:pt x="537" y="416"/>
                  <a:pt x="537" y="416"/>
                </a:cubicBezTo>
                <a:cubicBezTo>
                  <a:pt x="536" y="414"/>
                  <a:pt x="536" y="412"/>
                  <a:pt x="536" y="411"/>
                </a:cubicBezTo>
                <a:cubicBezTo>
                  <a:pt x="519" y="396"/>
                  <a:pt x="504" y="384"/>
                  <a:pt x="507" y="371"/>
                </a:cubicBezTo>
                <a:cubicBezTo>
                  <a:pt x="507" y="371"/>
                  <a:pt x="507" y="370"/>
                  <a:pt x="507" y="367"/>
                </a:cubicBezTo>
                <a:cubicBezTo>
                  <a:pt x="507" y="365"/>
                  <a:pt x="507" y="364"/>
                  <a:pt x="506" y="362"/>
                </a:cubicBezTo>
                <a:cubicBezTo>
                  <a:pt x="506" y="362"/>
                  <a:pt x="477" y="309"/>
                  <a:pt x="477" y="300"/>
                </a:cubicBezTo>
                <a:cubicBezTo>
                  <a:pt x="474" y="297"/>
                  <a:pt x="470" y="297"/>
                  <a:pt x="468" y="295"/>
                </a:cubicBezTo>
                <a:cubicBezTo>
                  <a:pt x="467" y="295"/>
                  <a:pt x="467" y="295"/>
                  <a:pt x="465" y="295"/>
                </a:cubicBezTo>
                <a:cubicBezTo>
                  <a:pt x="464" y="295"/>
                  <a:pt x="462" y="296"/>
                  <a:pt x="461" y="297"/>
                </a:cubicBezTo>
                <a:cubicBezTo>
                  <a:pt x="460" y="297"/>
                  <a:pt x="460" y="297"/>
                  <a:pt x="460" y="297"/>
                </a:cubicBezTo>
                <a:cubicBezTo>
                  <a:pt x="443" y="293"/>
                  <a:pt x="427" y="284"/>
                  <a:pt x="410" y="284"/>
                </a:cubicBezTo>
                <a:cubicBezTo>
                  <a:pt x="409" y="297"/>
                  <a:pt x="409" y="297"/>
                  <a:pt x="408" y="299"/>
                </a:cubicBezTo>
                <a:cubicBezTo>
                  <a:pt x="408" y="299"/>
                  <a:pt x="407" y="299"/>
                  <a:pt x="406" y="299"/>
                </a:cubicBezTo>
                <a:cubicBezTo>
                  <a:pt x="405" y="299"/>
                  <a:pt x="405" y="299"/>
                  <a:pt x="403" y="299"/>
                </a:cubicBezTo>
                <a:cubicBezTo>
                  <a:pt x="399" y="298"/>
                  <a:pt x="397" y="294"/>
                  <a:pt x="394" y="293"/>
                </a:cubicBezTo>
                <a:cubicBezTo>
                  <a:pt x="390" y="293"/>
                  <a:pt x="386" y="293"/>
                  <a:pt x="381" y="291"/>
                </a:cubicBezTo>
                <a:cubicBezTo>
                  <a:pt x="379" y="283"/>
                  <a:pt x="367" y="283"/>
                  <a:pt x="367" y="283"/>
                </a:cubicBezTo>
                <a:cubicBezTo>
                  <a:pt x="361" y="283"/>
                  <a:pt x="361" y="283"/>
                  <a:pt x="354" y="261"/>
                </a:cubicBezTo>
                <a:cubicBezTo>
                  <a:pt x="355" y="260"/>
                  <a:pt x="355" y="260"/>
                  <a:pt x="360" y="258"/>
                </a:cubicBezTo>
                <a:cubicBezTo>
                  <a:pt x="360" y="258"/>
                  <a:pt x="359" y="257"/>
                  <a:pt x="359" y="256"/>
                </a:cubicBezTo>
                <a:cubicBezTo>
                  <a:pt x="357" y="255"/>
                  <a:pt x="355" y="254"/>
                  <a:pt x="353" y="254"/>
                </a:cubicBezTo>
                <a:cubicBezTo>
                  <a:pt x="337" y="254"/>
                  <a:pt x="337" y="254"/>
                  <a:pt x="329" y="258"/>
                </a:cubicBezTo>
                <a:cubicBezTo>
                  <a:pt x="325" y="255"/>
                  <a:pt x="318" y="249"/>
                  <a:pt x="310" y="257"/>
                </a:cubicBezTo>
                <a:cubicBezTo>
                  <a:pt x="306" y="257"/>
                  <a:pt x="303" y="257"/>
                  <a:pt x="299" y="257"/>
                </a:cubicBezTo>
                <a:cubicBezTo>
                  <a:pt x="299" y="258"/>
                  <a:pt x="299" y="258"/>
                  <a:pt x="285" y="264"/>
                </a:cubicBezTo>
                <a:cubicBezTo>
                  <a:pt x="285" y="264"/>
                  <a:pt x="285" y="264"/>
                  <a:pt x="284" y="264"/>
                </a:cubicBezTo>
                <a:cubicBezTo>
                  <a:pt x="279" y="263"/>
                  <a:pt x="274" y="265"/>
                  <a:pt x="270" y="261"/>
                </a:cubicBezTo>
                <a:cubicBezTo>
                  <a:pt x="270" y="261"/>
                  <a:pt x="268" y="260"/>
                  <a:pt x="268" y="260"/>
                </a:cubicBezTo>
                <a:cubicBezTo>
                  <a:pt x="266" y="263"/>
                  <a:pt x="265" y="269"/>
                  <a:pt x="265" y="269"/>
                </a:cubicBezTo>
                <a:cubicBezTo>
                  <a:pt x="263" y="270"/>
                  <a:pt x="262" y="271"/>
                  <a:pt x="257" y="270"/>
                </a:cubicBezTo>
                <a:cubicBezTo>
                  <a:pt x="256" y="273"/>
                  <a:pt x="256" y="276"/>
                  <a:pt x="255" y="280"/>
                </a:cubicBezTo>
                <a:cubicBezTo>
                  <a:pt x="253" y="280"/>
                  <a:pt x="250" y="279"/>
                  <a:pt x="247" y="281"/>
                </a:cubicBezTo>
                <a:cubicBezTo>
                  <a:pt x="246" y="286"/>
                  <a:pt x="244" y="291"/>
                  <a:pt x="243" y="297"/>
                </a:cubicBezTo>
                <a:cubicBezTo>
                  <a:pt x="243" y="298"/>
                  <a:pt x="243" y="299"/>
                  <a:pt x="243" y="301"/>
                </a:cubicBezTo>
                <a:cubicBezTo>
                  <a:pt x="240" y="301"/>
                  <a:pt x="238" y="301"/>
                  <a:pt x="236" y="301"/>
                </a:cubicBezTo>
                <a:cubicBezTo>
                  <a:pt x="235" y="307"/>
                  <a:pt x="227" y="311"/>
                  <a:pt x="224" y="311"/>
                </a:cubicBezTo>
                <a:cubicBezTo>
                  <a:pt x="220" y="319"/>
                  <a:pt x="213" y="326"/>
                  <a:pt x="211" y="334"/>
                </a:cubicBezTo>
                <a:cubicBezTo>
                  <a:pt x="210" y="334"/>
                  <a:pt x="210" y="334"/>
                  <a:pt x="209" y="334"/>
                </a:cubicBezTo>
                <a:cubicBezTo>
                  <a:pt x="209" y="334"/>
                  <a:pt x="209" y="334"/>
                  <a:pt x="207" y="335"/>
                </a:cubicBezTo>
                <a:cubicBezTo>
                  <a:pt x="207" y="335"/>
                  <a:pt x="206" y="335"/>
                  <a:pt x="205" y="335"/>
                </a:cubicBezTo>
                <a:cubicBezTo>
                  <a:pt x="204" y="348"/>
                  <a:pt x="204" y="349"/>
                  <a:pt x="198" y="351"/>
                </a:cubicBezTo>
                <a:cubicBezTo>
                  <a:pt x="198" y="351"/>
                  <a:pt x="198" y="352"/>
                  <a:pt x="197" y="353"/>
                </a:cubicBezTo>
                <a:cubicBezTo>
                  <a:pt x="197" y="354"/>
                  <a:pt x="197" y="356"/>
                  <a:pt x="198" y="357"/>
                </a:cubicBezTo>
                <a:cubicBezTo>
                  <a:pt x="206" y="359"/>
                  <a:pt x="206" y="359"/>
                  <a:pt x="207" y="361"/>
                </a:cubicBezTo>
                <a:cubicBezTo>
                  <a:pt x="204" y="366"/>
                  <a:pt x="204" y="366"/>
                  <a:pt x="204" y="381"/>
                </a:cubicBezTo>
                <a:cubicBezTo>
                  <a:pt x="204" y="382"/>
                  <a:pt x="204" y="383"/>
                  <a:pt x="204" y="386"/>
                </a:cubicBezTo>
                <a:cubicBezTo>
                  <a:pt x="204" y="386"/>
                  <a:pt x="204" y="386"/>
                  <a:pt x="200" y="390"/>
                </a:cubicBezTo>
                <a:cubicBezTo>
                  <a:pt x="200" y="393"/>
                  <a:pt x="201" y="396"/>
                  <a:pt x="202" y="399"/>
                </a:cubicBezTo>
                <a:cubicBezTo>
                  <a:pt x="202" y="402"/>
                  <a:pt x="202" y="402"/>
                  <a:pt x="202" y="402"/>
                </a:cubicBezTo>
                <a:cubicBezTo>
                  <a:pt x="202" y="413"/>
                  <a:pt x="220" y="423"/>
                  <a:pt x="220" y="424"/>
                </a:cubicBezTo>
                <a:cubicBezTo>
                  <a:pt x="220" y="430"/>
                  <a:pt x="220" y="435"/>
                  <a:pt x="234" y="438"/>
                </a:cubicBezTo>
                <a:cubicBezTo>
                  <a:pt x="235" y="441"/>
                  <a:pt x="235" y="441"/>
                  <a:pt x="235" y="445"/>
                </a:cubicBezTo>
                <a:cubicBezTo>
                  <a:pt x="247" y="456"/>
                  <a:pt x="255" y="455"/>
                  <a:pt x="255" y="455"/>
                </a:cubicBezTo>
                <a:cubicBezTo>
                  <a:pt x="255" y="454"/>
                  <a:pt x="256" y="452"/>
                  <a:pt x="257" y="451"/>
                </a:cubicBezTo>
                <a:cubicBezTo>
                  <a:pt x="260" y="450"/>
                  <a:pt x="262" y="451"/>
                  <a:pt x="265" y="451"/>
                </a:cubicBezTo>
                <a:cubicBezTo>
                  <a:pt x="266" y="451"/>
                  <a:pt x="266" y="451"/>
                  <a:pt x="268" y="451"/>
                </a:cubicBezTo>
                <a:cubicBezTo>
                  <a:pt x="270" y="451"/>
                  <a:pt x="273" y="451"/>
                  <a:pt x="275" y="451"/>
                </a:cubicBezTo>
                <a:cubicBezTo>
                  <a:pt x="277" y="456"/>
                  <a:pt x="281" y="455"/>
                  <a:pt x="290" y="453"/>
                </a:cubicBezTo>
                <a:cubicBezTo>
                  <a:pt x="293" y="447"/>
                  <a:pt x="295" y="447"/>
                  <a:pt x="305" y="449"/>
                </a:cubicBezTo>
                <a:cubicBezTo>
                  <a:pt x="305" y="449"/>
                  <a:pt x="306" y="449"/>
                  <a:pt x="306" y="449"/>
                </a:cubicBezTo>
                <a:cubicBezTo>
                  <a:pt x="312" y="443"/>
                  <a:pt x="317" y="446"/>
                  <a:pt x="319" y="446"/>
                </a:cubicBezTo>
                <a:cubicBezTo>
                  <a:pt x="321" y="456"/>
                  <a:pt x="323" y="457"/>
                  <a:pt x="327" y="458"/>
                </a:cubicBezTo>
                <a:cubicBezTo>
                  <a:pt x="334" y="458"/>
                  <a:pt x="341" y="458"/>
                  <a:pt x="347" y="459"/>
                </a:cubicBezTo>
                <a:cubicBezTo>
                  <a:pt x="347" y="461"/>
                  <a:pt x="347" y="463"/>
                  <a:pt x="347" y="467"/>
                </a:cubicBezTo>
                <a:cubicBezTo>
                  <a:pt x="347" y="467"/>
                  <a:pt x="345" y="485"/>
                  <a:pt x="343" y="489"/>
                </a:cubicBezTo>
                <a:cubicBezTo>
                  <a:pt x="342" y="489"/>
                  <a:pt x="341" y="489"/>
                  <a:pt x="341" y="489"/>
                </a:cubicBezTo>
                <a:cubicBezTo>
                  <a:pt x="340" y="490"/>
                  <a:pt x="340" y="491"/>
                  <a:pt x="340" y="491"/>
                </a:cubicBezTo>
                <a:cubicBezTo>
                  <a:pt x="355" y="500"/>
                  <a:pt x="356" y="518"/>
                  <a:pt x="365" y="531"/>
                </a:cubicBezTo>
                <a:cubicBezTo>
                  <a:pt x="364" y="532"/>
                  <a:pt x="364" y="533"/>
                  <a:pt x="364" y="533"/>
                </a:cubicBezTo>
                <a:cubicBezTo>
                  <a:pt x="364" y="534"/>
                  <a:pt x="364" y="535"/>
                  <a:pt x="364" y="536"/>
                </a:cubicBezTo>
                <a:cubicBezTo>
                  <a:pt x="364" y="540"/>
                  <a:pt x="365" y="540"/>
                  <a:pt x="367" y="541"/>
                </a:cubicBezTo>
                <a:cubicBezTo>
                  <a:pt x="367" y="553"/>
                  <a:pt x="357" y="562"/>
                  <a:pt x="356" y="574"/>
                </a:cubicBezTo>
                <a:cubicBezTo>
                  <a:pt x="356" y="580"/>
                  <a:pt x="357" y="580"/>
                  <a:pt x="361" y="583"/>
                </a:cubicBezTo>
                <a:cubicBezTo>
                  <a:pt x="361" y="589"/>
                  <a:pt x="361" y="591"/>
                  <a:pt x="366" y="594"/>
                </a:cubicBezTo>
                <a:cubicBezTo>
                  <a:pt x="368" y="603"/>
                  <a:pt x="368" y="603"/>
                  <a:pt x="370" y="604"/>
                </a:cubicBezTo>
                <a:cubicBezTo>
                  <a:pt x="370" y="607"/>
                  <a:pt x="369" y="610"/>
                  <a:pt x="369" y="613"/>
                </a:cubicBezTo>
                <a:cubicBezTo>
                  <a:pt x="369" y="614"/>
                  <a:pt x="375" y="632"/>
                  <a:pt x="382" y="639"/>
                </a:cubicBezTo>
                <a:cubicBezTo>
                  <a:pt x="381" y="642"/>
                  <a:pt x="381" y="642"/>
                  <a:pt x="383" y="645"/>
                </a:cubicBezTo>
                <a:cubicBezTo>
                  <a:pt x="383" y="646"/>
                  <a:pt x="383" y="646"/>
                  <a:pt x="383" y="647"/>
                </a:cubicBezTo>
                <a:cubicBezTo>
                  <a:pt x="382" y="648"/>
                  <a:pt x="380" y="649"/>
                  <a:pt x="380" y="650"/>
                </a:cubicBezTo>
                <a:cubicBezTo>
                  <a:pt x="380" y="650"/>
                  <a:pt x="381" y="651"/>
                  <a:pt x="381" y="651"/>
                </a:cubicBezTo>
                <a:cubicBezTo>
                  <a:pt x="382" y="651"/>
                  <a:pt x="383" y="651"/>
                  <a:pt x="383" y="651"/>
                </a:cubicBezTo>
                <a:cubicBezTo>
                  <a:pt x="383" y="654"/>
                  <a:pt x="383" y="654"/>
                  <a:pt x="386" y="656"/>
                </a:cubicBezTo>
                <a:cubicBezTo>
                  <a:pt x="389" y="656"/>
                  <a:pt x="391" y="656"/>
                  <a:pt x="394" y="656"/>
                </a:cubicBezTo>
                <a:cubicBezTo>
                  <a:pt x="398" y="655"/>
                  <a:pt x="398" y="655"/>
                  <a:pt x="401" y="654"/>
                </a:cubicBezTo>
                <a:cubicBezTo>
                  <a:pt x="404" y="654"/>
                  <a:pt x="408" y="654"/>
                  <a:pt x="412" y="653"/>
                </a:cubicBezTo>
                <a:cubicBezTo>
                  <a:pt x="413" y="653"/>
                  <a:pt x="413" y="652"/>
                  <a:pt x="413" y="651"/>
                </a:cubicBezTo>
                <a:cubicBezTo>
                  <a:pt x="422" y="650"/>
                  <a:pt x="422" y="650"/>
                  <a:pt x="424" y="647"/>
                </a:cubicBezTo>
                <a:cubicBezTo>
                  <a:pt x="424" y="647"/>
                  <a:pt x="451" y="634"/>
                  <a:pt x="448" y="620"/>
                </a:cubicBezTo>
                <a:cubicBezTo>
                  <a:pt x="448" y="619"/>
                  <a:pt x="460" y="612"/>
                  <a:pt x="465" y="610"/>
                </a:cubicBezTo>
                <a:cubicBezTo>
                  <a:pt x="466" y="606"/>
                  <a:pt x="466" y="606"/>
                  <a:pt x="464" y="592"/>
                </a:cubicBezTo>
                <a:cubicBezTo>
                  <a:pt x="476" y="582"/>
                  <a:pt x="492" y="578"/>
                  <a:pt x="500" y="564"/>
                </a:cubicBezTo>
                <a:cubicBezTo>
                  <a:pt x="500" y="563"/>
                  <a:pt x="501" y="562"/>
                  <a:pt x="501" y="560"/>
                </a:cubicBezTo>
                <a:cubicBezTo>
                  <a:pt x="502" y="558"/>
                  <a:pt x="502" y="557"/>
                  <a:pt x="501" y="555"/>
                </a:cubicBezTo>
                <a:cubicBezTo>
                  <a:pt x="502" y="551"/>
                  <a:pt x="503" y="547"/>
                  <a:pt x="503" y="542"/>
                </a:cubicBezTo>
                <a:cubicBezTo>
                  <a:pt x="499" y="535"/>
                  <a:pt x="505" y="528"/>
                  <a:pt x="502" y="521"/>
                </a:cubicBezTo>
                <a:cubicBezTo>
                  <a:pt x="502" y="519"/>
                  <a:pt x="502" y="519"/>
                  <a:pt x="502" y="519"/>
                </a:cubicBezTo>
                <a:cubicBezTo>
                  <a:pt x="515" y="479"/>
                  <a:pt x="568" y="470"/>
                  <a:pt x="577" y="426"/>
                </a:cubicBezTo>
                <a:moveTo>
                  <a:pt x="133" y="516"/>
                </a:moveTo>
                <a:cubicBezTo>
                  <a:pt x="132" y="514"/>
                  <a:pt x="129" y="503"/>
                  <a:pt x="124" y="501"/>
                </a:cubicBezTo>
                <a:cubicBezTo>
                  <a:pt x="123" y="501"/>
                  <a:pt x="122" y="501"/>
                  <a:pt x="120" y="501"/>
                </a:cubicBezTo>
                <a:cubicBezTo>
                  <a:pt x="114" y="498"/>
                  <a:pt x="113" y="486"/>
                  <a:pt x="105" y="490"/>
                </a:cubicBezTo>
                <a:cubicBezTo>
                  <a:pt x="103" y="490"/>
                  <a:pt x="101" y="490"/>
                  <a:pt x="99" y="489"/>
                </a:cubicBezTo>
                <a:cubicBezTo>
                  <a:pt x="96" y="486"/>
                  <a:pt x="96" y="486"/>
                  <a:pt x="93" y="486"/>
                </a:cubicBezTo>
                <a:cubicBezTo>
                  <a:pt x="93" y="487"/>
                  <a:pt x="93" y="489"/>
                  <a:pt x="93" y="490"/>
                </a:cubicBezTo>
                <a:cubicBezTo>
                  <a:pt x="89" y="489"/>
                  <a:pt x="89" y="488"/>
                  <a:pt x="89" y="486"/>
                </a:cubicBezTo>
                <a:cubicBezTo>
                  <a:pt x="89" y="486"/>
                  <a:pt x="90" y="485"/>
                  <a:pt x="90" y="485"/>
                </a:cubicBezTo>
                <a:cubicBezTo>
                  <a:pt x="83" y="478"/>
                  <a:pt x="82" y="478"/>
                  <a:pt x="80" y="478"/>
                </a:cubicBezTo>
                <a:cubicBezTo>
                  <a:pt x="80" y="478"/>
                  <a:pt x="80" y="478"/>
                  <a:pt x="79" y="477"/>
                </a:cubicBezTo>
                <a:cubicBezTo>
                  <a:pt x="77" y="475"/>
                  <a:pt x="77" y="475"/>
                  <a:pt x="74" y="476"/>
                </a:cubicBezTo>
                <a:cubicBezTo>
                  <a:pt x="75" y="477"/>
                  <a:pt x="75" y="479"/>
                  <a:pt x="76" y="481"/>
                </a:cubicBezTo>
                <a:cubicBezTo>
                  <a:pt x="75" y="481"/>
                  <a:pt x="74" y="481"/>
                  <a:pt x="73" y="481"/>
                </a:cubicBezTo>
                <a:cubicBezTo>
                  <a:pt x="73" y="480"/>
                  <a:pt x="73" y="479"/>
                  <a:pt x="72" y="478"/>
                </a:cubicBezTo>
                <a:cubicBezTo>
                  <a:pt x="72" y="477"/>
                  <a:pt x="73" y="476"/>
                  <a:pt x="73" y="475"/>
                </a:cubicBezTo>
                <a:cubicBezTo>
                  <a:pt x="73" y="475"/>
                  <a:pt x="73" y="474"/>
                  <a:pt x="73" y="474"/>
                </a:cubicBezTo>
                <a:cubicBezTo>
                  <a:pt x="73" y="472"/>
                  <a:pt x="73" y="472"/>
                  <a:pt x="68" y="470"/>
                </a:cubicBezTo>
                <a:cubicBezTo>
                  <a:pt x="68" y="470"/>
                  <a:pt x="68" y="470"/>
                  <a:pt x="68" y="470"/>
                </a:cubicBezTo>
                <a:cubicBezTo>
                  <a:pt x="68" y="470"/>
                  <a:pt x="67" y="470"/>
                  <a:pt x="66" y="470"/>
                </a:cubicBezTo>
                <a:cubicBezTo>
                  <a:pt x="67" y="474"/>
                  <a:pt x="67" y="474"/>
                  <a:pt x="67" y="475"/>
                </a:cubicBezTo>
                <a:cubicBezTo>
                  <a:pt x="66" y="475"/>
                  <a:pt x="65" y="475"/>
                  <a:pt x="65" y="475"/>
                </a:cubicBezTo>
                <a:cubicBezTo>
                  <a:pt x="65" y="474"/>
                  <a:pt x="64" y="473"/>
                  <a:pt x="64" y="472"/>
                </a:cubicBezTo>
                <a:cubicBezTo>
                  <a:pt x="65" y="471"/>
                  <a:pt x="66" y="470"/>
                  <a:pt x="66" y="469"/>
                </a:cubicBezTo>
                <a:cubicBezTo>
                  <a:pt x="65" y="461"/>
                  <a:pt x="65" y="461"/>
                  <a:pt x="64" y="459"/>
                </a:cubicBezTo>
                <a:cubicBezTo>
                  <a:pt x="64" y="459"/>
                  <a:pt x="63" y="459"/>
                  <a:pt x="62" y="459"/>
                </a:cubicBezTo>
                <a:cubicBezTo>
                  <a:pt x="62" y="457"/>
                  <a:pt x="62" y="454"/>
                  <a:pt x="61" y="451"/>
                </a:cubicBezTo>
                <a:cubicBezTo>
                  <a:pt x="59" y="446"/>
                  <a:pt x="55" y="442"/>
                  <a:pt x="52" y="437"/>
                </a:cubicBezTo>
                <a:cubicBezTo>
                  <a:pt x="51" y="437"/>
                  <a:pt x="50" y="436"/>
                  <a:pt x="49" y="436"/>
                </a:cubicBezTo>
                <a:cubicBezTo>
                  <a:pt x="49" y="435"/>
                  <a:pt x="48" y="435"/>
                  <a:pt x="48" y="434"/>
                </a:cubicBezTo>
                <a:cubicBezTo>
                  <a:pt x="47" y="435"/>
                  <a:pt x="45" y="435"/>
                  <a:pt x="45" y="435"/>
                </a:cubicBezTo>
                <a:cubicBezTo>
                  <a:pt x="44" y="435"/>
                  <a:pt x="44" y="435"/>
                  <a:pt x="44" y="435"/>
                </a:cubicBezTo>
                <a:cubicBezTo>
                  <a:pt x="44" y="435"/>
                  <a:pt x="34" y="422"/>
                  <a:pt x="32" y="419"/>
                </a:cubicBezTo>
                <a:cubicBezTo>
                  <a:pt x="32" y="419"/>
                  <a:pt x="32" y="418"/>
                  <a:pt x="31" y="417"/>
                </a:cubicBezTo>
                <a:cubicBezTo>
                  <a:pt x="30" y="415"/>
                  <a:pt x="30" y="415"/>
                  <a:pt x="30" y="412"/>
                </a:cubicBezTo>
                <a:cubicBezTo>
                  <a:pt x="30" y="412"/>
                  <a:pt x="30" y="412"/>
                  <a:pt x="29" y="412"/>
                </a:cubicBezTo>
                <a:cubicBezTo>
                  <a:pt x="29" y="412"/>
                  <a:pt x="28" y="413"/>
                  <a:pt x="28" y="413"/>
                </a:cubicBezTo>
                <a:cubicBezTo>
                  <a:pt x="27" y="412"/>
                  <a:pt x="27" y="412"/>
                  <a:pt x="26" y="408"/>
                </a:cubicBezTo>
                <a:cubicBezTo>
                  <a:pt x="26" y="408"/>
                  <a:pt x="27" y="407"/>
                  <a:pt x="27" y="407"/>
                </a:cubicBezTo>
                <a:cubicBezTo>
                  <a:pt x="26" y="406"/>
                  <a:pt x="26" y="405"/>
                  <a:pt x="25" y="404"/>
                </a:cubicBezTo>
                <a:cubicBezTo>
                  <a:pt x="24" y="406"/>
                  <a:pt x="24" y="406"/>
                  <a:pt x="24" y="406"/>
                </a:cubicBezTo>
                <a:cubicBezTo>
                  <a:pt x="24" y="406"/>
                  <a:pt x="24" y="406"/>
                  <a:pt x="24" y="406"/>
                </a:cubicBezTo>
                <a:cubicBezTo>
                  <a:pt x="23" y="405"/>
                  <a:pt x="22" y="405"/>
                  <a:pt x="22" y="405"/>
                </a:cubicBezTo>
                <a:cubicBezTo>
                  <a:pt x="22" y="406"/>
                  <a:pt x="22" y="407"/>
                  <a:pt x="22" y="409"/>
                </a:cubicBezTo>
                <a:cubicBezTo>
                  <a:pt x="21" y="409"/>
                  <a:pt x="21" y="409"/>
                  <a:pt x="21" y="410"/>
                </a:cubicBezTo>
                <a:cubicBezTo>
                  <a:pt x="20" y="406"/>
                  <a:pt x="20" y="406"/>
                  <a:pt x="18" y="405"/>
                </a:cubicBezTo>
                <a:cubicBezTo>
                  <a:pt x="18" y="405"/>
                  <a:pt x="17" y="405"/>
                  <a:pt x="16" y="405"/>
                </a:cubicBezTo>
                <a:cubicBezTo>
                  <a:pt x="16" y="404"/>
                  <a:pt x="15" y="404"/>
                  <a:pt x="15" y="403"/>
                </a:cubicBezTo>
                <a:cubicBezTo>
                  <a:pt x="15" y="402"/>
                  <a:pt x="15" y="401"/>
                  <a:pt x="14" y="399"/>
                </a:cubicBezTo>
                <a:cubicBezTo>
                  <a:pt x="13" y="398"/>
                  <a:pt x="12" y="397"/>
                  <a:pt x="12" y="396"/>
                </a:cubicBezTo>
                <a:cubicBezTo>
                  <a:pt x="12" y="396"/>
                  <a:pt x="12" y="409"/>
                  <a:pt x="11" y="413"/>
                </a:cubicBezTo>
                <a:cubicBezTo>
                  <a:pt x="9" y="402"/>
                  <a:pt x="10" y="396"/>
                  <a:pt x="10" y="393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9" y="392"/>
                </a:cubicBezTo>
                <a:cubicBezTo>
                  <a:pt x="9" y="394"/>
                  <a:pt x="9" y="394"/>
                  <a:pt x="9" y="397"/>
                </a:cubicBezTo>
                <a:cubicBezTo>
                  <a:pt x="8" y="397"/>
                  <a:pt x="8" y="397"/>
                  <a:pt x="7" y="398"/>
                </a:cubicBezTo>
                <a:cubicBezTo>
                  <a:pt x="7" y="399"/>
                  <a:pt x="6" y="401"/>
                  <a:pt x="6" y="401"/>
                </a:cubicBezTo>
                <a:cubicBezTo>
                  <a:pt x="6" y="404"/>
                  <a:pt x="6" y="406"/>
                  <a:pt x="6" y="410"/>
                </a:cubicBezTo>
                <a:cubicBezTo>
                  <a:pt x="2" y="424"/>
                  <a:pt x="12" y="436"/>
                  <a:pt x="10" y="449"/>
                </a:cubicBezTo>
                <a:cubicBezTo>
                  <a:pt x="11" y="454"/>
                  <a:pt x="11" y="454"/>
                  <a:pt x="11" y="456"/>
                </a:cubicBezTo>
                <a:cubicBezTo>
                  <a:pt x="12" y="461"/>
                  <a:pt x="12" y="461"/>
                  <a:pt x="13" y="465"/>
                </a:cubicBezTo>
                <a:cubicBezTo>
                  <a:pt x="13" y="465"/>
                  <a:pt x="13" y="465"/>
                  <a:pt x="13" y="466"/>
                </a:cubicBezTo>
                <a:cubicBezTo>
                  <a:pt x="16" y="475"/>
                  <a:pt x="16" y="475"/>
                  <a:pt x="16" y="476"/>
                </a:cubicBezTo>
                <a:cubicBezTo>
                  <a:pt x="17" y="477"/>
                  <a:pt x="17" y="478"/>
                  <a:pt x="17" y="479"/>
                </a:cubicBezTo>
                <a:cubicBezTo>
                  <a:pt x="17" y="479"/>
                  <a:pt x="18" y="484"/>
                  <a:pt x="21" y="492"/>
                </a:cubicBezTo>
                <a:cubicBezTo>
                  <a:pt x="21" y="493"/>
                  <a:pt x="21" y="493"/>
                  <a:pt x="22" y="494"/>
                </a:cubicBezTo>
                <a:cubicBezTo>
                  <a:pt x="25" y="502"/>
                  <a:pt x="28" y="509"/>
                  <a:pt x="32" y="517"/>
                </a:cubicBezTo>
                <a:cubicBezTo>
                  <a:pt x="32" y="518"/>
                  <a:pt x="32" y="519"/>
                  <a:pt x="33" y="520"/>
                </a:cubicBezTo>
                <a:cubicBezTo>
                  <a:pt x="38" y="531"/>
                  <a:pt x="50" y="555"/>
                  <a:pt x="61" y="564"/>
                </a:cubicBezTo>
                <a:cubicBezTo>
                  <a:pt x="64" y="567"/>
                  <a:pt x="66" y="571"/>
                  <a:pt x="68" y="575"/>
                </a:cubicBezTo>
                <a:cubicBezTo>
                  <a:pt x="69" y="576"/>
                  <a:pt x="70" y="577"/>
                  <a:pt x="70" y="578"/>
                </a:cubicBezTo>
                <a:cubicBezTo>
                  <a:pt x="70" y="579"/>
                  <a:pt x="70" y="579"/>
                  <a:pt x="70" y="579"/>
                </a:cubicBezTo>
                <a:cubicBezTo>
                  <a:pt x="71" y="579"/>
                  <a:pt x="71" y="579"/>
                  <a:pt x="72" y="580"/>
                </a:cubicBezTo>
                <a:cubicBezTo>
                  <a:pt x="72" y="581"/>
                  <a:pt x="72" y="581"/>
                  <a:pt x="73" y="582"/>
                </a:cubicBezTo>
                <a:cubicBezTo>
                  <a:pt x="73" y="582"/>
                  <a:pt x="73" y="582"/>
                  <a:pt x="73" y="583"/>
                </a:cubicBezTo>
                <a:cubicBezTo>
                  <a:pt x="75" y="586"/>
                  <a:pt x="75" y="586"/>
                  <a:pt x="76" y="587"/>
                </a:cubicBezTo>
                <a:cubicBezTo>
                  <a:pt x="76" y="587"/>
                  <a:pt x="76" y="587"/>
                  <a:pt x="76" y="587"/>
                </a:cubicBezTo>
                <a:cubicBezTo>
                  <a:pt x="77" y="588"/>
                  <a:pt x="77" y="588"/>
                  <a:pt x="78" y="590"/>
                </a:cubicBezTo>
                <a:cubicBezTo>
                  <a:pt x="78" y="590"/>
                  <a:pt x="79" y="591"/>
                  <a:pt x="79" y="591"/>
                </a:cubicBezTo>
                <a:cubicBezTo>
                  <a:pt x="79" y="592"/>
                  <a:pt x="79" y="592"/>
                  <a:pt x="79" y="592"/>
                </a:cubicBezTo>
                <a:cubicBezTo>
                  <a:pt x="79" y="592"/>
                  <a:pt x="80" y="592"/>
                  <a:pt x="80" y="592"/>
                </a:cubicBezTo>
                <a:cubicBezTo>
                  <a:pt x="81" y="594"/>
                  <a:pt x="81" y="595"/>
                  <a:pt x="83" y="597"/>
                </a:cubicBezTo>
                <a:cubicBezTo>
                  <a:pt x="83" y="597"/>
                  <a:pt x="84" y="598"/>
                  <a:pt x="84" y="598"/>
                </a:cubicBezTo>
                <a:cubicBezTo>
                  <a:pt x="84" y="598"/>
                  <a:pt x="84" y="599"/>
                  <a:pt x="85" y="599"/>
                </a:cubicBezTo>
                <a:cubicBezTo>
                  <a:pt x="87" y="602"/>
                  <a:pt x="89" y="606"/>
                  <a:pt x="92" y="609"/>
                </a:cubicBezTo>
                <a:cubicBezTo>
                  <a:pt x="92" y="609"/>
                  <a:pt x="100" y="619"/>
                  <a:pt x="102" y="622"/>
                </a:cubicBezTo>
                <a:cubicBezTo>
                  <a:pt x="103" y="622"/>
                  <a:pt x="103" y="623"/>
                  <a:pt x="103" y="623"/>
                </a:cubicBezTo>
                <a:cubicBezTo>
                  <a:pt x="110" y="630"/>
                  <a:pt x="117" y="637"/>
                  <a:pt x="123" y="644"/>
                </a:cubicBezTo>
                <a:cubicBezTo>
                  <a:pt x="124" y="645"/>
                  <a:pt x="124" y="645"/>
                  <a:pt x="126" y="647"/>
                </a:cubicBezTo>
                <a:cubicBezTo>
                  <a:pt x="126" y="647"/>
                  <a:pt x="127" y="648"/>
                  <a:pt x="127" y="648"/>
                </a:cubicBezTo>
                <a:cubicBezTo>
                  <a:pt x="148" y="666"/>
                  <a:pt x="148" y="666"/>
                  <a:pt x="152" y="669"/>
                </a:cubicBezTo>
                <a:cubicBezTo>
                  <a:pt x="156" y="672"/>
                  <a:pt x="160" y="675"/>
                  <a:pt x="165" y="678"/>
                </a:cubicBezTo>
                <a:cubicBezTo>
                  <a:pt x="165" y="678"/>
                  <a:pt x="165" y="678"/>
                  <a:pt x="165" y="678"/>
                </a:cubicBezTo>
                <a:cubicBezTo>
                  <a:pt x="156" y="672"/>
                  <a:pt x="156" y="672"/>
                  <a:pt x="156" y="672"/>
                </a:cubicBezTo>
                <a:cubicBezTo>
                  <a:pt x="157" y="672"/>
                  <a:pt x="157" y="672"/>
                  <a:pt x="157" y="672"/>
                </a:cubicBezTo>
                <a:cubicBezTo>
                  <a:pt x="158" y="673"/>
                  <a:pt x="159" y="674"/>
                  <a:pt x="161" y="675"/>
                </a:cubicBezTo>
                <a:cubicBezTo>
                  <a:pt x="161" y="675"/>
                  <a:pt x="161" y="676"/>
                  <a:pt x="162" y="676"/>
                </a:cubicBezTo>
                <a:cubicBezTo>
                  <a:pt x="163" y="677"/>
                  <a:pt x="165" y="678"/>
                  <a:pt x="167" y="680"/>
                </a:cubicBezTo>
                <a:cubicBezTo>
                  <a:pt x="169" y="681"/>
                  <a:pt x="169" y="681"/>
                  <a:pt x="178" y="687"/>
                </a:cubicBezTo>
                <a:cubicBezTo>
                  <a:pt x="177" y="686"/>
                  <a:pt x="175" y="685"/>
                  <a:pt x="174" y="685"/>
                </a:cubicBezTo>
                <a:cubicBezTo>
                  <a:pt x="174" y="684"/>
                  <a:pt x="174" y="684"/>
                  <a:pt x="173" y="684"/>
                </a:cubicBezTo>
                <a:cubicBezTo>
                  <a:pt x="172" y="683"/>
                  <a:pt x="172" y="683"/>
                  <a:pt x="171" y="683"/>
                </a:cubicBezTo>
                <a:cubicBezTo>
                  <a:pt x="172" y="683"/>
                  <a:pt x="172" y="683"/>
                  <a:pt x="172" y="683"/>
                </a:cubicBezTo>
                <a:cubicBezTo>
                  <a:pt x="173" y="684"/>
                  <a:pt x="174" y="684"/>
                  <a:pt x="175" y="685"/>
                </a:cubicBezTo>
                <a:cubicBezTo>
                  <a:pt x="177" y="686"/>
                  <a:pt x="180" y="688"/>
                  <a:pt x="182" y="689"/>
                </a:cubicBezTo>
                <a:cubicBezTo>
                  <a:pt x="181" y="689"/>
                  <a:pt x="179" y="688"/>
                  <a:pt x="178" y="687"/>
                </a:cubicBezTo>
                <a:cubicBezTo>
                  <a:pt x="179" y="688"/>
                  <a:pt x="180" y="688"/>
                  <a:pt x="181" y="689"/>
                </a:cubicBezTo>
                <a:cubicBezTo>
                  <a:pt x="186" y="692"/>
                  <a:pt x="191" y="695"/>
                  <a:pt x="196" y="698"/>
                </a:cubicBezTo>
                <a:cubicBezTo>
                  <a:pt x="197" y="698"/>
                  <a:pt x="197" y="698"/>
                  <a:pt x="198" y="699"/>
                </a:cubicBezTo>
                <a:cubicBezTo>
                  <a:pt x="199" y="700"/>
                  <a:pt x="201" y="700"/>
                  <a:pt x="202" y="701"/>
                </a:cubicBezTo>
                <a:cubicBezTo>
                  <a:pt x="203" y="701"/>
                  <a:pt x="203" y="701"/>
                  <a:pt x="203" y="702"/>
                </a:cubicBezTo>
                <a:cubicBezTo>
                  <a:pt x="207" y="703"/>
                  <a:pt x="210" y="705"/>
                  <a:pt x="213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15" y="707"/>
                  <a:pt x="215" y="707"/>
                  <a:pt x="215" y="707"/>
                </a:cubicBezTo>
                <a:cubicBezTo>
                  <a:pt x="215" y="708"/>
                  <a:pt x="215" y="708"/>
                  <a:pt x="215" y="708"/>
                </a:cubicBezTo>
                <a:cubicBezTo>
                  <a:pt x="219" y="709"/>
                  <a:pt x="219" y="709"/>
                  <a:pt x="220" y="710"/>
                </a:cubicBezTo>
                <a:cubicBezTo>
                  <a:pt x="221" y="710"/>
                  <a:pt x="221" y="710"/>
                  <a:pt x="221" y="710"/>
                </a:cubicBezTo>
                <a:cubicBezTo>
                  <a:pt x="228" y="713"/>
                  <a:pt x="237" y="717"/>
                  <a:pt x="237" y="717"/>
                </a:cubicBezTo>
                <a:cubicBezTo>
                  <a:pt x="237" y="717"/>
                  <a:pt x="238" y="717"/>
                  <a:pt x="238" y="717"/>
                </a:cubicBezTo>
                <a:cubicBezTo>
                  <a:pt x="240" y="718"/>
                  <a:pt x="240" y="718"/>
                  <a:pt x="243" y="719"/>
                </a:cubicBezTo>
                <a:cubicBezTo>
                  <a:pt x="243" y="719"/>
                  <a:pt x="243" y="719"/>
                  <a:pt x="245" y="719"/>
                </a:cubicBezTo>
                <a:cubicBezTo>
                  <a:pt x="245" y="719"/>
                  <a:pt x="245" y="719"/>
                  <a:pt x="245" y="719"/>
                </a:cubicBezTo>
                <a:cubicBezTo>
                  <a:pt x="241" y="717"/>
                  <a:pt x="241" y="717"/>
                  <a:pt x="239" y="717"/>
                </a:cubicBezTo>
                <a:cubicBezTo>
                  <a:pt x="238" y="717"/>
                  <a:pt x="238" y="716"/>
                  <a:pt x="236" y="716"/>
                </a:cubicBezTo>
                <a:cubicBezTo>
                  <a:pt x="236" y="716"/>
                  <a:pt x="230" y="713"/>
                  <a:pt x="227" y="712"/>
                </a:cubicBezTo>
                <a:cubicBezTo>
                  <a:pt x="226" y="712"/>
                  <a:pt x="226" y="712"/>
                  <a:pt x="225" y="711"/>
                </a:cubicBezTo>
                <a:cubicBezTo>
                  <a:pt x="218" y="708"/>
                  <a:pt x="218" y="708"/>
                  <a:pt x="217" y="707"/>
                </a:cubicBezTo>
                <a:cubicBezTo>
                  <a:pt x="217" y="707"/>
                  <a:pt x="216" y="707"/>
                  <a:pt x="215" y="706"/>
                </a:cubicBezTo>
                <a:cubicBezTo>
                  <a:pt x="214" y="706"/>
                  <a:pt x="212" y="705"/>
                  <a:pt x="210" y="704"/>
                </a:cubicBezTo>
                <a:cubicBezTo>
                  <a:pt x="210" y="704"/>
                  <a:pt x="209" y="704"/>
                  <a:pt x="209" y="703"/>
                </a:cubicBezTo>
                <a:cubicBezTo>
                  <a:pt x="209" y="703"/>
                  <a:pt x="209" y="704"/>
                  <a:pt x="208" y="703"/>
                </a:cubicBezTo>
                <a:cubicBezTo>
                  <a:pt x="203" y="700"/>
                  <a:pt x="196" y="695"/>
                  <a:pt x="196" y="695"/>
                </a:cubicBezTo>
                <a:cubicBezTo>
                  <a:pt x="195" y="695"/>
                  <a:pt x="194" y="694"/>
                  <a:pt x="194" y="694"/>
                </a:cubicBezTo>
                <a:cubicBezTo>
                  <a:pt x="193" y="694"/>
                  <a:pt x="193" y="694"/>
                  <a:pt x="192" y="693"/>
                </a:cubicBezTo>
                <a:cubicBezTo>
                  <a:pt x="190" y="692"/>
                  <a:pt x="187" y="691"/>
                  <a:pt x="184" y="689"/>
                </a:cubicBezTo>
                <a:cubicBezTo>
                  <a:pt x="184" y="689"/>
                  <a:pt x="184" y="689"/>
                  <a:pt x="183" y="688"/>
                </a:cubicBezTo>
                <a:cubicBezTo>
                  <a:pt x="182" y="688"/>
                  <a:pt x="181" y="687"/>
                  <a:pt x="180" y="686"/>
                </a:cubicBezTo>
                <a:cubicBezTo>
                  <a:pt x="181" y="686"/>
                  <a:pt x="181" y="686"/>
                  <a:pt x="182" y="686"/>
                </a:cubicBezTo>
                <a:cubicBezTo>
                  <a:pt x="180" y="685"/>
                  <a:pt x="178" y="684"/>
                  <a:pt x="176" y="682"/>
                </a:cubicBezTo>
                <a:cubicBezTo>
                  <a:pt x="173" y="680"/>
                  <a:pt x="171" y="678"/>
                  <a:pt x="168" y="676"/>
                </a:cubicBezTo>
                <a:cubicBezTo>
                  <a:pt x="168" y="675"/>
                  <a:pt x="168" y="675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7" y="675"/>
                </a:cubicBezTo>
                <a:cubicBezTo>
                  <a:pt x="165" y="675"/>
                  <a:pt x="165" y="675"/>
                  <a:pt x="161" y="671"/>
                </a:cubicBezTo>
                <a:cubicBezTo>
                  <a:pt x="160" y="671"/>
                  <a:pt x="159" y="670"/>
                  <a:pt x="158" y="669"/>
                </a:cubicBezTo>
                <a:cubicBezTo>
                  <a:pt x="158" y="669"/>
                  <a:pt x="158" y="669"/>
                  <a:pt x="160" y="670"/>
                </a:cubicBezTo>
                <a:cubicBezTo>
                  <a:pt x="161" y="670"/>
                  <a:pt x="161" y="671"/>
                  <a:pt x="162" y="671"/>
                </a:cubicBezTo>
                <a:cubicBezTo>
                  <a:pt x="162" y="671"/>
                  <a:pt x="163" y="671"/>
                  <a:pt x="163" y="671"/>
                </a:cubicBezTo>
                <a:cubicBezTo>
                  <a:pt x="162" y="670"/>
                  <a:pt x="162" y="670"/>
                  <a:pt x="161" y="670"/>
                </a:cubicBezTo>
                <a:cubicBezTo>
                  <a:pt x="161" y="669"/>
                  <a:pt x="161" y="669"/>
                  <a:pt x="159" y="668"/>
                </a:cubicBezTo>
                <a:cubicBezTo>
                  <a:pt x="158" y="667"/>
                  <a:pt x="158" y="667"/>
                  <a:pt x="154" y="663"/>
                </a:cubicBezTo>
                <a:cubicBezTo>
                  <a:pt x="153" y="663"/>
                  <a:pt x="153" y="662"/>
                  <a:pt x="152" y="662"/>
                </a:cubicBezTo>
                <a:cubicBezTo>
                  <a:pt x="152" y="662"/>
                  <a:pt x="153" y="662"/>
                  <a:pt x="153" y="662"/>
                </a:cubicBezTo>
                <a:cubicBezTo>
                  <a:pt x="154" y="662"/>
                  <a:pt x="154" y="662"/>
                  <a:pt x="154" y="661"/>
                </a:cubicBezTo>
                <a:cubicBezTo>
                  <a:pt x="155" y="661"/>
                  <a:pt x="155" y="661"/>
                  <a:pt x="157" y="662"/>
                </a:cubicBezTo>
                <a:cubicBezTo>
                  <a:pt x="155" y="660"/>
                  <a:pt x="153" y="657"/>
                  <a:pt x="152" y="655"/>
                </a:cubicBezTo>
                <a:cubicBezTo>
                  <a:pt x="151" y="653"/>
                  <a:pt x="151" y="653"/>
                  <a:pt x="151" y="653"/>
                </a:cubicBezTo>
                <a:cubicBezTo>
                  <a:pt x="150" y="653"/>
                  <a:pt x="149" y="652"/>
                  <a:pt x="148" y="651"/>
                </a:cubicBezTo>
                <a:cubicBezTo>
                  <a:pt x="148" y="651"/>
                  <a:pt x="148" y="651"/>
                  <a:pt x="147" y="651"/>
                </a:cubicBezTo>
                <a:cubicBezTo>
                  <a:pt x="147" y="650"/>
                  <a:pt x="146" y="650"/>
                  <a:pt x="145" y="648"/>
                </a:cubicBezTo>
                <a:cubicBezTo>
                  <a:pt x="142" y="646"/>
                  <a:pt x="139" y="645"/>
                  <a:pt x="137" y="643"/>
                </a:cubicBezTo>
                <a:cubicBezTo>
                  <a:pt x="138" y="643"/>
                  <a:pt x="138" y="643"/>
                  <a:pt x="139" y="643"/>
                </a:cubicBezTo>
                <a:cubicBezTo>
                  <a:pt x="145" y="646"/>
                  <a:pt x="145" y="646"/>
                  <a:pt x="146" y="644"/>
                </a:cubicBezTo>
                <a:cubicBezTo>
                  <a:pt x="137" y="630"/>
                  <a:pt x="137" y="628"/>
                  <a:pt x="137" y="627"/>
                </a:cubicBezTo>
                <a:cubicBezTo>
                  <a:pt x="138" y="628"/>
                  <a:pt x="139" y="630"/>
                  <a:pt x="140" y="631"/>
                </a:cubicBezTo>
                <a:cubicBezTo>
                  <a:pt x="137" y="619"/>
                  <a:pt x="125" y="611"/>
                  <a:pt x="127" y="597"/>
                </a:cubicBezTo>
                <a:cubicBezTo>
                  <a:pt x="128" y="597"/>
                  <a:pt x="129" y="597"/>
                  <a:pt x="130" y="597"/>
                </a:cubicBezTo>
                <a:cubicBezTo>
                  <a:pt x="130" y="596"/>
                  <a:pt x="131" y="594"/>
                  <a:pt x="131" y="593"/>
                </a:cubicBezTo>
                <a:cubicBezTo>
                  <a:pt x="133" y="594"/>
                  <a:pt x="136" y="594"/>
                  <a:pt x="138" y="594"/>
                </a:cubicBezTo>
                <a:cubicBezTo>
                  <a:pt x="138" y="593"/>
                  <a:pt x="138" y="592"/>
                  <a:pt x="137" y="591"/>
                </a:cubicBezTo>
                <a:cubicBezTo>
                  <a:pt x="138" y="590"/>
                  <a:pt x="138" y="590"/>
                  <a:pt x="138" y="590"/>
                </a:cubicBezTo>
                <a:cubicBezTo>
                  <a:pt x="137" y="585"/>
                  <a:pt x="137" y="585"/>
                  <a:pt x="137" y="584"/>
                </a:cubicBezTo>
                <a:cubicBezTo>
                  <a:pt x="137" y="583"/>
                  <a:pt x="138" y="583"/>
                  <a:pt x="138" y="583"/>
                </a:cubicBezTo>
                <a:cubicBezTo>
                  <a:pt x="136" y="579"/>
                  <a:pt x="136" y="578"/>
                  <a:pt x="136" y="575"/>
                </a:cubicBezTo>
                <a:cubicBezTo>
                  <a:pt x="136" y="575"/>
                  <a:pt x="136" y="575"/>
                  <a:pt x="136" y="575"/>
                </a:cubicBezTo>
                <a:cubicBezTo>
                  <a:pt x="136" y="572"/>
                  <a:pt x="134" y="569"/>
                  <a:pt x="133" y="566"/>
                </a:cubicBezTo>
                <a:cubicBezTo>
                  <a:pt x="133" y="566"/>
                  <a:pt x="133" y="566"/>
                  <a:pt x="133" y="564"/>
                </a:cubicBezTo>
                <a:cubicBezTo>
                  <a:pt x="133" y="561"/>
                  <a:pt x="132" y="559"/>
                  <a:pt x="131" y="557"/>
                </a:cubicBezTo>
                <a:cubicBezTo>
                  <a:pt x="131" y="557"/>
                  <a:pt x="131" y="556"/>
                  <a:pt x="130" y="555"/>
                </a:cubicBezTo>
                <a:cubicBezTo>
                  <a:pt x="130" y="554"/>
                  <a:pt x="130" y="554"/>
                  <a:pt x="129" y="553"/>
                </a:cubicBezTo>
                <a:cubicBezTo>
                  <a:pt x="129" y="552"/>
                  <a:pt x="129" y="552"/>
                  <a:pt x="128" y="550"/>
                </a:cubicBezTo>
                <a:cubicBezTo>
                  <a:pt x="127" y="548"/>
                  <a:pt x="126" y="545"/>
                  <a:pt x="126" y="543"/>
                </a:cubicBezTo>
                <a:cubicBezTo>
                  <a:pt x="126" y="543"/>
                  <a:pt x="126" y="543"/>
                  <a:pt x="129" y="535"/>
                </a:cubicBezTo>
                <a:cubicBezTo>
                  <a:pt x="129" y="534"/>
                  <a:pt x="130" y="534"/>
                  <a:pt x="130" y="534"/>
                </a:cubicBezTo>
                <a:cubicBezTo>
                  <a:pt x="130" y="533"/>
                  <a:pt x="131" y="533"/>
                  <a:pt x="131" y="532"/>
                </a:cubicBezTo>
                <a:cubicBezTo>
                  <a:pt x="131" y="532"/>
                  <a:pt x="132" y="525"/>
                  <a:pt x="133" y="522"/>
                </a:cubicBezTo>
                <a:cubicBezTo>
                  <a:pt x="134" y="519"/>
                  <a:pt x="134" y="519"/>
                  <a:pt x="133" y="516"/>
                </a:cubicBezTo>
                <a:moveTo>
                  <a:pt x="19" y="357"/>
                </a:moveTo>
                <a:cubicBezTo>
                  <a:pt x="20" y="357"/>
                  <a:pt x="20" y="357"/>
                  <a:pt x="20" y="357"/>
                </a:cubicBezTo>
                <a:cubicBezTo>
                  <a:pt x="19" y="357"/>
                  <a:pt x="19" y="356"/>
                  <a:pt x="19" y="356"/>
                </a:cubicBezTo>
                <a:cubicBezTo>
                  <a:pt x="19" y="355"/>
                  <a:pt x="19" y="353"/>
                  <a:pt x="19" y="352"/>
                </a:cubicBezTo>
                <a:cubicBezTo>
                  <a:pt x="17" y="353"/>
                  <a:pt x="17" y="353"/>
                  <a:pt x="17" y="353"/>
                </a:cubicBezTo>
                <a:cubicBezTo>
                  <a:pt x="16" y="353"/>
                  <a:pt x="16" y="353"/>
                  <a:pt x="16" y="353"/>
                </a:cubicBezTo>
                <a:cubicBezTo>
                  <a:pt x="16" y="352"/>
                  <a:pt x="16" y="352"/>
                  <a:pt x="15" y="351"/>
                </a:cubicBezTo>
                <a:cubicBezTo>
                  <a:pt x="15" y="351"/>
                  <a:pt x="15" y="351"/>
                  <a:pt x="15" y="351"/>
                </a:cubicBezTo>
                <a:cubicBezTo>
                  <a:pt x="14" y="352"/>
                  <a:pt x="14" y="353"/>
                  <a:pt x="14" y="353"/>
                </a:cubicBezTo>
                <a:cubicBezTo>
                  <a:pt x="13" y="353"/>
                  <a:pt x="13" y="353"/>
                  <a:pt x="13" y="353"/>
                </a:cubicBezTo>
                <a:cubicBezTo>
                  <a:pt x="13" y="353"/>
                  <a:pt x="13" y="353"/>
                  <a:pt x="12" y="352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0"/>
                  <a:pt x="12" y="350"/>
                  <a:pt x="11" y="349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10" y="348"/>
                  <a:pt x="10" y="348"/>
                  <a:pt x="10" y="348"/>
                </a:cubicBezTo>
                <a:cubicBezTo>
                  <a:pt x="10" y="348"/>
                  <a:pt x="10" y="347"/>
                  <a:pt x="9" y="347"/>
                </a:cubicBezTo>
                <a:cubicBezTo>
                  <a:pt x="9" y="347"/>
                  <a:pt x="9" y="347"/>
                  <a:pt x="8" y="348"/>
                </a:cubicBezTo>
                <a:cubicBezTo>
                  <a:pt x="8" y="350"/>
                  <a:pt x="8" y="353"/>
                  <a:pt x="8" y="355"/>
                </a:cubicBezTo>
                <a:cubicBezTo>
                  <a:pt x="8" y="359"/>
                  <a:pt x="8" y="360"/>
                  <a:pt x="8" y="360"/>
                </a:cubicBezTo>
                <a:cubicBezTo>
                  <a:pt x="9" y="360"/>
                  <a:pt x="9" y="360"/>
                  <a:pt x="9" y="360"/>
                </a:cubicBezTo>
                <a:cubicBezTo>
                  <a:pt x="9" y="360"/>
                  <a:pt x="9" y="360"/>
                  <a:pt x="10" y="358"/>
                </a:cubicBezTo>
                <a:cubicBezTo>
                  <a:pt x="10" y="357"/>
                  <a:pt x="11" y="357"/>
                  <a:pt x="11" y="357"/>
                </a:cubicBezTo>
                <a:cubicBezTo>
                  <a:pt x="11" y="357"/>
                  <a:pt x="11" y="357"/>
                  <a:pt x="12" y="358"/>
                </a:cubicBezTo>
                <a:cubicBezTo>
                  <a:pt x="12" y="358"/>
                  <a:pt x="12" y="358"/>
                  <a:pt x="12" y="358"/>
                </a:cubicBezTo>
                <a:cubicBezTo>
                  <a:pt x="12" y="358"/>
                  <a:pt x="12" y="358"/>
                  <a:pt x="12" y="358"/>
                </a:cubicBezTo>
                <a:cubicBezTo>
                  <a:pt x="12" y="357"/>
                  <a:pt x="12" y="357"/>
                  <a:pt x="13" y="358"/>
                </a:cubicBezTo>
                <a:cubicBezTo>
                  <a:pt x="14" y="358"/>
                  <a:pt x="15" y="357"/>
                  <a:pt x="15" y="357"/>
                </a:cubicBezTo>
                <a:cubicBezTo>
                  <a:pt x="16" y="357"/>
                  <a:pt x="16" y="357"/>
                  <a:pt x="16" y="357"/>
                </a:cubicBezTo>
                <a:cubicBezTo>
                  <a:pt x="17" y="358"/>
                  <a:pt x="18" y="358"/>
                  <a:pt x="18" y="358"/>
                </a:cubicBezTo>
                <a:cubicBezTo>
                  <a:pt x="19" y="358"/>
                  <a:pt x="19" y="358"/>
                  <a:pt x="19" y="358"/>
                </a:cubicBezTo>
                <a:cubicBezTo>
                  <a:pt x="19" y="358"/>
                  <a:pt x="19" y="358"/>
                  <a:pt x="19" y="357"/>
                </a:cubicBezTo>
                <a:moveTo>
                  <a:pt x="4" y="358"/>
                </a:moveTo>
                <a:cubicBezTo>
                  <a:pt x="4" y="357"/>
                  <a:pt x="4" y="355"/>
                  <a:pt x="4" y="355"/>
                </a:cubicBezTo>
                <a:cubicBezTo>
                  <a:pt x="4" y="354"/>
                  <a:pt x="4" y="354"/>
                  <a:pt x="4" y="354"/>
                </a:cubicBezTo>
                <a:cubicBezTo>
                  <a:pt x="4" y="354"/>
                  <a:pt x="4" y="353"/>
                  <a:pt x="4" y="353"/>
                </a:cubicBezTo>
                <a:cubicBezTo>
                  <a:pt x="4" y="353"/>
                  <a:pt x="4" y="353"/>
                  <a:pt x="4" y="353"/>
                </a:cubicBezTo>
                <a:cubicBezTo>
                  <a:pt x="3" y="353"/>
                  <a:pt x="3" y="352"/>
                  <a:pt x="3" y="352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4" y="357"/>
                  <a:pt x="4" y="357"/>
                </a:cubicBezTo>
                <a:cubicBezTo>
                  <a:pt x="4" y="358"/>
                  <a:pt x="4" y="359"/>
                  <a:pt x="4" y="360"/>
                </a:cubicBezTo>
                <a:cubicBezTo>
                  <a:pt x="4" y="360"/>
                  <a:pt x="4" y="360"/>
                  <a:pt x="4" y="360"/>
                </a:cubicBezTo>
                <a:cubicBezTo>
                  <a:pt x="4" y="360"/>
                  <a:pt x="4" y="360"/>
                  <a:pt x="4" y="358"/>
                </a:cubicBezTo>
                <a:moveTo>
                  <a:pt x="4" y="343"/>
                </a:moveTo>
                <a:cubicBezTo>
                  <a:pt x="5" y="343"/>
                  <a:pt x="6" y="343"/>
                  <a:pt x="7" y="343"/>
                </a:cubicBezTo>
                <a:cubicBezTo>
                  <a:pt x="7" y="342"/>
                  <a:pt x="7" y="336"/>
                  <a:pt x="6" y="335"/>
                </a:cubicBezTo>
                <a:cubicBezTo>
                  <a:pt x="6" y="335"/>
                  <a:pt x="6" y="335"/>
                  <a:pt x="6" y="335"/>
                </a:cubicBezTo>
                <a:cubicBezTo>
                  <a:pt x="5" y="335"/>
                  <a:pt x="5" y="335"/>
                  <a:pt x="5" y="335"/>
                </a:cubicBezTo>
                <a:cubicBezTo>
                  <a:pt x="5" y="335"/>
                  <a:pt x="5" y="335"/>
                  <a:pt x="5" y="335"/>
                </a:cubicBezTo>
                <a:cubicBezTo>
                  <a:pt x="5" y="335"/>
                  <a:pt x="5" y="335"/>
                  <a:pt x="4" y="327"/>
                </a:cubicBezTo>
                <a:cubicBezTo>
                  <a:pt x="4" y="325"/>
                  <a:pt x="4" y="325"/>
                  <a:pt x="4" y="324"/>
                </a:cubicBezTo>
                <a:cubicBezTo>
                  <a:pt x="5" y="323"/>
                  <a:pt x="5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4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2" y="331"/>
                  <a:pt x="3" y="332"/>
                </a:cubicBezTo>
                <a:cubicBezTo>
                  <a:pt x="3" y="331"/>
                  <a:pt x="3" y="330"/>
                  <a:pt x="3" y="329"/>
                </a:cubicBezTo>
                <a:cubicBezTo>
                  <a:pt x="4" y="329"/>
                  <a:pt x="3" y="332"/>
                  <a:pt x="3" y="334"/>
                </a:cubicBezTo>
                <a:cubicBezTo>
                  <a:pt x="3" y="335"/>
                  <a:pt x="3" y="337"/>
                  <a:pt x="4" y="337"/>
                </a:cubicBezTo>
                <a:cubicBezTo>
                  <a:pt x="4" y="337"/>
                  <a:pt x="4" y="337"/>
                  <a:pt x="4" y="337"/>
                </a:cubicBezTo>
                <a:cubicBezTo>
                  <a:pt x="4" y="337"/>
                  <a:pt x="4" y="337"/>
                  <a:pt x="4" y="339"/>
                </a:cubicBezTo>
                <a:cubicBezTo>
                  <a:pt x="4" y="339"/>
                  <a:pt x="4" y="342"/>
                  <a:pt x="4" y="343"/>
                </a:cubicBezTo>
                <a:moveTo>
                  <a:pt x="287" y="80"/>
                </a:moveTo>
                <a:cubicBezTo>
                  <a:pt x="287" y="79"/>
                  <a:pt x="288" y="78"/>
                  <a:pt x="289" y="77"/>
                </a:cubicBezTo>
                <a:cubicBezTo>
                  <a:pt x="289" y="76"/>
                  <a:pt x="289" y="76"/>
                  <a:pt x="289" y="75"/>
                </a:cubicBezTo>
                <a:cubicBezTo>
                  <a:pt x="288" y="75"/>
                  <a:pt x="288" y="75"/>
                  <a:pt x="287" y="74"/>
                </a:cubicBezTo>
                <a:cubicBezTo>
                  <a:pt x="289" y="71"/>
                  <a:pt x="289" y="71"/>
                  <a:pt x="290" y="70"/>
                </a:cubicBezTo>
                <a:cubicBezTo>
                  <a:pt x="289" y="70"/>
                  <a:pt x="288" y="70"/>
                  <a:pt x="287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4" y="70"/>
                  <a:pt x="282" y="72"/>
                  <a:pt x="280" y="72"/>
                </a:cubicBezTo>
                <a:cubicBezTo>
                  <a:pt x="279" y="72"/>
                  <a:pt x="279" y="72"/>
                  <a:pt x="278" y="72"/>
                </a:cubicBezTo>
                <a:cubicBezTo>
                  <a:pt x="278" y="71"/>
                  <a:pt x="277" y="71"/>
                  <a:pt x="276" y="71"/>
                </a:cubicBezTo>
                <a:cubicBezTo>
                  <a:pt x="274" y="71"/>
                  <a:pt x="272" y="73"/>
                  <a:pt x="270" y="73"/>
                </a:cubicBezTo>
                <a:cubicBezTo>
                  <a:pt x="270" y="73"/>
                  <a:pt x="269" y="73"/>
                  <a:pt x="268" y="73"/>
                </a:cubicBezTo>
                <a:cubicBezTo>
                  <a:pt x="268" y="72"/>
                  <a:pt x="269" y="72"/>
                  <a:pt x="269" y="71"/>
                </a:cubicBezTo>
                <a:cubicBezTo>
                  <a:pt x="269" y="71"/>
                  <a:pt x="270" y="70"/>
                  <a:pt x="270" y="70"/>
                </a:cubicBezTo>
                <a:cubicBezTo>
                  <a:pt x="270" y="69"/>
                  <a:pt x="270" y="69"/>
                  <a:pt x="270" y="68"/>
                </a:cubicBezTo>
                <a:cubicBezTo>
                  <a:pt x="269" y="69"/>
                  <a:pt x="269" y="69"/>
                  <a:pt x="269" y="69"/>
                </a:cubicBezTo>
                <a:cubicBezTo>
                  <a:pt x="268" y="69"/>
                  <a:pt x="268" y="70"/>
                  <a:pt x="268" y="70"/>
                </a:cubicBezTo>
                <a:cubicBezTo>
                  <a:pt x="268" y="70"/>
                  <a:pt x="262" y="67"/>
                  <a:pt x="258" y="73"/>
                </a:cubicBezTo>
                <a:cubicBezTo>
                  <a:pt x="259" y="73"/>
                  <a:pt x="260" y="73"/>
                  <a:pt x="261" y="73"/>
                </a:cubicBezTo>
                <a:cubicBezTo>
                  <a:pt x="263" y="73"/>
                  <a:pt x="263" y="73"/>
                  <a:pt x="263" y="73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4" y="76"/>
                  <a:pt x="262" y="76"/>
                  <a:pt x="262" y="77"/>
                </a:cubicBezTo>
                <a:cubicBezTo>
                  <a:pt x="260" y="76"/>
                  <a:pt x="257" y="76"/>
                  <a:pt x="256" y="76"/>
                </a:cubicBezTo>
                <a:cubicBezTo>
                  <a:pt x="255" y="77"/>
                  <a:pt x="255" y="78"/>
                  <a:pt x="254" y="79"/>
                </a:cubicBezTo>
                <a:cubicBezTo>
                  <a:pt x="255" y="78"/>
                  <a:pt x="255" y="78"/>
                  <a:pt x="256" y="78"/>
                </a:cubicBezTo>
                <a:cubicBezTo>
                  <a:pt x="257" y="78"/>
                  <a:pt x="258" y="78"/>
                  <a:pt x="258" y="78"/>
                </a:cubicBezTo>
                <a:cubicBezTo>
                  <a:pt x="259" y="79"/>
                  <a:pt x="259" y="79"/>
                  <a:pt x="259" y="79"/>
                </a:cubicBezTo>
                <a:cubicBezTo>
                  <a:pt x="258" y="80"/>
                  <a:pt x="257" y="81"/>
                  <a:pt x="256" y="82"/>
                </a:cubicBezTo>
                <a:cubicBezTo>
                  <a:pt x="256" y="83"/>
                  <a:pt x="256" y="83"/>
                  <a:pt x="256" y="83"/>
                </a:cubicBezTo>
                <a:cubicBezTo>
                  <a:pt x="256" y="83"/>
                  <a:pt x="257" y="83"/>
                  <a:pt x="257" y="83"/>
                </a:cubicBezTo>
                <a:cubicBezTo>
                  <a:pt x="259" y="83"/>
                  <a:pt x="260" y="83"/>
                  <a:pt x="261" y="83"/>
                </a:cubicBezTo>
                <a:cubicBezTo>
                  <a:pt x="262" y="83"/>
                  <a:pt x="262" y="83"/>
                  <a:pt x="263" y="83"/>
                </a:cubicBezTo>
                <a:cubicBezTo>
                  <a:pt x="264" y="83"/>
                  <a:pt x="264" y="83"/>
                  <a:pt x="264" y="84"/>
                </a:cubicBezTo>
                <a:cubicBezTo>
                  <a:pt x="264" y="84"/>
                  <a:pt x="264" y="86"/>
                  <a:pt x="266" y="86"/>
                </a:cubicBezTo>
                <a:cubicBezTo>
                  <a:pt x="267" y="86"/>
                  <a:pt x="268" y="86"/>
                  <a:pt x="269" y="86"/>
                </a:cubicBezTo>
                <a:cubicBezTo>
                  <a:pt x="270" y="85"/>
                  <a:pt x="270" y="85"/>
                  <a:pt x="272" y="83"/>
                </a:cubicBezTo>
                <a:cubicBezTo>
                  <a:pt x="273" y="83"/>
                  <a:pt x="275" y="82"/>
                  <a:pt x="275" y="82"/>
                </a:cubicBezTo>
                <a:cubicBezTo>
                  <a:pt x="276" y="82"/>
                  <a:pt x="277" y="82"/>
                  <a:pt x="277" y="81"/>
                </a:cubicBezTo>
                <a:cubicBezTo>
                  <a:pt x="278" y="80"/>
                  <a:pt x="279" y="80"/>
                  <a:pt x="281" y="80"/>
                </a:cubicBezTo>
                <a:cubicBezTo>
                  <a:pt x="282" y="79"/>
                  <a:pt x="282" y="79"/>
                  <a:pt x="287" y="80"/>
                </a:cubicBezTo>
                <a:moveTo>
                  <a:pt x="103" y="171"/>
                </a:moveTo>
                <a:cubicBezTo>
                  <a:pt x="104" y="170"/>
                  <a:pt x="104" y="170"/>
                  <a:pt x="104" y="170"/>
                </a:cubicBezTo>
                <a:cubicBezTo>
                  <a:pt x="104" y="169"/>
                  <a:pt x="104" y="169"/>
                  <a:pt x="104" y="168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103" y="168"/>
                  <a:pt x="103" y="164"/>
                  <a:pt x="103" y="164"/>
                </a:cubicBezTo>
                <a:cubicBezTo>
                  <a:pt x="103" y="163"/>
                  <a:pt x="103" y="163"/>
                  <a:pt x="101" y="162"/>
                </a:cubicBezTo>
                <a:cubicBezTo>
                  <a:pt x="101" y="162"/>
                  <a:pt x="101" y="162"/>
                  <a:pt x="101" y="161"/>
                </a:cubicBezTo>
                <a:cubicBezTo>
                  <a:pt x="104" y="158"/>
                  <a:pt x="104" y="158"/>
                  <a:pt x="104" y="158"/>
                </a:cubicBezTo>
                <a:cubicBezTo>
                  <a:pt x="105" y="157"/>
                  <a:pt x="106" y="157"/>
                  <a:pt x="106" y="157"/>
                </a:cubicBezTo>
                <a:cubicBezTo>
                  <a:pt x="108" y="155"/>
                  <a:pt x="108" y="154"/>
                  <a:pt x="108" y="153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152"/>
                  <a:pt x="106" y="153"/>
                  <a:pt x="106" y="153"/>
                </a:cubicBezTo>
                <a:cubicBezTo>
                  <a:pt x="104" y="155"/>
                  <a:pt x="104" y="157"/>
                  <a:pt x="102" y="158"/>
                </a:cubicBezTo>
                <a:cubicBezTo>
                  <a:pt x="99" y="162"/>
                  <a:pt x="95" y="165"/>
                  <a:pt x="92" y="168"/>
                </a:cubicBezTo>
                <a:cubicBezTo>
                  <a:pt x="90" y="170"/>
                  <a:pt x="90" y="170"/>
                  <a:pt x="88" y="174"/>
                </a:cubicBezTo>
                <a:cubicBezTo>
                  <a:pt x="90" y="175"/>
                  <a:pt x="92" y="175"/>
                  <a:pt x="94" y="175"/>
                </a:cubicBezTo>
                <a:cubicBezTo>
                  <a:pt x="95" y="175"/>
                  <a:pt x="95" y="175"/>
                  <a:pt x="95" y="177"/>
                </a:cubicBezTo>
                <a:cubicBezTo>
                  <a:pt x="94" y="180"/>
                  <a:pt x="95" y="181"/>
                  <a:pt x="95" y="182"/>
                </a:cubicBezTo>
                <a:cubicBezTo>
                  <a:pt x="96" y="181"/>
                  <a:pt x="96" y="181"/>
                  <a:pt x="96" y="181"/>
                </a:cubicBezTo>
                <a:cubicBezTo>
                  <a:pt x="97" y="181"/>
                  <a:pt x="97" y="180"/>
                  <a:pt x="99" y="176"/>
                </a:cubicBezTo>
                <a:cubicBezTo>
                  <a:pt x="101" y="173"/>
                  <a:pt x="101" y="173"/>
                  <a:pt x="103" y="171"/>
                </a:cubicBezTo>
                <a:moveTo>
                  <a:pt x="89" y="162"/>
                </a:moveTo>
                <a:cubicBezTo>
                  <a:pt x="89" y="162"/>
                  <a:pt x="89" y="162"/>
                  <a:pt x="89" y="162"/>
                </a:cubicBezTo>
                <a:cubicBezTo>
                  <a:pt x="89" y="162"/>
                  <a:pt x="89" y="161"/>
                  <a:pt x="88" y="161"/>
                </a:cubicBezTo>
                <a:cubicBezTo>
                  <a:pt x="88" y="161"/>
                  <a:pt x="88" y="161"/>
                  <a:pt x="88" y="161"/>
                </a:cubicBezTo>
                <a:cubicBezTo>
                  <a:pt x="88" y="160"/>
                  <a:pt x="88" y="160"/>
                  <a:pt x="88" y="159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7" y="158"/>
                  <a:pt x="87" y="159"/>
                  <a:pt x="86" y="159"/>
                </a:cubicBezTo>
                <a:cubicBezTo>
                  <a:pt x="86" y="159"/>
                  <a:pt x="86" y="160"/>
                  <a:pt x="86" y="160"/>
                </a:cubicBezTo>
                <a:cubicBezTo>
                  <a:pt x="86" y="161"/>
                  <a:pt x="86" y="161"/>
                  <a:pt x="86" y="162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6"/>
                  <a:pt x="85" y="166"/>
                  <a:pt x="89" y="162"/>
                </a:cubicBezTo>
                <a:moveTo>
                  <a:pt x="363" y="4"/>
                </a:move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1" y="3"/>
                </a:cubicBezTo>
                <a:cubicBezTo>
                  <a:pt x="361" y="3"/>
                  <a:pt x="356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3" y="4"/>
                </a:cubicBezTo>
                <a:cubicBezTo>
                  <a:pt x="351" y="5"/>
                  <a:pt x="349" y="5"/>
                  <a:pt x="348" y="6"/>
                </a:cubicBezTo>
                <a:cubicBezTo>
                  <a:pt x="350" y="5"/>
                  <a:pt x="352" y="5"/>
                  <a:pt x="354" y="4"/>
                </a:cubicBezTo>
                <a:cubicBezTo>
                  <a:pt x="354" y="4"/>
                  <a:pt x="355" y="4"/>
                  <a:pt x="355" y="4"/>
                </a:cubicBezTo>
                <a:cubicBezTo>
                  <a:pt x="358" y="3"/>
                  <a:pt x="358" y="3"/>
                  <a:pt x="360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7" y="3"/>
                  <a:pt x="354" y="3"/>
                  <a:pt x="352" y="4"/>
                </a:cubicBezTo>
                <a:cubicBezTo>
                  <a:pt x="354" y="3"/>
                  <a:pt x="354" y="3"/>
                  <a:pt x="355" y="3"/>
                </a:cubicBezTo>
                <a:cubicBezTo>
                  <a:pt x="355" y="3"/>
                  <a:pt x="355" y="3"/>
                  <a:pt x="356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6" y="3"/>
                  <a:pt x="356" y="3"/>
                </a:cubicBezTo>
                <a:cubicBezTo>
                  <a:pt x="355" y="3"/>
                  <a:pt x="355" y="3"/>
                  <a:pt x="354" y="3"/>
                </a:cubicBezTo>
                <a:cubicBezTo>
                  <a:pt x="354" y="3"/>
                  <a:pt x="353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0" y="3"/>
                  <a:pt x="350" y="3"/>
                </a:cubicBezTo>
                <a:cubicBezTo>
                  <a:pt x="351" y="3"/>
                  <a:pt x="353" y="2"/>
                  <a:pt x="355" y="2"/>
                </a:cubicBezTo>
                <a:cubicBezTo>
                  <a:pt x="356" y="2"/>
                  <a:pt x="356" y="2"/>
                  <a:pt x="358" y="2"/>
                </a:cubicBezTo>
                <a:cubicBezTo>
                  <a:pt x="359" y="2"/>
                  <a:pt x="359" y="2"/>
                  <a:pt x="359" y="2"/>
                </a:cubicBezTo>
                <a:cubicBezTo>
                  <a:pt x="359" y="2"/>
                  <a:pt x="360" y="2"/>
                  <a:pt x="361" y="2"/>
                </a:cubicBezTo>
                <a:cubicBezTo>
                  <a:pt x="362" y="2"/>
                  <a:pt x="362" y="2"/>
                  <a:pt x="364" y="2"/>
                </a:cubicBezTo>
                <a:cubicBezTo>
                  <a:pt x="364" y="2"/>
                  <a:pt x="365" y="2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6" y="1"/>
                  <a:pt x="365" y="1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4" y="1"/>
                  <a:pt x="364" y="1"/>
                  <a:pt x="364" y="1"/>
                </a:cubicBezTo>
                <a:cubicBezTo>
                  <a:pt x="363" y="1"/>
                  <a:pt x="363" y="1"/>
                  <a:pt x="363" y="1"/>
                </a:cubicBezTo>
                <a:cubicBezTo>
                  <a:pt x="364" y="1"/>
                  <a:pt x="364" y="1"/>
                  <a:pt x="364" y="1"/>
                </a:cubicBezTo>
                <a:cubicBezTo>
                  <a:pt x="364" y="1"/>
                  <a:pt x="364" y="1"/>
                  <a:pt x="365" y="1"/>
                </a:cubicBezTo>
                <a:cubicBezTo>
                  <a:pt x="365" y="1"/>
                  <a:pt x="366" y="1"/>
                  <a:pt x="366" y="1"/>
                </a:cubicBezTo>
                <a:cubicBezTo>
                  <a:pt x="367" y="1"/>
                  <a:pt x="367" y="1"/>
                  <a:pt x="368" y="1"/>
                </a:cubicBezTo>
                <a:cubicBezTo>
                  <a:pt x="369" y="1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69" y="0"/>
                </a:cubicBezTo>
                <a:cubicBezTo>
                  <a:pt x="369" y="0"/>
                  <a:pt x="368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5" y="0"/>
                  <a:pt x="363" y="1"/>
                  <a:pt x="362" y="1"/>
                </a:cubicBezTo>
                <a:cubicBezTo>
                  <a:pt x="361" y="1"/>
                  <a:pt x="361" y="1"/>
                  <a:pt x="362" y="0"/>
                </a:cubicBezTo>
                <a:cubicBezTo>
                  <a:pt x="362" y="0"/>
                  <a:pt x="363" y="0"/>
                  <a:pt x="363" y="0"/>
                </a:cubicBezTo>
                <a:cubicBezTo>
                  <a:pt x="363" y="0"/>
                  <a:pt x="362" y="0"/>
                  <a:pt x="361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59" y="0"/>
                  <a:pt x="359" y="1"/>
                  <a:pt x="358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5" y="1"/>
                  <a:pt x="354" y="1"/>
                  <a:pt x="353" y="1"/>
                </a:cubicBezTo>
                <a:cubicBezTo>
                  <a:pt x="353" y="1"/>
                  <a:pt x="353" y="1"/>
                  <a:pt x="353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2" y="1"/>
                  <a:pt x="352" y="1"/>
                  <a:pt x="352" y="1"/>
                </a:cubicBezTo>
                <a:cubicBezTo>
                  <a:pt x="352" y="1"/>
                  <a:pt x="352" y="1"/>
                  <a:pt x="352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7" y="2"/>
                  <a:pt x="347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1" y="1"/>
                  <a:pt x="350" y="1"/>
                  <a:pt x="350" y="1"/>
                </a:cubicBezTo>
                <a:cubicBezTo>
                  <a:pt x="349" y="1"/>
                  <a:pt x="348" y="1"/>
                  <a:pt x="348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4" y="2"/>
                  <a:pt x="344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2" y="2"/>
                  <a:pt x="341" y="2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7" y="1"/>
                  <a:pt x="347" y="1"/>
                  <a:pt x="347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8" y="1"/>
                  <a:pt x="348" y="1"/>
                  <a:pt x="346" y="1"/>
                </a:cubicBezTo>
                <a:cubicBezTo>
                  <a:pt x="345" y="2"/>
                  <a:pt x="344" y="2"/>
                  <a:pt x="343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39" y="2"/>
                  <a:pt x="338" y="3"/>
                </a:cubicBezTo>
                <a:cubicBezTo>
                  <a:pt x="338" y="3"/>
                  <a:pt x="338" y="3"/>
                  <a:pt x="338" y="3"/>
                </a:cubicBezTo>
                <a:cubicBezTo>
                  <a:pt x="337" y="3"/>
                  <a:pt x="337" y="3"/>
                  <a:pt x="337" y="3"/>
                </a:cubicBezTo>
                <a:cubicBezTo>
                  <a:pt x="338" y="2"/>
                  <a:pt x="338" y="2"/>
                  <a:pt x="338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9" y="2"/>
                  <a:pt x="340" y="2"/>
                  <a:pt x="340" y="2"/>
                </a:cubicBezTo>
                <a:cubicBezTo>
                  <a:pt x="341" y="2"/>
                  <a:pt x="341" y="2"/>
                  <a:pt x="342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1"/>
                  <a:pt x="346" y="1"/>
                  <a:pt x="346" y="1"/>
                </a:cubicBezTo>
                <a:cubicBezTo>
                  <a:pt x="347" y="1"/>
                  <a:pt x="347" y="1"/>
                  <a:pt x="348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4" y="1"/>
                  <a:pt x="344" y="1"/>
                  <a:pt x="344" y="1"/>
                </a:cubicBezTo>
                <a:cubicBezTo>
                  <a:pt x="344" y="1"/>
                  <a:pt x="344" y="1"/>
                  <a:pt x="344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2"/>
                  <a:pt x="343" y="2"/>
                  <a:pt x="343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6" y="2"/>
                  <a:pt x="336" y="2"/>
                  <a:pt x="336" y="2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6" y="3"/>
                  <a:pt x="336" y="3"/>
                  <a:pt x="336" y="3"/>
                </a:cubicBezTo>
                <a:cubicBezTo>
                  <a:pt x="336" y="2"/>
                  <a:pt x="336" y="2"/>
                  <a:pt x="336" y="2"/>
                </a:cubicBezTo>
                <a:cubicBezTo>
                  <a:pt x="336" y="2"/>
                  <a:pt x="336" y="2"/>
                  <a:pt x="336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7" y="2"/>
                  <a:pt x="336" y="2"/>
                  <a:pt x="336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4" y="2"/>
                  <a:pt x="334" y="2"/>
                  <a:pt x="334" y="2"/>
                </a:cubicBezTo>
                <a:cubicBezTo>
                  <a:pt x="332" y="3"/>
                  <a:pt x="331" y="3"/>
                  <a:pt x="329" y="3"/>
                </a:cubicBezTo>
                <a:cubicBezTo>
                  <a:pt x="329" y="3"/>
                  <a:pt x="329" y="3"/>
                  <a:pt x="329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29" y="3"/>
                  <a:pt x="328" y="3"/>
                </a:cubicBezTo>
                <a:cubicBezTo>
                  <a:pt x="327" y="3"/>
                  <a:pt x="326" y="3"/>
                  <a:pt x="325" y="3"/>
                </a:cubicBezTo>
                <a:cubicBezTo>
                  <a:pt x="325" y="3"/>
                  <a:pt x="324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19" y="4"/>
                  <a:pt x="319" y="4"/>
                  <a:pt x="319" y="4"/>
                </a:cubicBezTo>
                <a:cubicBezTo>
                  <a:pt x="319" y="4"/>
                  <a:pt x="318" y="4"/>
                  <a:pt x="317" y="5"/>
                </a:cubicBezTo>
                <a:cubicBezTo>
                  <a:pt x="317" y="5"/>
                  <a:pt x="317" y="5"/>
                  <a:pt x="317" y="5"/>
                </a:cubicBezTo>
                <a:cubicBezTo>
                  <a:pt x="316" y="5"/>
                  <a:pt x="315" y="5"/>
                  <a:pt x="315" y="5"/>
                </a:cubicBezTo>
                <a:cubicBezTo>
                  <a:pt x="315" y="5"/>
                  <a:pt x="315" y="5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3" y="5"/>
                  <a:pt x="313" y="5"/>
                  <a:pt x="313" y="5"/>
                </a:cubicBezTo>
                <a:cubicBezTo>
                  <a:pt x="313" y="5"/>
                  <a:pt x="313" y="5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5" y="5"/>
                  <a:pt x="315" y="5"/>
                  <a:pt x="315" y="5"/>
                </a:cubicBezTo>
                <a:cubicBezTo>
                  <a:pt x="314" y="5"/>
                  <a:pt x="313" y="6"/>
                  <a:pt x="312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310" y="6"/>
                  <a:pt x="310" y="6"/>
                  <a:pt x="310" y="6"/>
                </a:cubicBezTo>
                <a:cubicBezTo>
                  <a:pt x="309" y="6"/>
                  <a:pt x="308" y="6"/>
                  <a:pt x="307" y="7"/>
                </a:cubicBezTo>
                <a:cubicBezTo>
                  <a:pt x="306" y="7"/>
                  <a:pt x="305" y="7"/>
                  <a:pt x="305" y="7"/>
                </a:cubicBezTo>
                <a:cubicBezTo>
                  <a:pt x="304" y="7"/>
                  <a:pt x="304" y="7"/>
                  <a:pt x="304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2" y="8"/>
                  <a:pt x="302" y="8"/>
                  <a:pt x="302" y="8"/>
                </a:cubicBezTo>
                <a:cubicBezTo>
                  <a:pt x="302" y="8"/>
                  <a:pt x="302" y="8"/>
                  <a:pt x="302" y="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7"/>
                  <a:pt x="302" y="7"/>
                  <a:pt x="302" y="7"/>
                </a:cubicBezTo>
                <a:cubicBezTo>
                  <a:pt x="301" y="8"/>
                  <a:pt x="301" y="8"/>
                  <a:pt x="301" y="8"/>
                </a:cubicBezTo>
                <a:cubicBezTo>
                  <a:pt x="300" y="8"/>
                  <a:pt x="300" y="8"/>
                  <a:pt x="300" y="8"/>
                </a:cubicBezTo>
                <a:cubicBezTo>
                  <a:pt x="300" y="8"/>
                  <a:pt x="300" y="8"/>
                  <a:pt x="299" y="8"/>
                </a:cubicBezTo>
                <a:cubicBezTo>
                  <a:pt x="299" y="8"/>
                  <a:pt x="298" y="8"/>
                  <a:pt x="298" y="8"/>
                </a:cubicBezTo>
                <a:cubicBezTo>
                  <a:pt x="298" y="8"/>
                  <a:pt x="298" y="8"/>
                  <a:pt x="298" y="8"/>
                </a:cubicBezTo>
                <a:cubicBezTo>
                  <a:pt x="298" y="8"/>
                  <a:pt x="298" y="8"/>
                  <a:pt x="297" y="8"/>
                </a:cubicBezTo>
                <a:cubicBezTo>
                  <a:pt x="296" y="8"/>
                  <a:pt x="296" y="8"/>
                  <a:pt x="296" y="8"/>
                </a:cubicBezTo>
                <a:cubicBezTo>
                  <a:pt x="295" y="8"/>
                  <a:pt x="295" y="8"/>
                  <a:pt x="295" y="8"/>
                </a:cubicBezTo>
                <a:cubicBezTo>
                  <a:pt x="295" y="8"/>
                  <a:pt x="295" y="8"/>
                  <a:pt x="295" y="8"/>
                </a:cubicBezTo>
                <a:cubicBezTo>
                  <a:pt x="295" y="9"/>
                  <a:pt x="295" y="9"/>
                  <a:pt x="295" y="9"/>
                </a:cubicBezTo>
                <a:cubicBezTo>
                  <a:pt x="294" y="9"/>
                  <a:pt x="294" y="9"/>
                  <a:pt x="294" y="9"/>
                </a:cubicBezTo>
                <a:cubicBezTo>
                  <a:pt x="294" y="9"/>
                  <a:pt x="294" y="9"/>
                  <a:pt x="294" y="9"/>
                </a:cubicBezTo>
                <a:cubicBezTo>
                  <a:pt x="293" y="9"/>
                  <a:pt x="293" y="9"/>
                  <a:pt x="293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89" y="10"/>
                  <a:pt x="287" y="11"/>
                  <a:pt x="284" y="11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2" y="12"/>
                  <a:pt x="282" y="12"/>
                  <a:pt x="282" y="12"/>
                </a:cubicBezTo>
                <a:cubicBezTo>
                  <a:pt x="282" y="12"/>
                  <a:pt x="282" y="12"/>
                  <a:pt x="282" y="12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4" y="12"/>
                  <a:pt x="284" y="12"/>
                  <a:pt x="285" y="12"/>
                </a:cubicBezTo>
                <a:cubicBezTo>
                  <a:pt x="285" y="12"/>
                  <a:pt x="285" y="12"/>
                  <a:pt x="285" y="12"/>
                </a:cubicBezTo>
                <a:cubicBezTo>
                  <a:pt x="285" y="12"/>
                  <a:pt x="285" y="12"/>
                  <a:pt x="285" y="12"/>
                </a:cubicBezTo>
                <a:cubicBezTo>
                  <a:pt x="284" y="12"/>
                  <a:pt x="283" y="12"/>
                  <a:pt x="282" y="13"/>
                </a:cubicBezTo>
                <a:cubicBezTo>
                  <a:pt x="282" y="13"/>
                  <a:pt x="282" y="13"/>
                  <a:pt x="281" y="13"/>
                </a:cubicBezTo>
                <a:cubicBezTo>
                  <a:pt x="281" y="13"/>
                  <a:pt x="281" y="13"/>
                  <a:pt x="281" y="13"/>
                </a:cubicBezTo>
                <a:cubicBezTo>
                  <a:pt x="280" y="13"/>
                  <a:pt x="280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8" y="13"/>
                  <a:pt x="278" y="13"/>
                  <a:pt x="278" y="13"/>
                </a:cubicBezTo>
                <a:cubicBezTo>
                  <a:pt x="278" y="13"/>
                  <a:pt x="278" y="13"/>
                  <a:pt x="278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8" y="13"/>
                  <a:pt x="278" y="13"/>
                  <a:pt x="277" y="13"/>
                </a:cubicBezTo>
                <a:cubicBezTo>
                  <a:pt x="277" y="13"/>
                  <a:pt x="277" y="13"/>
                  <a:pt x="277" y="13"/>
                </a:cubicBezTo>
                <a:cubicBezTo>
                  <a:pt x="276" y="14"/>
                  <a:pt x="275" y="14"/>
                  <a:pt x="274" y="14"/>
                </a:cubicBezTo>
                <a:cubicBezTo>
                  <a:pt x="274" y="14"/>
                  <a:pt x="274" y="14"/>
                  <a:pt x="274" y="14"/>
                </a:cubicBezTo>
                <a:cubicBezTo>
                  <a:pt x="273" y="15"/>
                  <a:pt x="273" y="15"/>
                  <a:pt x="271" y="15"/>
                </a:cubicBezTo>
                <a:cubicBezTo>
                  <a:pt x="271" y="16"/>
                  <a:pt x="271" y="16"/>
                  <a:pt x="271" y="16"/>
                </a:cubicBezTo>
                <a:cubicBezTo>
                  <a:pt x="270" y="16"/>
                  <a:pt x="270" y="16"/>
                  <a:pt x="270" y="16"/>
                </a:cubicBezTo>
                <a:cubicBezTo>
                  <a:pt x="270" y="16"/>
                  <a:pt x="270" y="16"/>
                  <a:pt x="270" y="16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8" y="16"/>
                  <a:pt x="268" y="16"/>
                  <a:pt x="268" y="16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17"/>
                  <a:pt x="267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2" y="16"/>
                  <a:pt x="272" y="16"/>
                  <a:pt x="272" y="16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20"/>
                  <a:pt x="268" y="20"/>
                  <a:pt x="268" y="20"/>
                </a:cubicBezTo>
                <a:cubicBezTo>
                  <a:pt x="267" y="20"/>
                  <a:pt x="267" y="20"/>
                  <a:pt x="267" y="20"/>
                </a:cubicBezTo>
                <a:cubicBezTo>
                  <a:pt x="266" y="21"/>
                  <a:pt x="264" y="21"/>
                  <a:pt x="263" y="22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0" y="23"/>
                  <a:pt x="260" y="23"/>
                  <a:pt x="259" y="24"/>
                </a:cubicBezTo>
                <a:cubicBezTo>
                  <a:pt x="259" y="24"/>
                  <a:pt x="259" y="24"/>
                  <a:pt x="259" y="24"/>
                </a:cubicBezTo>
                <a:cubicBezTo>
                  <a:pt x="259" y="24"/>
                  <a:pt x="258" y="24"/>
                  <a:pt x="258" y="24"/>
                </a:cubicBezTo>
                <a:cubicBezTo>
                  <a:pt x="257" y="25"/>
                  <a:pt x="257" y="25"/>
                  <a:pt x="257" y="25"/>
                </a:cubicBezTo>
                <a:cubicBezTo>
                  <a:pt x="257" y="25"/>
                  <a:pt x="257" y="25"/>
                  <a:pt x="257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26"/>
                  <a:pt x="255" y="26"/>
                  <a:pt x="254" y="26"/>
                </a:cubicBezTo>
                <a:cubicBezTo>
                  <a:pt x="254" y="27"/>
                  <a:pt x="253" y="27"/>
                  <a:pt x="252" y="27"/>
                </a:cubicBezTo>
                <a:cubicBezTo>
                  <a:pt x="252" y="28"/>
                  <a:pt x="252" y="28"/>
                  <a:pt x="252" y="28"/>
                </a:cubicBezTo>
                <a:cubicBezTo>
                  <a:pt x="251" y="28"/>
                  <a:pt x="251" y="28"/>
                  <a:pt x="251" y="28"/>
                </a:cubicBezTo>
                <a:cubicBezTo>
                  <a:pt x="251" y="28"/>
                  <a:pt x="251" y="28"/>
                  <a:pt x="250" y="29"/>
                </a:cubicBezTo>
                <a:cubicBezTo>
                  <a:pt x="249" y="29"/>
                  <a:pt x="249" y="29"/>
                  <a:pt x="247" y="30"/>
                </a:cubicBezTo>
                <a:cubicBezTo>
                  <a:pt x="246" y="31"/>
                  <a:pt x="245" y="31"/>
                  <a:pt x="244" y="32"/>
                </a:cubicBezTo>
                <a:cubicBezTo>
                  <a:pt x="243" y="32"/>
                  <a:pt x="242" y="32"/>
                  <a:pt x="242" y="33"/>
                </a:cubicBezTo>
                <a:cubicBezTo>
                  <a:pt x="242" y="33"/>
                  <a:pt x="242" y="33"/>
                  <a:pt x="242" y="33"/>
                </a:cubicBezTo>
                <a:cubicBezTo>
                  <a:pt x="242" y="33"/>
                  <a:pt x="241" y="33"/>
                  <a:pt x="240" y="34"/>
                </a:cubicBezTo>
                <a:cubicBezTo>
                  <a:pt x="239" y="34"/>
                  <a:pt x="239" y="34"/>
                  <a:pt x="239" y="34"/>
                </a:cubicBezTo>
                <a:cubicBezTo>
                  <a:pt x="238" y="35"/>
                  <a:pt x="237" y="35"/>
                  <a:pt x="235" y="36"/>
                </a:cubicBezTo>
                <a:cubicBezTo>
                  <a:pt x="235" y="36"/>
                  <a:pt x="235" y="36"/>
                  <a:pt x="235" y="36"/>
                </a:cubicBezTo>
                <a:cubicBezTo>
                  <a:pt x="234" y="36"/>
                  <a:pt x="233" y="37"/>
                  <a:pt x="233" y="37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3" y="38"/>
                  <a:pt x="233" y="38"/>
                  <a:pt x="234" y="38"/>
                </a:cubicBezTo>
                <a:cubicBezTo>
                  <a:pt x="235" y="37"/>
                  <a:pt x="235" y="37"/>
                  <a:pt x="237" y="38"/>
                </a:cubicBezTo>
                <a:cubicBezTo>
                  <a:pt x="234" y="39"/>
                  <a:pt x="234" y="39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2" y="42"/>
                  <a:pt x="232" y="42"/>
                  <a:pt x="231" y="43"/>
                </a:cubicBezTo>
                <a:cubicBezTo>
                  <a:pt x="230" y="43"/>
                  <a:pt x="230" y="43"/>
                  <a:pt x="230" y="43"/>
                </a:cubicBezTo>
                <a:cubicBezTo>
                  <a:pt x="230" y="43"/>
                  <a:pt x="230" y="43"/>
                  <a:pt x="229" y="43"/>
                </a:cubicBezTo>
                <a:cubicBezTo>
                  <a:pt x="229" y="43"/>
                  <a:pt x="229" y="43"/>
                  <a:pt x="229" y="43"/>
                </a:cubicBezTo>
                <a:cubicBezTo>
                  <a:pt x="229" y="43"/>
                  <a:pt x="229" y="43"/>
                  <a:pt x="228" y="42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7"/>
                  <a:pt x="219" y="47"/>
                  <a:pt x="217" y="49"/>
                </a:cubicBezTo>
                <a:cubicBezTo>
                  <a:pt x="220" y="48"/>
                  <a:pt x="220" y="48"/>
                  <a:pt x="221" y="48"/>
                </a:cubicBezTo>
                <a:cubicBezTo>
                  <a:pt x="222" y="47"/>
                  <a:pt x="223" y="46"/>
                  <a:pt x="224" y="46"/>
                </a:cubicBezTo>
                <a:cubicBezTo>
                  <a:pt x="224" y="45"/>
                  <a:pt x="224" y="45"/>
                  <a:pt x="224" y="45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4"/>
                  <a:pt x="225" y="44"/>
                  <a:pt x="226" y="44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26" y="45"/>
                  <a:pt x="226" y="45"/>
                  <a:pt x="227" y="46"/>
                </a:cubicBezTo>
                <a:cubicBezTo>
                  <a:pt x="226" y="46"/>
                  <a:pt x="226" y="46"/>
                  <a:pt x="226" y="46"/>
                </a:cubicBezTo>
                <a:cubicBezTo>
                  <a:pt x="226" y="46"/>
                  <a:pt x="225" y="47"/>
                  <a:pt x="225" y="47"/>
                </a:cubicBezTo>
                <a:cubicBezTo>
                  <a:pt x="224" y="47"/>
                  <a:pt x="223" y="48"/>
                  <a:pt x="222" y="48"/>
                </a:cubicBezTo>
                <a:cubicBezTo>
                  <a:pt x="222" y="48"/>
                  <a:pt x="222" y="48"/>
                  <a:pt x="221" y="49"/>
                </a:cubicBezTo>
                <a:cubicBezTo>
                  <a:pt x="221" y="49"/>
                  <a:pt x="220" y="50"/>
                  <a:pt x="220" y="50"/>
                </a:cubicBezTo>
                <a:cubicBezTo>
                  <a:pt x="219" y="51"/>
                  <a:pt x="218" y="52"/>
                  <a:pt x="217" y="52"/>
                </a:cubicBezTo>
                <a:cubicBezTo>
                  <a:pt x="217" y="52"/>
                  <a:pt x="216" y="52"/>
                  <a:pt x="215" y="52"/>
                </a:cubicBezTo>
                <a:cubicBezTo>
                  <a:pt x="215" y="52"/>
                  <a:pt x="214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2" y="53"/>
                </a:cubicBezTo>
                <a:cubicBezTo>
                  <a:pt x="211" y="54"/>
                  <a:pt x="209" y="55"/>
                  <a:pt x="208" y="55"/>
                </a:cubicBezTo>
                <a:cubicBezTo>
                  <a:pt x="206" y="56"/>
                  <a:pt x="204" y="56"/>
                  <a:pt x="203" y="58"/>
                </a:cubicBezTo>
                <a:cubicBezTo>
                  <a:pt x="203" y="58"/>
                  <a:pt x="203" y="58"/>
                  <a:pt x="202" y="59"/>
                </a:cubicBezTo>
                <a:cubicBezTo>
                  <a:pt x="193" y="66"/>
                  <a:pt x="193" y="66"/>
                  <a:pt x="193" y="67"/>
                </a:cubicBezTo>
                <a:cubicBezTo>
                  <a:pt x="194" y="67"/>
                  <a:pt x="194" y="67"/>
                  <a:pt x="195" y="67"/>
                </a:cubicBezTo>
                <a:cubicBezTo>
                  <a:pt x="195" y="67"/>
                  <a:pt x="195" y="67"/>
                  <a:pt x="195" y="67"/>
                </a:cubicBezTo>
                <a:cubicBezTo>
                  <a:pt x="195" y="68"/>
                  <a:pt x="194" y="68"/>
                  <a:pt x="194" y="69"/>
                </a:cubicBezTo>
                <a:cubicBezTo>
                  <a:pt x="193" y="69"/>
                  <a:pt x="193" y="68"/>
                  <a:pt x="193" y="69"/>
                </a:cubicBezTo>
                <a:cubicBezTo>
                  <a:pt x="187" y="73"/>
                  <a:pt x="187" y="73"/>
                  <a:pt x="186" y="74"/>
                </a:cubicBezTo>
                <a:cubicBezTo>
                  <a:pt x="188" y="74"/>
                  <a:pt x="189" y="72"/>
                  <a:pt x="191" y="73"/>
                </a:cubicBezTo>
                <a:cubicBezTo>
                  <a:pt x="190" y="73"/>
                  <a:pt x="189" y="74"/>
                  <a:pt x="187" y="76"/>
                </a:cubicBezTo>
                <a:cubicBezTo>
                  <a:pt x="182" y="79"/>
                  <a:pt x="178" y="81"/>
                  <a:pt x="173" y="94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95"/>
                  <a:pt x="173" y="96"/>
                  <a:pt x="173" y="97"/>
                </a:cubicBezTo>
                <a:cubicBezTo>
                  <a:pt x="174" y="97"/>
                  <a:pt x="174" y="97"/>
                  <a:pt x="175" y="96"/>
                </a:cubicBezTo>
                <a:cubicBezTo>
                  <a:pt x="175" y="96"/>
                  <a:pt x="175" y="96"/>
                  <a:pt x="176" y="96"/>
                </a:cubicBezTo>
                <a:cubicBezTo>
                  <a:pt x="176" y="96"/>
                  <a:pt x="176" y="96"/>
                  <a:pt x="177" y="97"/>
                </a:cubicBezTo>
                <a:cubicBezTo>
                  <a:pt x="176" y="97"/>
                  <a:pt x="176" y="98"/>
                  <a:pt x="175" y="99"/>
                </a:cubicBezTo>
                <a:cubicBezTo>
                  <a:pt x="176" y="99"/>
                  <a:pt x="176" y="100"/>
                  <a:pt x="177" y="100"/>
                </a:cubicBezTo>
                <a:cubicBezTo>
                  <a:pt x="176" y="101"/>
                  <a:pt x="176" y="102"/>
                  <a:pt x="176" y="102"/>
                </a:cubicBezTo>
                <a:cubicBezTo>
                  <a:pt x="177" y="102"/>
                  <a:pt x="180" y="102"/>
                  <a:pt x="182" y="100"/>
                </a:cubicBezTo>
                <a:cubicBezTo>
                  <a:pt x="182" y="100"/>
                  <a:pt x="182" y="99"/>
                  <a:pt x="183" y="99"/>
                </a:cubicBezTo>
                <a:cubicBezTo>
                  <a:pt x="194" y="85"/>
                  <a:pt x="196" y="85"/>
                  <a:pt x="197" y="85"/>
                </a:cubicBezTo>
                <a:cubicBezTo>
                  <a:pt x="197" y="85"/>
                  <a:pt x="198" y="85"/>
                  <a:pt x="198" y="85"/>
                </a:cubicBezTo>
                <a:cubicBezTo>
                  <a:pt x="201" y="85"/>
                  <a:pt x="203" y="82"/>
                  <a:pt x="205" y="81"/>
                </a:cubicBezTo>
                <a:cubicBezTo>
                  <a:pt x="206" y="80"/>
                  <a:pt x="208" y="79"/>
                  <a:pt x="209" y="77"/>
                </a:cubicBezTo>
                <a:cubicBezTo>
                  <a:pt x="211" y="76"/>
                  <a:pt x="211" y="76"/>
                  <a:pt x="220" y="70"/>
                </a:cubicBezTo>
                <a:cubicBezTo>
                  <a:pt x="221" y="70"/>
                  <a:pt x="222" y="70"/>
                  <a:pt x="223" y="70"/>
                </a:cubicBezTo>
                <a:cubicBezTo>
                  <a:pt x="224" y="68"/>
                  <a:pt x="224" y="68"/>
                  <a:pt x="225" y="67"/>
                </a:cubicBezTo>
                <a:cubicBezTo>
                  <a:pt x="226" y="67"/>
                  <a:pt x="226" y="67"/>
                  <a:pt x="227" y="68"/>
                </a:cubicBezTo>
                <a:cubicBezTo>
                  <a:pt x="225" y="69"/>
                  <a:pt x="225" y="69"/>
                  <a:pt x="225" y="70"/>
                </a:cubicBezTo>
                <a:cubicBezTo>
                  <a:pt x="228" y="71"/>
                  <a:pt x="229" y="68"/>
                  <a:pt x="232" y="67"/>
                </a:cubicBezTo>
                <a:cubicBezTo>
                  <a:pt x="232" y="67"/>
                  <a:pt x="232" y="67"/>
                  <a:pt x="233" y="67"/>
                </a:cubicBezTo>
                <a:cubicBezTo>
                  <a:pt x="234" y="67"/>
                  <a:pt x="234" y="67"/>
                  <a:pt x="235" y="66"/>
                </a:cubicBezTo>
                <a:cubicBezTo>
                  <a:pt x="237" y="65"/>
                  <a:pt x="239" y="64"/>
                  <a:pt x="241" y="63"/>
                </a:cubicBezTo>
                <a:cubicBezTo>
                  <a:pt x="242" y="63"/>
                  <a:pt x="242" y="63"/>
                  <a:pt x="245" y="61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7" y="60"/>
                  <a:pt x="247" y="60"/>
                  <a:pt x="248" y="60"/>
                </a:cubicBezTo>
                <a:cubicBezTo>
                  <a:pt x="251" y="58"/>
                  <a:pt x="251" y="58"/>
                  <a:pt x="252" y="57"/>
                </a:cubicBezTo>
                <a:cubicBezTo>
                  <a:pt x="252" y="56"/>
                  <a:pt x="252" y="56"/>
                  <a:pt x="252" y="56"/>
                </a:cubicBezTo>
                <a:cubicBezTo>
                  <a:pt x="252" y="56"/>
                  <a:pt x="252" y="56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8"/>
                  <a:pt x="254" y="58"/>
                  <a:pt x="255" y="58"/>
                </a:cubicBezTo>
                <a:cubicBezTo>
                  <a:pt x="255" y="59"/>
                  <a:pt x="255" y="59"/>
                  <a:pt x="255" y="59"/>
                </a:cubicBezTo>
                <a:cubicBezTo>
                  <a:pt x="263" y="59"/>
                  <a:pt x="269" y="53"/>
                  <a:pt x="276" y="51"/>
                </a:cubicBezTo>
                <a:cubicBezTo>
                  <a:pt x="277" y="51"/>
                  <a:pt x="278" y="51"/>
                  <a:pt x="280" y="51"/>
                </a:cubicBezTo>
                <a:cubicBezTo>
                  <a:pt x="283" y="50"/>
                  <a:pt x="283" y="50"/>
                  <a:pt x="284" y="49"/>
                </a:cubicBezTo>
                <a:cubicBezTo>
                  <a:pt x="283" y="49"/>
                  <a:pt x="283" y="49"/>
                  <a:pt x="283" y="49"/>
                </a:cubicBezTo>
                <a:cubicBezTo>
                  <a:pt x="283" y="49"/>
                  <a:pt x="282" y="49"/>
                  <a:pt x="281" y="50"/>
                </a:cubicBezTo>
                <a:cubicBezTo>
                  <a:pt x="280" y="50"/>
                  <a:pt x="280" y="50"/>
                  <a:pt x="280" y="50"/>
                </a:cubicBezTo>
                <a:cubicBezTo>
                  <a:pt x="280" y="50"/>
                  <a:pt x="280" y="50"/>
                  <a:pt x="279" y="50"/>
                </a:cubicBezTo>
                <a:cubicBezTo>
                  <a:pt x="279" y="49"/>
                  <a:pt x="279" y="49"/>
                  <a:pt x="279" y="49"/>
                </a:cubicBezTo>
                <a:cubicBezTo>
                  <a:pt x="279" y="49"/>
                  <a:pt x="278" y="49"/>
                  <a:pt x="278" y="49"/>
                </a:cubicBezTo>
                <a:cubicBezTo>
                  <a:pt x="277" y="48"/>
                  <a:pt x="277" y="48"/>
                  <a:pt x="276" y="48"/>
                </a:cubicBezTo>
                <a:cubicBezTo>
                  <a:pt x="276" y="47"/>
                  <a:pt x="276" y="47"/>
                  <a:pt x="276" y="47"/>
                </a:cubicBezTo>
                <a:cubicBezTo>
                  <a:pt x="277" y="46"/>
                  <a:pt x="277" y="46"/>
                  <a:pt x="277" y="46"/>
                </a:cubicBezTo>
                <a:cubicBezTo>
                  <a:pt x="277" y="46"/>
                  <a:pt x="278" y="46"/>
                  <a:pt x="279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1" y="45"/>
                  <a:pt x="283" y="44"/>
                  <a:pt x="285" y="44"/>
                </a:cubicBezTo>
                <a:cubicBezTo>
                  <a:pt x="283" y="46"/>
                  <a:pt x="283" y="46"/>
                  <a:pt x="283" y="47"/>
                </a:cubicBezTo>
                <a:cubicBezTo>
                  <a:pt x="283" y="48"/>
                  <a:pt x="283" y="48"/>
                  <a:pt x="283" y="48"/>
                </a:cubicBezTo>
                <a:cubicBezTo>
                  <a:pt x="284" y="47"/>
                  <a:pt x="284" y="47"/>
                  <a:pt x="284" y="47"/>
                </a:cubicBezTo>
                <a:cubicBezTo>
                  <a:pt x="286" y="45"/>
                  <a:pt x="293" y="46"/>
                  <a:pt x="291" y="42"/>
                </a:cubicBezTo>
                <a:cubicBezTo>
                  <a:pt x="293" y="38"/>
                  <a:pt x="293" y="38"/>
                  <a:pt x="293" y="37"/>
                </a:cubicBezTo>
                <a:cubicBezTo>
                  <a:pt x="294" y="37"/>
                  <a:pt x="294" y="37"/>
                  <a:pt x="294" y="37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5" y="38"/>
                  <a:pt x="295" y="38"/>
                  <a:pt x="296" y="38"/>
                </a:cubicBezTo>
                <a:cubicBezTo>
                  <a:pt x="297" y="38"/>
                  <a:pt x="297" y="38"/>
                  <a:pt x="298" y="36"/>
                </a:cubicBezTo>
                <a:cubicBezTo>
                  <a:pt x="299" y="36"/>
                  <a:pt x="299" y="36"/>
                  <a:pt x="299" y="35"/>
                </a:cubicBezTo>
                <a:cubicBezTo>
                  <a:pt x="300" y="35"/>
                  <a:pt x="301" y="34"/>
                  <a:pt x="301" y="34"/>
                </a:cubicBezTo>
                <a:cubicBezTo>
                  <a:pt x="300" y="34"/>
                  <a:pt x="300" y="34"/>
                  <a:pt x="298" y="34"/>
                </a:cubicBezTo>
                <a:cubicBezTo>
                  <a:pt x="297" y="34"/>
                  <a:pt x="297" y="34"/>
                  <a:pt x="296" y="34"/>
                </a:cubicBezTo>
                <a:cubicBezTo>
                  <a:pt x="297" y="34"/>
                  <a:pt x="297" y="34"/>
                  <a:pt x="299" y="33"/>
                </a:cubicBezTo>
                <a:cubicBezTo>
                  <a:pt x="299" y="33"/>
                  <a:pt x="299" y="32"/>
                  <a:pt x="299" y="32"/>
                </a:cubicBezTo>
                <a:cubicBezTo>
                  <a:pt x="300" y="32"/>
                  <a:pt x="300" y="32"/>
                  <a:pt x="300" y="32"/>
                </a:cubicBezTo>
                <a:cubicBezTo>
                  <a:pt x="301" y="32"/>
                  <a:pt x="301" y="32"/>
                  <a:pt x="302" y="32"/>
                </a:cubicBezTo>
                <a:cubicBezTo>
                  <a:pt x="301" y="32"/>
                  <a:pt x="301" y="33"/>
                  <a:pt x="300" y="33"/>
                </a:cubicBezTo>
                <a:cubicBezTo>
                  <a:pt x="300" y="33"/>
                  <a:pt x="301" y="33"/>
                  <a:pt x="302" y="33"/>
                </a:cubicBezTo>
                <a:cubicBezTo>
                  <a:pt x="303" y="33"/>
                  <a:pt x="303" y="32"/>
                  <a:pt x="304" y="32"/>
                </a:cubicBezTo>
                <a:cubicBezTo>
                  <a:pt x="304" y="32"/>
                  <a:pt x="304" y="32"/>
                  <a:pt x="305" y="33"/>
                </a:cubicBezTo>
                <a:cubicBezTo>
                  <a:pt x="308" y="32"/>
                  <a:pt x="309" y="31"/>
                  <a:pt x="309" y="30"/>
                </a:cubicBezTo>
                <a:cubicBezTo>
                  <a:pt x="308" y="30"/>
                  <a:pt x="307" y="30"/>
                  <a:pt x="307" y="30"/>
                </a:cubicBezTo>
                <a:cubicBezTo>
                  <a:pt x="307" y="30"/>
                  <a:pt x="307" y="30"/>
                  <a:pt x="311" y="29"/>
                </a:cubicBezTo>
                <a:cubicBezTo>
                  <a:pt x="311" y="29"/>
                  <a:pt x="312" y="29"/>
                  <a:pt x="313" y="29"/>
                </a:cubicBezTo>
                <a:cubicBezTo>
                  <a:pt x="313" y="29"/>
                  <a:pt x="313" y="29"/>
                  <a:pt x="313" y="29"/>
                </a:cubicBezTo>
                <a:cubicBezTo>
                  <a:pt x="314" y="29"/>
                  <a:pt x="315" y="28"/>
                  <a:pt x="315" y="28"/>
                </a:cubicBezTo>
                <a:cubicBezTo>
                  <a:pt x="315" y="27"/>
                  <a:pt x="315" y="27"/>
                  <a:pt x="315" y="27"/>
                </a:cubicBezTo>
                <a:cubicBezTo>
                  <a:pt x="316" y="26"/>
                  <a:pt x="316" y="26"/>
                  <a:pt x="318" y="24"/>
                </a:cubicBezTo>
                <a:cubicBezTo>
                  <a:pt x="318" y="24"/>
                  <a:pt x="319" y="24"/>
                  <a:pt x="320" y="24"/>
                </a:cubicBezTo>
                <a:cubicBezTo>
                  <a:pt x="320" y="24"/>
                  <a:pt x="321" y="23"/>
                  <a:pt x="322" y="22"/>
                </a:cubicBezTo>
                <a:cubicBezTo>
                  <a:pt x="322" y="22"/>
                  <a:pt x="323" y="21"/>
                  <a:pt x="324" y="20"/>
                </a:cubicBezTo>
                <a:cubicBezTo>
                  <a:pt x="323" y="20"/>
                  <a:pt x="323" y="20"/>
                  <a:pt x="322" y="20"/>
                </a:cubicBezTo>
                <a:cubicBezTo>
                  <a:pt x="323" y="20"/>
                  <a:pt x="323" y="20"/>
                  <a:pt x="323" y="19"/>
                </a:cubicBezTo>
                <a:cubicBezTo>
                  <a:pt x="323" y="19"/>
                  <a:pt x="323" y="19"/>
                  <a:pt x="323" y="19"/>
                </a:cubicBezTo>
                <a:cubicBezTo>
                  <a:pt x="324" y="19"/>
                  <a:pt x="324" y="19"/>
                  <a:pt x="324" y="19"/>
                </a:cubicBezTo>
                <a:cubicBezTo>
                  <a:pt x="325" y="18"/>
                  <a:pt x="325" y="18"/>
                  <a:pt x="327" y="18"/>
                </a:cubicBezTo>
                <a:cubicBezTo>
                  <a:pt x="327" y="18"/>
                  <a:pt x="327" y="18"/>
                  <a:pt x="328" y="19"/>
                </a:cubicBezTo>
                <a:cubicBezTo>
                  <a:pt x="327" y="19"/>
                  <a:pt x="327" y="19"/>
                  <a:pt x="327" y="19"/>
                </a:cubicBezTo>
                <a:cubicBezTo>
                  <a:pt x="325" y="20"/>
                  <a:pt x="325" y="20"/>
                  <a:pt x="324" y="21"/>
                </a:cubicBezTo>
                <a:cubicBezTo>
                  <a:pt x="324" y="21"/>
                  <a:pt x="324" y="21"/>
                  <a:pt x="324" y="21"/>
                </a:cubicBezTo>
                <a:cubicBezTo>
                  <a:pt x="326" y="20"/>
                  <a:pt x="327" y="19"/>
                  <a:pt x="330" y="18"/>
                </a:cubicBezTo>
                <a:cubicBezTo>
                  <a:pt x="330" y="18"/>
                  <a:pt x="330" y="17"/>
                  <a:pt x="331" y="17"/>
                </a:cubicBezTo>
                <a:cubicBezTo>
                  <a:pt x="331" y="17"/>
                  <a:pt x="331" y="17"/>
                  <a:pt x="331" y="16"/>
                </a:cubicBezTo>
                <a:cubicBezTo>
                  <a:pt x="331" y="16"/>
                  <a:pt x="330" y="16"/>
                  <a:pt x="330" y="16"/>
                </a:cubicBezTo>
                <a:cubicBezTo>
                  <a:pt x="330" y="16"/>
                  <a:pt x="330" y="16"/>
                  <a:pt x="329" y="16"/>
                </a:cubicBezTo>
                <a:cubicBezTo>
                  <a:pt x="330" y="16"/>
                  <a:pt x="330" y="16"/>
                  <a:pt x="331" y="15"/>
                </a:cubicBezTo>
                <a:cubicBezTo>
                  <a:pt x="332" y="15"/>
                  <a:pt x="332" y="15"/>
                  <a:pt x="332" y="15"/>
                </a:cubicBezTo>
                <a:cubicBezTo>
                  <a:pt x="333" y="15"/>
                  <a:pt x="333" y="15"/>
                  <a:pt x="334" y="14"/>
                </a:cubicBezTo>
                <a:cubicBezTo>
                  <a:pt x="333" y="14"/>
                  <a:pt x="333" y="14"/>
                  <a:pt x="330" y="15"/>
                </a:cubicBezTo>
                <a:cubicBezTo>
                  <a:pt x="331" y="14"/>
                  <a:pt x="332" y="14"/>
                  <a:pt x="333" y="13"/>
                </a:cubicBezTo>
                <a:cubicBezTo>
                  <a:pt x="333" y="13"/>
                  <a:pt x="333" y="13"/>
                  <a:pt x="338" y="11"/>
                </a:cubicBezTo>
                <a:cubicBezTo>
                  <a:pt x="339" y="11"/>
                  <a:pt x="339" y="11"/>
                  <a:pt x="339" y="11"/>
                </a:cubicBezTo>
                <a:cubicBezTo>
                  <a:pt x="340" y="10"/>
                  <a:pt x="340" y="10"/>
                  <a:pt x="342" y="10"/>
                </a:cubicBezTo>
                <a:cubicBezTo>
                  <a:pt x="342" y="10"/>
                  <a:pt x="342" y="10"/>
                  <a:pt x="343" y="10"/>
                </a:cubicBezTo>
                <a:cubicBezTo>
                  <a:pt x="343" y="10"/>
                  <a:pt x="346" y="8"/>
                  <a:pt x="353" y="6"/>
                </a:cubicBezTo>
                <a:cubicBezTo>
                  <a:pt x="354" y="6"/>
                  <a:pt x="354" y="6"/>
                  <a:pt x="354" y="6"/>
                </a:cubicBezTo>
                <a:cubicBezTo>
                  <a:pt x="354" y="6"/>
                  <a:pt x="353" y="6"/>
                  <a:pt x="352" y="6"/>
                </a:cubicBezTo>
                <a:cubicBezTo>
                  <a:pt x="352" y="6"/>
                  <a:pt x="352" y="6"/>
                  <a:pt x="352" y="6"/>
                </a:cubicBezTo>
                <a:cubicBezTo>
                  <a:pt x="353" y="6"/>
                  <a:pt x="354" y="6"/>
                  <a:pt x="354" y="6"/>
                </a:cubicBezTo>
                <a:cubicBezTo>
                  <a:pt x="355" y="6"/>
                  <a:pt x="355" y="6"/>
                  <a:pt x="355" y="6"/>
                </a:cubicBezTo>
                <a:cubicBezTo>
                  <a:pt x="356" y="5"/>
                  <a:pt x="358" y="5"/>
                  <a:pt x="359" y="5"/>
                </a:cubicBezTo>
                <a:cubicBezTo>
                  <a:pt x="359" y="5"/>
                  <a:pt x="359" y="5"/>
                  <a:pt x="360" y="5"/>
                </a:cubicBezTo>
                <a:cubicBezTo>
                  <a:pt x="361" y="5"/>
                  <a:pt x="361" y="5"/>
                  <a:pt x="363" y="4"/>
                </a:cubicBezTo>
                <a:moveTo>
                  <a:pt x="346" y="1"/>
                </a:moveTo>
                <a:cubicBezTo>
                  <a:pt x="347" y="1"/>
                  <a:pt x="348" y="1"/>
                  <a:pt x="349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51" y="0"/>
                  <a:pt x="351" y="0"/>
                  <a:pt x="351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53" y="0"/>
                  <a:pt x="354" y="0"/>
                  <a:pt x="355" y="0"/>
                </a:cubicBezTo>
                <a:cubicBezTo>
                  <a:pt x="355" y="0"/>
                  <a:pt x="356" y="0"/>
                  <a:pt x="356" y="0"/>
                </a:cubicBezTo>
                <a:cubicBezTo>
                  <a:pt x="355" y="0"/>
                  <a:pt x="353" y="0"/>
                  <a:pt x="352" y="0"/>
                </a:cubicBezTo>
                <a:cubicBezTo>
                  <a:pt x="353" y="0"/>
                  <a:pt x="353" y="0"/>
                  <a:pt x="354" y="0"/>
                </a:cubicBezTo>
                <a:cubicBezTo>
                  <a:pt x="353" y="0"/>
                  <a:pt x="352" y="0"/>
                  <a:pt x="351" y="0"/>
                </a:cubicBezTo>
                <a:cubicBezTo>
                  <a:pt x="352" y="0"/>
                  <a:pt x="353" y="0"/>
                  <a:pt x="355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54" y="0"/>
                  <a:pt x="352" y="0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50" y="0"/>
                  <a:pt x="351" y="0"/>
                  <a:pt x="3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49" y="0"/>
                  <a:pt x="348" y="0"/>
                  <a:pt x="34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1" y="1"/>
                  <a:pt x="339" y="1"/>
                  <a:pt x="336" y="1"/>
                </a:cubicBezTo>
                <a:cubicBezTo>
                  <a:pt x="337" y="1"/>
                  <a:pt x="339" y="1"/>
                  <a:pt x="340" y="1"/>
                </a:cubicBezTo>
                <a:cubicBezTo>
                  <a:pt x="340" y="1"/>
                  <a:pt x="340" y="1"/>
                  <a:pt x="340" y="1"/>
                </a:cubicBezTo>
                <a:cubicBezTo>
                  <a:pt x="341" y="1"/>
                  <a:pt x="343" y="1"/>
                  <a:pt x="345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3" y="0"/>
                  <a:pt x="341" y="1"/>
                  <a:pt x="339" y="1"/>
                </a:cubicBezTo>
                <a:cubicBezTo>
                  <a:pt x="339" y="1"/>
                  <a:pt x="339" y="1"/>
                  <a:pt x="339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341" y="1"/>
                  <a:pt x="341" y="1"/>
                  <a:pt x="337" y="1"/>
                </a:cubicBezTo>
                <a:cubicBezTo>
                  <a:pt x="337" y="1"/>
                  <a:pt x="337" y="1"/>
                  <a:pt x="337" y="1"/>
                </a:cubicBezTo>
                <a:cubicBezTo>
                  <a:pt x="337" y="1"/>
                  <a:pt x="337" y="1"/>
                  <a:pt x="337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31" y="2"/>
                  <a:pt x="331" y="2"/>
                  <a:pt x="331" y="2"/>
                </a:cubicBezTo>
                <a:cubicBezTo>
                  <a:pt x="327" y="2"/>
                  <a:pt x="327" y="2"/>
                  <a:pt x="327" y="2"/>
                </a:cubicBezTo>
                <a:cubicBezTo>
                  <a:pt x="321" y="3"/>
                  <a:pt x="321" y="3"/>
                  <a:pt x="320" y="3"/>
                </a:cubicBezTo>
                <a:cubicBezTo>
                  <a:pt x="324" y="2"/>
                  <a:pt x="324" y="2"/>
                  <a:pt x="324" y="2"/>
                </a:cubicBezTo>
                <a:cubicBezTo>
                  <a:pt x="326" y="2"/>
                  <a:pt x="326" y="2"/>
                  <a:pt x="326" y="2"/>
                </a:cubicBezTo>
                <a:cubicBezTo>
                  <a:pt x="327" y="2"/>
                  <a:pt x="327" y="2"/>
                  <a:pt x="327" y="2"/>
                </a:cubicBezTo>
                <a:cubicBezTo>
                  <a:pt x="324" y="2"/>
                  <a:pt x="324" y="2"/>
                  <a:pt x="324" y="2"/>
                </a:cubicBezTo>
                <a:cubicBezTo>
                  <a:pt x="320" y="3"/>
                  <a:pt x="320" y="3"/>
                  <a:pt x="320" y="3"/>
                </a:cubicBezTo>
                <a:cubicBezTo>
                  <a:pt x="316" y="4"/>
                  <a:pt x="316" y="4"/>
                  <a:pt x="316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6" y="4"/>
                  <a:pt x="316" y="4"/>
                  <a:pt x="316" y="4"/>
                </a:cubicBezTo>
                <a:cubicBezTo>
                  <a:pt x="318" y="3"/>
                  <a:pt x="319" y="3"/>
                  <a:pt x="321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6" y="2"/>
                  <a:pt x="326" y="2"/>
                  <a:pt x="326" y="2"/>
                </a:cubicBezTo>
                <a:cubicBezTo>
                  <a:pt x="328" y="2"/>
                  <a:pt x="329" y="2"/>
                  <a:pt x="331" y="2"/>
                </a:cubicBezTo>
                <a:cubicBezTo>
                  <a:pt x="330" y="2"/>
                  <a:pt x="330" y="2"/>
                  <a:pt x="330" y="2"/>
                </a:cubicBezTo>
                <a:cubicBezTo>
                  <a:pt x="330" y="2"/>
                  <a:pt x="330" y="2"/>
                  <a:pt x="330" y="2"/>
                </a:cubicBezTo>
                <a:cubicBezTo>
                  <a:pt x="328" y="2"/>
                  <a:pt x="326" y="3"/>
                  <a:pt x="324" y="3"/>
                </a:cubicBezTo>
                <a:cubicBezTo>
                  <a:pt x="324" y="3"/>
                  <a:pt x="324" y="3"/>
                  <a:pt x="324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1" y="3"/>
                  <a:pt x="321" y="3"/>
                  <a:pt x="321" y="3"/>
                </a:cubicBezTo>
                <a:cubicBezTo>
                  <a:pt x="321" y="3"/>
                  <a:pt x="321" y="3"/>
                  <a:pt x="321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8" y="3"/>
                  <a:pt x="317" y="4"/>
                  <a:pt x="317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6" y="4"/>
                  <a:pt x="316" y="4"/>
                  <a:pt x="316" y="4"/>
                </a:cubicBezTo>
                <a:cubicBezTo>
                  <a:pt x="315" y="4"/>
                  <a:pt x="314" y="4"/>
                  <a:pt x="313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0" y="5"/>
                  <a:pt x="310" y="5"/>
                  <a:pt x="310" y="5"/>
                </a:cubicBezTo>
                <a:cubicBezTo>
                  <a:pt x="307" y="5"/>
                  <a:pt x="307" y="5"/>
                  <a:pt x="307" y="5"/>
                </a:cubicBezTo>
                <a:cubicBezTo>
                  <a:pt x="306" y="5"/>
                  <a:pt x="306" y="5"/>
                  <a:pt x="306" y="5"/>
                </a:cubicBezTo>
                <a:cubicBezTo>
                  <a:pt x="306" y="6"/>
                  <a:pt x="306" y="6"/>
                  <a:pt x="306" y="6"/>
                </a:cubicBezTo>
                <a:cubicBezTo>
                  <a:pt x="308" y="4"/>
                  <a:pt x="311" y="5"/>
                  <a:pt x="314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09" y="5"/>
                  <a:pt x="309" y="5"/>
                  <a:pt x="309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0" y="6"/>
                  <a:pt x="300" y="6"/>
                  <a:pt x="300" y="6"/>
                </a:cubicBezTo>
                <a:cubicBezTo>
                  <a:pt x="298" y="7"/>
                  <a:pt x="298" y="7"/>
                  <a:pt x="298" y="7"/>
                </a:cubicBezTo>
                <a:cubicBezTo>
                  <a:pt x="297" y="7"/>
                  <a:pt x="296" y="7"/>
                  <a:pt x="294" y="8"/>
                </a:cubicBezTo>
                <a:cubicBezTo>
                  <a:pt x="293" y="8"/>
                  <a:pt x="292" y="8"/>
                  <a:pt x="291" y="9"/>
                </a:cubicBezTo>
                <a:cubicBezTo>
                  <a:pt x="296" y="7"/>
                  <a:pt x="296" y="7"/>
                  <a:pt x="296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7"/>
                  <a:pt x="296" y="7"/>
                  <a:pt x="296" y="7"/>
                </a:cubicBezTo>
                <a:cubicBezTo>
                  <a:pt x="295" y="7"/>
                  <a:pt x="295" y="7"/>
                  <a:pt x="295" y="7"/>
                </a:cubicBezTo>
                <a:cubicBezTo>
                  <a:pt x="293" y="8"/>
                  <a:pt x="293" y="8"/>
                  <a:pt x="293" y="8"/>
                </a:cubicBezTo>
                <a:cubicBezTo>
                  <a:pt x="292" y="8"/>
                  <a:pt x="291" y="8"/>
                  <a:pt x="29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2" y="11"/>
                  <a:pt x="284" y="10"/>
                  <a:pt x="285" y="10"/>
                </a:cubicBezTo>
                <a:cubicBezTo>
                  <a:pt x="282" y="11"/>
                  <a:pt x="282" y="11"/>
                  <a:pt x="282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2"/>
                  <a:pt x="278" y="12"/>
                  <a:pt x="278" y="12"/>
                </a:cubicBezTo>
                <a:cubicBezTo>
                  <a:pt x="280" y="11"/>
                  <a:pt x="282" y="11"/>
                  <a:pt x="283" y="10"/>
                </a:cubicBezTo>
                <a:cubicBezTo>
                  <a:pt x="280" y="11"/>
                  <a:pt x="277" y="12"/>
                  <a:pt x="274" y="12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65" y="15"/>
                  <a:pt x="266" y="15"/>
                  <a:pt x="267" y="15"/>
                </a:cubicBezTo>
                <a:cubicBezTo>
                  <a:pt x="266" y="15"/>
                  <a:pt x="265" y="15"/>
                  <a:pt x="265" y="15"/>
                </a:cubicBezTo>
                <a:cubicBezTo>
                  <a:pt x="266" y="15"/>
                  <a:pt x="267" y="15"/>
                  <a:pt x="267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66" y="15"/>
                  <a:pt x="266" y="15"/>
                  <a:pt x="267" y="15"/>
                </a:cubicBezTo>
                <a:cubicBezTo>
                  <a:pt x="267" y="15"/>
                  <a:pt x="267" y="15"/>
                  <a:pt x="267" y="15"/>
                </a:cubicBezTo>
                <a:cubicBezTo>
                  <a:pt x="264" y="16"/>
                  <a:pt x="264" y="16"/>
                  <a:pt x="263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8" y="15"/>
                  <a:pt x="268" y="15"/>
                  <a:pt x="271" y="14"/>
                </a:cubicBezTo>
                <a:cubicBezTo>
                  <a:pt x="274" y="13"/>
                  <a:pt x="274" y="13"/>
                  <a:pt x="274" y="13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76" y="12"/>
                  <a:pt x="276" y="12"/>
                  <a:pt x="276" y="12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8" y="10"/>
                  <a:pt x="291" y="9"/>
                  <a:pt x="293" y="8"/>
                </a:cubicBezTo>
                <a:cubicBezTo>
                  <a:pt x="294" y="8"/>
                  <a:pt x="294" y="8"/>
                  <a:pt x="294" y="8"/>
                </a:cubicBezTo>
                <a:cubicBezTo>
                  <a:pt x="294" y="8"/>
                  <a:pt x="299" y="7"/>
                  <a:pt x="300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8"/>
                  <a:pt x="296" y="8"/>
                  <a:pt x="296" y="8"/>
                </a:cubicBezTo>
                <a:cubicBezTo>
                  <a:pt x="299" y="7"/>
                  <a:pt x="299" y="7"/>
                  <a:pt x="299" y="7"/>
                </a:cubicBezTo>
                <a:cubicBezTo>
                  <a:pt x="300" y="7"/>
                  <a:pt x="302" y="6"/>
                  <a:pt x="304" y="6"/>
                </a:cubicBezTo>
                <a:cubicBezTo>
                  <a:pt x="304" y="6"/>
                  <a:pt x="304" y="6"/>
                  <a:pt x="304" y="6"/>
                </a:cubicBezTo>
                <a:cubicBezTo>
                  <a:pt x="302" y="7"/>
                  <a:pt x="302" y="7"/>
                  <a:pt x="302" y="7"/>
                </a:cubicBezTo>
                <a:cubicBezTo>
                  <a:pt x="301" y="7"/>
                  <a:pt x="301" y="7"/>
                  <a:pt x="301" y="7"/>
                </a:cubicBezTo>
                <a:cubicBezTo>
                  <a:pt x="302" y="7"/>
                  <a:pt x="304" y="6"/>
                  <a:pt x="305" y="6"/>
                </a:cubicBezTo>
                <a:cubicBezTo>
                  <a:pt x="309" y="5"/>
                  <a:pt x="309" y="5"/>
                  <a:pt x="309" y="5"/>
                </a:cubicBezTo>
                <a:cubicBezTo>
                  <a:pt x="309" y="5"/>
                  <a:pt x="309" y="5"/>
                  <a:pt x="309" y="5"/>
                </a:cubicBezTo>
                <a:cubicBezTo>
                  <a:pt x="307" y="6"/>
                  <a:pt x="307" y="6"/>
                  <a:pt x="307" y="6"/>
                </a:cubicBezTo>
                <a:cubicBezTo>
                  <a:pt x="307" y="6"/>
                  <a:pt x="307" y="6"/>
                  <a:pt x="307" y="6"/>
                </a:cubicBezTo>
                <a:cubicBezTo>
                  <a:pt x="309" y="6"/>
                  <a:pt x="309" y="6"/>
                  <a:pt x="309" y="6"/>
                </a:cubicBezTo>
                <a:cubicBezTo>
                  <a:pt x="314" y="5"/>
                  <a:pt x="314" y="5"/>
                  <a:pt x="314" y="5"/>
                </a:cubicBezTo>
                <a:cubicBezTo>
                  <a:pt x="315" y="4"/>
                  <a:pt x="315" y="4"/>
                  <a:pt x="315" y="4"/>
                </a:cubicBezTo>
                <a:cubicBezTo>
                  <a:pt x="315" y="5"/>
                  <a:pt x="315" y="5"/>
                  <a:pt x="315" y="5"/>
                </a:cubicBezTo>
                <a:cubicBezTo>
                  <a:pt x="315" y="5"/>
                  <a:pt x="315" y="5"/>
                  <a:pt x="315" y="5"/>
                </a:cubicBezTo>
                <a:cubicBezTo>
                  <a:pt x="318" y="4"/>
                  <a:pt x="318" y="4"/>
                  <a:pt x="318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3" y="3"/>
                  <a:pt x="327" y="3"/>
                  <a:pt x="330" y="3"/>
                </a:cubicBezTo>
                <a:cubicBezTo>
                  <a:pt x="331" y="3"/>
                  <a:pt x="331" y="3"/>
                  <a:pt x="331" y="3"/>
                </a:cubicBezTo>
                <a:cubicBezTo>
                  <a:pt x="332" y="2"/>
                  <a:pt x="332" y="2"/>
                  <a:pt x="332" y="2"/>
                </a:cubicBezTo>
                <a:cubicBezTo>
                  <a:pt x="333" y="2"/>
                  <a:pt x="334" y="2"/>
                  <a:pt x="335" y="2"/>
                </a:cubicBezTo>
                <a:cubicBezTo>
                  <a:pt x="333" y="2"/>
                  <a:pt x="333" y="2"/>
                  <a:pt x="332" y="2"/>
                </a:cubicBezTo>
                <a:cubicBezTo>
                  <a:pt x="333" y="2"/>
                  <a:pt x="333" y="2"/>
                  <a:pt x="333" y="2"/>
                </a:cubicBezTo>
                <a:cubicBezTo>
                  <a:pt x="332" y="2"/>
                  <a:pt x="332" y="2"/>
                  <a:pt x="332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8" y="2"/>
                  <a:pt x="340" y="2"/>
                  <a:pt x="341" y="1"/>
                </a:cubicBezTo>
                <a:cubicBezTo>
                  <a:pt x="342" y="1"/>
                  <a:pt x="342" y="1"/>
                  <a:pt x="346" y="1"/>
                </a:cubicBezTo>
                <a:moveTo>
                  <a:pt x="300" y="6"/>
                </a:moveTo>
                <a:cubicBezTo>
                  <a:pt x="301" y="6"/>
                  <a:pt x="303" y="6"/>
                  <a:pt x="304" y="6"/>
                </a:cubicBezTo>
                <a:cubicBezTo>
                  <a:pt x="305" y="5"/>
                  <a:pt x="306" y="5"/>
                  <a:pt x="308" y="5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2" y="4"/>
                  <a:pt x="313" y="4"/>
                </a:cubicBezTo>
                <a:cubicBezTo>
                  <a:pt x="314" y="4"/>
                  <a:pt x="315" y="4"/>
                  <a:pt x="315" y="4"/>
                </a:cubicBezTo>
                <a:cubicBezTo>
                  <a:pt x="315" y="4"/>
                  <a:pt x="314" y="4"/>
                  <a:pt x="313" y="4"/>
                </a:cubicBezTo>
                <a:cubicBezTo>
                  <a:pt x="313" y="4"/>
                  <a:pt x="319" y="3"/>
                  <a:pt x="324" y="2"/>
                </a:cubicBezTo>
                <a:cubicBezTo>
                  <a:pt x="326" y="2"/>
                  <a:pt x="328" y="2"/>
                  <a:pt x="331" y="2"/>
                </a:cubicBezTo>
                <a:cubicBezTo>
                  <a:pt x="330" y="2"/>
                  <a:pt x="329" y="2"/>
                  <a:pt x="328" y="2"/>
                </a:cubicBezTo>
                <a:cubicBezTo>
                  <a:pt x="328" y="2"/>
                  <a:pt x="328" y="2"/>
                  <a:pt x="328" y="2"/>
                </a:cubicBezTo>
                <a:cubicBezTo>
                  <a:pt x="327" y="2"/>
                  <a:pt x="326" y="2"/>
                  <a:pt x="325" y="2"/>
                </a:cubicBezTo>
                <a:cubicBezTo>
                  <a:pt x="325" y="2"/>
                  <a:pt x="325" y="2"/>
                  <a:pt x="325" y="2"/>
                </a:cubicBezTo>
                <a:cubicBezTo>
                  <a:pt x="323" y="2"/>
                  <a:pt x="321" y="3"/>
                  <a:pt x="319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5" y="4"/>
                  <a:pt x="315" y="4"/>
                  <a:pt x="315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09" y="5"/>
                  <a:pt x="309" y="5"/>
                  <a:pt x="309" y="5"/>
                </a:cubicBezTo>
                <a:cubicBezTo>
                  <a:pt x="309" y="5"/>
                  <a:pt x="309" y="5"/>
                  <a:pt x="309" y="5"/>
                </a:cubicBezTo>
                <a:cubicBezTo>
                  <a:pt x="308" y="5"/>
                  <a:pt x="308" y="5"/>
                  <a:pt x="307" y="5"/>
                </a:cubicBezTo>
                <a:cubicBezTo>
                  <a:pt x="304" y="5"/>
                  <a:pt x="304" y="5"/>
                  <a:pt x="304" y="5"/>
                </a:cubicBezTo>
                <a:cubicBezTo>
                  <a:pt x="303" y="6"/>
                  <a:pt x="303" y="6"/>
                  <a:pt x="303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4" y="5"/>
                  <a:pt x="304" y="5"/>
                  <a:pt x="304" y="5"/>
                </a:cubicBezTo>
                <a:cubicBezTo>
                  <a:pt x="304" y="5"/>
                  <a:pt x="304" y="5"/>
                  <a:pt x="304" y="5"/>
                </a:cubicBezTo>
                <a:cubicBezTo>
                  <a:pt x="303" y="6"/>
                  <a:pt x="301" y="6"/>
                  <a:pt x="300" y="6"/>
                </a:cubicBezTo>
                <a:cubicBezTo>
                  <a:pt x="300" y="6"/>
                  <a:pt x="300" y="6"/>
                  <a:pt x="300" y="6"/>
                </a:cubicBezTo>
                <a:cubicBezTo>
                  <a:pt x="298" y="7"/>
                  <a:pt x="298" y="7"/>
                  <a:pt x="298" y="7"/>
                </a:cubicBezTo>
                <a:cubicBezTo>
                  <a:pt x="295" y="7"/>
                  <a:pt x="295" y="7"/>
                  <a:pt x="295" y="7"/>
                </a:cubicBezTo>
                <a:cubicBezTo>
                  <a:pt x="291" y="8"/>
                  <a:pt x="291" y="8"/>
                  <a:pt x="291" y="8"/>
                </a:cubicBezTo>
                <a:cubicBezTo>
                  <a:pt x="289" y="9"/>
                  <a:pt x="289" y="9"/>
                  <a:pt x="289" y="9"/>
                </a:cubicBezTo>
                <a:cubicBezTo>
                  <a:pt x="290" y="8"/>
                  <a:pt x="290" y="8"/>
                  <a:pt x="290" y="8"/>
                </a:cubicBezTo>
                <a:cubicBezTo>
                  <a:pt x="288" y="9"/>
                  <a:pt x="288" y="9"/>
                  <a:pt x="288" y="9"/>
                </a:cubicBezTo>
                <a:cubicBezTo>
                  <a:pt x="291" y="8"/>
                  <a:pt x="291" y="8"/>
                  <a:pt x="291" y="8"/>
                </a:cubicBezTo>
                <a:cubicBezTo>
                  <a:pt x="291" y="8"/>
                  <a:pt x="291" y="8"/>
                  <a:pt x="291" y="8"/>
                </a:cubicBezTo>
                <a:cubicBezTo>
                  <a:pt x="292" y="8"/>
                  <a:pt x="293" y="8"/>
                  <a:pt x="294" y="8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7"/>
                  <a:pt x="296" y="7"/>
                  <a:pt x="295" y="7"/>
                </a:cubicBezTo>
                <a:cubicBezTo>
                  <a:pt x="296" y="7"/>
                  <a:pt x="297" y="7"/>
                  <a:pt x="298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8" y="7"/>
                  <a:pt x="299" y="7"/>
                  <a:pt x="300" y="6"/>
                </a:cubicBezTo>
                <a:moveTo>
                  <a:pt x="275" y="12"/>
                </a:moveTo>
                <a:cubicBezTo>
                  <a:pt x="277" y="11"/>
                  <a:pt x="280" y="11"/>
                  <a:pt x="282" y="10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75" y="12"/>
                  <a:pt x="275" y="12"/>
                  <a:pt x="275" y="12"/>
                </a:cubicBezTo>
                <a:moveTo>
                  <a:pt x="251" y="20"/>
                </a:moveTo>
                <a:cubicBezTo>
                  <a:pt x="251" y="20"/>
                  <a:pt x="251" y="20"/>
                  <a:pt x="251" y="20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58" y="18"/>
                  <a:pt x="258" y="18"/>
                  <a:pt x="258" y="18"/>
                </a:cubicBezTo>
                <a:cubicBezTo>
                  <a:pt x="259" y="17"/>
                  <a:pt x="259" y="17"/>
                  <a:pt x="259" y="17"/>
                </a:cubicBezTo>
                <a:cubicBezTo>
                  <a:pt x="257" y="18"/>
                  <a:pt x="257" y="18"/>
                  <a:pt x="257" y="18"/>
                </a:cubicBezTo>
                <a:cubicBezTo>
                  <a:pt x="255" y="18"/>
                  <a:pt x="255" y="18"/>
                  <a:pt x="255" y="18"/>
                </a:cubicBezTo>
                <a:cubicBezTo>
                  <a:pt x="255" y="18"/>
                  <a:pt x="255" y="18"/>
                  <a:pt x="255" y="18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60" y="16"/>
                  <a:pt x="260" y="16"/>
                  <a:pt x="260" y="16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45" y="21"/>
                  <a:pt x="245" y="21"/>
                  <a:pt x="245" y="21"/>
                </a:cubicBezTo>
                <a:cubicBezTo>
                  <a:pt x="246" y="21"/>
                  <a:pt x="246" y="21"/>
                  <a:pt x="246" y="21"/>
                </a:cubicBezTo>
                <a:cubicBezTo>
                  <a:pt x="246" y="21"/>
                  <a:pt x="247" y="21"/>
                  <a:pt x="248" y="21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5" y="22"/>
                  <a:pt x="245" y="22"/>
                  <a:pt x="245" y="22"/>
                </a:cubicBezTo>
                <a:cubicBezTo>
                  <a:pt x="247" y="21"/>
                  <a:pt x="247" y="21"/>
                  <a:pt x="247" y="21"/>
                </a:cubicBezTo>
                <a:cubicBezTo>
                  <a:pt x="245" y="22"/>
                  <a:pt x="245" y="22"/>
                  <a:pt x="245" y="22"/>
                </a:cubicBezTo>
                <a:cubicBezTo>
                  <a:pt x="247" y="22"/>
                  <a:pt x="249" y="21"/>
                  <a:pt x="251" y="20"/>
                </a:cubicBezTo>
                <a:moveTo>
                  <a:pt x="179" y="56"/>
                </a:moveTo>
                <a:cubicBezTo>
                  <a:pt x="182" y="54"/>
                  <a:pt x="182" y="54"/>
                  <a:pt x="182" y="54"/>
                </a:cubicBezTo>
                <a:cubicBezTo>
                  <a:pt x="186" y="52"/>
                  <a:pt x="186" y="52"/>
                  <a:pt x="186" y="52"/>
                </a:cubicBezTo>
                <a:cubicBezTo>
                  <a:pt x="185" y="52"/>
                  <a:pt x="185" y="52"/>
                  <a:pt x="180" y="54"/>
                </a:cubicBezTo>
                <a:cubicBezTo>
                  <a:pt x="177" y="56"/>
                  <a:pt x="177" y="56"/>
                  <a:pt x="177" y="56"/>
                </a:cubicBezTo>
                <a:cubicBezTo>
                  <a:pt x="177" y="57"/>
                  <a:pt x="177" y="57"/>
                  <a:pt x="177" y="57"/>
                </a:cubicBezTo>
                <a:cubicBezTo>
                  <a:pt x="179" y="56"/>
                  <a:pt x="179" y="56"/>
                  <a:pt x="179" y="56"/>
                </a:cubicBezTo>
                <a:moveTo>
                  <a:pt x="156" y="69"/>
                </a:moveTo>
                <a:cubicBezTo>
                  <a:pt x="154" y="70"/>
                  <a:pt x="154" y="70"/>
                  <a:pt x="154" y="70"/>
                </a:cubicBezTo>
                <a:cubicBezTo>
                  <a:pt x="153" y="71"/>
                  <a:pt x="153" y="71"/>
                  <a:pt x="153" y="71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59" y="66"/>
                  <a:pt x="159" y="66"/>
                  <a:pt x="159" y="66"/>
                </a:cubicBezTo>
                <a:cubicBezTo>
                  <a:pt x="156" y="69"/>
                  <a:pt x="156" y="69"/>
                  <a:pt x="156" y="69"/>
                </a:cubicBezTo>
                <a:close/>
                <a:moveTo>
                  <a:pt x="6" y="417"/>
                </a:moveTo>
                <a:cubicBezTo>
                  <a:pt x="5" y="413"/>
                  <a:pt x="5" y="413"/>
                  <a:pt x="5" y="413"/>
                </a:cubicBezTo>
                <a:cubicBezTo>
                  <a:pt x="5" y="409"/>
                  <a:pt x="5" y="409"/>
                  <a:pt x="5" y="409"/>
                </a:cubicBezTo>
                <a:cubicBezTo>
                  <a:pt x="4" y="409"/>
                  <a:pt x="4" y="409"/>
                  <a:pt x="4" y="409"/>
                </a:cubicBezTo>
                <a:cubicBezTo>
                  <a:pt x="3" y="408"/>
                  <a:pt x="3" y="408"/>
                  <a:pt x="3" y="408"/>
                </a:cubicBezTo>
                <a:cubicBezTo>
                  <a:pt x="2" y="407"/>
                  <a:pt x="2" y="407"/>
                  <a:pt x="2" y="407"/>
                </a:cubicBezTo>
                <a:cubicBezTo>
                  <a:pt x="2" y="405"/>
                  <a:pt x="2" y="405"/>
                  <a:pt x="2" y="405"/>
                </a:cubicBezTo>
                <a:cubicBezTo>
                  <a:pt x="1" y="398"/>
                  <a:pt x="1" y="398"/>
                  <a:pt x="1" y="398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2"/>
                  <a:pt x="1" y="389"/>
                  <a:pt x="1" y="387"/>
                </a:cubicBezTo>
                <a:cubicBezTo>
                  <a:pt x="1" y="379"/>
                  <a:pt x="1" y="379"/>
                  <a:pt x="1" y="379"/>
                </a:cubicBezTo>
                <a:cubicBezTo>
                  <a:pt x="1" y="378"/>
                  <a:pt x="1" y="376"/>
                  <a:pt x="1" y="374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76"/>
                  <a:pt x="1" y="389"/>
                  <a:pt x="1" y="399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7"/>
                  <a:pt x="2" y="407"/>
                  <a:pt x="2" y="407"/>
                </a:cubicBezTo>
                <a:cubicBezTo>
                  <a:pt x="3" y="414"/>
                  <a:pt x="3" y="414"/>
                  <a:pt x="3" y="414"/>
                </a:cubicBezTo>
                <a:cubicBezTo>
                  <a:pt x="3" y="414"/>
                  <a:pt x="3" y="414"/>
                  <a:pt x="3" y="414"/>
                </a:cubicBezTo>
                <a:cubicBezTo>
                  <a:pt x="4" y="419"/>
                  <a:pt x="4" y="419"/>
                  <a:pt x="4" y="419"/>
                </a:cubicBezTo>
                <a:cubicBezTo>
                  <a:pt x="5" y="421"/>
                  <a:pt x="5" y="421"/>
                  <a:pt x="5" y="421"/>
                </a:cubicBezTo>
                <a:cubicBezTo>
                  <a:pt x="4" y="416"/>
                  <a:pt x="4" y="416"/>
                  <a:pt x="4" y="416"/>
                </a:cubicBezTo>
                <a:cubicBezTo>
                  <a:pt x="4" y="413"/>
                  <a:pt x="4" y="413"/>
                  <a:pt x="4" y="413"/>
                </a:cubicBezTo>
                <a:cubicBezTo>
                  <a:pt x="5" y="414"/>
                  <a:pt x="5" y="414"/>
                  <a:pt x="5" y="414"/>
                </a:cubicBezTo>
                <a:cubicBezTo>
                  <a:pt x="5" y="417"/>
                  <a:pt x="5" y="417"/>
                  <a:pt x="5" y="417"/>
                </a:cubicBezTo>
                <a:cubicBezTo>
                  <a:pt x="6" y="417"/>
                  <a:pt x="6" y="417"/>
                  <a:pt x="6" y="417"/>
                </a:cubicBezTo>
                <a:moveTo>
                  <a:pt x="182" y="64"/>
                </a:moveTo>
                <a:cubicBezTo>
                  <a:pt x="185" y="62"/>
                  <a:pt x="185" y="62"/>
                  <a:pt x="185" y="62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8" y="60"/>
                  <a:pt x="187" y="60"/>
                  <a:pt x="187" y="60"/>
                </a:cubicBezTo>
                <a:cubicBezTo>
                  <a:pt x="187" y="59"/>
                  <a:pt x="188" y="59"/>
                  <a:pt x="189" y="58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3" y="52"/>
                  <a:pt x="193" y="52"/>
                  <a:pt x="193" y="52"/>
                </a:cubicBezTo>
                <a:cubicBezTo>
                  <a:pt x="196" y="51"/>
                  <a:pt x="196" y="51"/>
                  <a:pt x="196" y="51"/>
                </a:cubicBezTo>
                <a:cubicBezTo>
                  <a:pt x="195" y="51"/>
                  <a:pt x="195" y="51"/>
                  <a:pt x="194" y="51"/>
                </a:cubicBezTo>
                <a:cubicBezTo>
                  <a:pt x="194" y="51"/>
                  <a:pt x="194" y="51"/>
                  <a:pt x="194" y="51"/>
                </a:cubicBezTo>
                <a:cubicBezTo>
                  <a:pt x="196" y="50"/>
                  <a:pt x="197" y="49"/>
                  <a:pt x="199" y="48"/>
                </a:cubicBezTo>
                <a:cubicBezTo>
                  <a:pt x="199" y="48"/>
                  <a:pt x="199" y="48"/>
                  <a:pt x="199" y="48"/>
                </a:cubicBezTo>
                <a:cubicBezTo>
                  <a:pt x="202" y="47"/>
                  <a:pt x="202" y="47"/>
                  <a:pt x="202" y="47"/>
                </a:cubicBezTo>
                <a:cubicBezTo>
                  <a:pt x="202" y="46"/>
                  <a:pt x="202" y="46"/>
                  <a:pt x="202" y="46"/>
                </a:cubicBezTo>
                <a:cubicBezTo>
                  <a:pt x="204" y="45"/>
                  <a:pt x="204" y="45"/>
                  <a:pt x="204" y="45"/>
                </a:cubicBezTo>
                <a:cubicBezTo>
                  <a:pt x="205" y="45"/>
                  <a:pt x="205" y="45"/>
                  <a:pt x="205" y="45"/>
                </a:cubicBezTo>
                <a:cubicBezTo>
                  <a:pt x="208" y="43"/>
                  <a:pt x="208" y="43"/>
                  <a:pt x="208" y="43"/>
                </a:cubicBezTo>
                <a:cubicBezTo>
                  <a:pt x="208" y="42"/>
                  <a:pt x="208" y="42"/>
                  <a:pt x="208" y="42"/>
                </a:cubicBezTo>
                <a:cubicBezTo>
                  <a:pt x="211" y="41"/>
                  <a:pt x="211" y="41"/>
                  <a:pt x="211" y="41"/>
                </a:cubicBezTo>
                <a:cubicBezTo>
                  <a:pt x="213" y="39"/>
                  <a:pt x="213" y="39"/>
                  <a:pt x="213" y="39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18" y="36"/>
                  <a:pt x="218" y="36"/>
                  <a:pt x="218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20" y="34"/>
                  <a:pt x="220" y="34"/>
                  <a:pt x="220" y="34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5" y="31"/>
                  <a:pt x="225" y="31"/>
                  <a:pt x="225" y="31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6" y="30"/>
                  <a:pt x="226" y="30"/>
                  <a:pt x="226" y="30"/>
                </a:cubicBezTo>
                <a:cubicBezTo>
                  <a:pt x="224" y="31"/>
                  <a:pt x="224" y="31"/>
                  <a:pt x="224" y="31"/>
                </a:cubicBezTo>
                <a:cubicBezTo>
                  <a:pt x="223" y="31"/>
                  <a:pt x="223" y="31"/>
                  <a:pt x="223" y="31"/>
                </a:cubicBezTo>
                <a:cubicBezTo>
                  <a:pt x="223" y="31"/>
                  <a:pt x="223" y="31"/>
                  <a:pt x="223" y="31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4" y="31"/>
                  <a:pt x="224" y="31"/>
                  <a:pt x="224" y="31"/>
                </a:cubicBezTo>
                <a:cubicBezTo>
                  <a:pt x="227" y="29"/>
                  <a:pt x="227" y="29"/>
                  <a:pt x="227" y="29"/>
                </a:cubicBezTo>
                <a:cubicBezTo>
                  <a:pt x="232" y="27"/>
                  <a:pt x="232" y="27"/>
                  <a:pt x="232" y="27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26" y="29"/>
                  <a:pt x="226" y="29"/>
                  <a:pt x="226" y="29"/>
                </a:cubicBezTo>
                <a:cubicBezTo>
                  <a:pt x="221" y="31"/>
                  <a:pt x="221" y="31"/>
                  <a:pt x="221" y="31"/>
                </a:cubicBezTo>
                <a:cubicBezTo>
                  <a:pt x="218" y="33"/>
                  <a:pt x="218" y="33"/>
                  <a:pt x="218" y="33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24" y="30"/>
                  <a:pt x="224" y="30"/>
                  <a:pt x="224" y="30"/>
                </a:cubicBezTo>
                <a:cubicBezTo>
                  <a:pt x="228" y="28"/>
                  <a:pt x="228" y="28"/>
                  <a:pt x="228" y="28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24" y="30"/>
                  <a:pt x="224" y="30"/>
                  <a:pt x="224" y="30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2" y="35"/>
                  <a:pt x="212" y="35"/>
                  <a:pt x="212" y="35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9" y="37"/>
                  <a:pt x="209" y="37"/>
                  <a:pt x="209" y="37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6" y="38"/>
                  <a:pt x="206" y="38"/>
                  <a:pt x="206" y="38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199" y="42"/>
                  <a:pt x="199" y="42"/>
                  <a:pt x="199" y="42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79" y="53"/>
                  <a:pt x="179" y="53"/>
                  <a:pt x="179" y="53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7" y="54"/>
                  <a:pt x="177" y="54"/>
                  <a:pt x="177" y="54"/>
                </a:cubicBezTo>
                <a:cubicBezTo>
                  <a:pt x="183" y="51"/>
                  <a:pt x="183" y="51"/>
                  <a:pt x="183" y="51"/>
                </a:cubicBezTo>
                <a:cubicBezTo>
                  <a:pt x="187" y="49"/>
                  <a:pt x="187" y="49"/>
                  <a:pt x="187" y="49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82" y="51"/>
                  <a:pt x="171" y="59"/>
                  <a:pt x="162" y="64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4" y="63"/>
                  <a:pt x="164" y="63"/>
                  <a:pt x="164" y="63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56" y="68"/>
                  <a:pt x="154" y="70"/>
                  <a:pt x="152" y="71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47" y="76"/>
                  <a:pt x="146" y="76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2" y="65"/>
                  <a:pt x="163" y="64"/>
                  <a:pt x="164" y="63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74" y="57"/>
                  <a:pt x="174" y="57"/>
                  <a:pt x="174" y="57"/>
                </a:cubicBezTo>
                <a:cubicBezTo>
                  <a:pt x="177" y="55"/>
                  <a:pt x="177" y="55"/>
                  <a:pt x="177" y="55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6" y="50"/>
                  <a:pt x="186" y="50"/>
                  <a:pt x="186" y="50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199" y="42"/>
                  <a:pt x="199" y="42"/>
                  <a:pt x="199" y="42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201" y="42"/>
                  <a:pt x="201" y="42"/>
                  <a:pt x="201" y="42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204" y="40"/>
                  <a:pt x="204" y="40"/>
                  <a:pt x="204" y="40"/>
                </a:cubicBezTo>
                <a:cubicBezTo>
                  <a:pt x="205" y="40"/>
                  <a:pt x="205" y="40"/>
                  <a:pt x="205" y="40"/>
                </a:cubicBezTo>
                <a:cubicBezTo>
                  <a:pt x="201" y="43"/>
                  <a:pt x="201" y="43"/>
                  <a:pt x="201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196" y="45"/>
                  <a:pt x="196" y="45"/>
                  <a:pt x="196" y="45"/>
                </a:cubicBezTo>
                <a:cubicBezTo>
                  <a:pt x="196" y="46"/>
                  <a:pt x="196" y="46"/>
                  <a:pt x="196" y="46"/>
                </a:cubicBezTo>
                <a:cubicBezTo>
                  <a:pt x="193" y="48"/>
                  <a:pt x="193" y="48"/>
                  <a:pt x="193" y="4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88" y="51"/>
                  <a:pt x="188" y="51"/>
                  <a:pt x="188" y="51"/>
                </a:cubicBezTo>
                <a:cubicBezTo>
                  <a:pt x="187" y="52"/>
                  <a:pt x="187" y="52"/>
                  <a:pt x="187" y="52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79" y="57"/>
                  <a:pt x="179" y="57"/>
                  <a:pt x="179" y="57"/>
                </a:cubicBezTo>
                <a:cubicBezTo>
                  <a:pt x="174" y="60"/>
                  <a:pt x="174" y="60"/>
                  <a:pt x="174" y="60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66"/>
                  <a:pt x="163" y="66"/>
                  <a:pt x="163" y="66"/>
                </a:cubicBezTo>
                <a:cubicBezTo>
                  <a:pt x="163" y="66"/>
                  <a:pt x="163" y="66"/>
                  <a:pt x="163" y="66"/>
                </a:cubicBezTo>
                <a:cubicBezTo>
                  <a:pt x="159" y="68"/>
                  <a:pt x="159" y="68"/>
                  <a:pt x="159" y="68"/>
                </a:cubicBezTo>
                <a:cubicBezTo>
                  <a:pt x="157" y="69"/>
                  <a:pt x="156" y="70"/>
                  <a:pt x="155" y="71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5" y="72"/>
                  <a:pt x="155" y="72"/>
                  <a:pt x="155" y="72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8" y="72"/>
                  <a:pt x="158" y="72"/>
                  <a:pt x="158" y="72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1" y="78"/>
                  <a:pt x="151" y="78"/>
                  <a:pt x="151" y="78"/>
                </a:cubicBezTo>
                <a:cubicBezTo>
                  <a:pt x="148" y="81"/>
                  <a:pt x="148" y="81"/>
                  <a:pt x="148" y="81"/>
                </a:cubicBezTo>
                <a:cubicBezTo>
                  <a:pt x="148" y="81"/>
                  <a:pt x="149" y="81"/>
                  <a:pt x="149" y="81"/>
                </a:cubicBezTo>
                <a:cubicBezTo>
                  <a:pt x="145" y="85"/>
                  <a:pt x="145" y="85"/>
                  <a:pt x="145" y="85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6" y="87"/>
                  <a:pt x="146" y="87"/>
                  <a:pt x="146" y="87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4" y="78"/>
                  <a:pt x="154" y="78"/>
                  <a:pt x="154" y="78"/>
                </a:cubicBezTo>
                <a:cubicBezTo>
                  <a:pt x="157" y="76"/>
                  <a:pt x="157" y="76"/>
                  <a:pt x="157" y="76"/>
                </a:cubicBezTo>
                <a:cubicBezTo>
                  <a:pt x="155" y="78"/>
                  <a:pt x="155" y="78"/>
                  <a:pt x="155" y="78"/>
                </a:cubicBezTo>
                <a:cubicBezTo>
                  <a:pt x="153" y="82"/>
                  <a:pt x="153" y="82"/>
                  <a:pt x="153" y="82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3"/>
                  <a:pt x="155" y="82"/>
                  <a:pt x="156" y="80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67" y="71"/>
                  <a:pt x="167" y="71"/>
                  <a:pt x="167" y="71"/>
                </a:cubicBezTo>
                <a:cubicBezTo>
                  <a:pt x="168" y="69"/>
                  <a:pt x="168" y="69"/>
                  <a:pt x="168" y="69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74" y="66"/>
                  <a:pt x="174" y="66"/>
                  <a:pt x="174" y="66"/>
                </a:cubicBezTo>
                <a:cubicBezTo>
                  <a:pt x="170" y="70"/>
                  <a:pt x="170" y="70"/>
                  <a:pt x="170" y="70"/>
                </a:cubicBezTo>
                <a:cubicBezTo>
                  <a:pt x="171" y="70"/>
                  <a:pt x="171" y="70"/>
                  <a:pt x="171" y="70"/>
                </a:cubicBezTo>
                <a:cubicBezTo>
                  <a:pt x="176" y="67"/>
                  <a:pt x="176" y="67"/>
                  <a:pt x="176" y="67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82" y="64"/>
                  <a:pt x="182" y="64"/>
                  <a:pt x="182" y="64"/>
                </a:cubicBezTo>
                <a:cubicBezTo>
                  <a:pt x="182" y="64"/>
                  <a:pt x="182" y="64"/>
                  <a:pt x="182" y="64"/>
                </a:cubicBezTo>
                <a:moveTo>
                  <a:pt x="110" y="148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5" y="143"/>
                  <a:pt x="115" y="143"/>
                  <a:pt x="115" y="143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16" y="138"/>
                  <a:pt x="116" y="138"/>
                  <a:pt x="116" y="138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6" y="135"/>
                  <a:pt x="115" y="135"/>
                  <a:pt x="115" y="135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08" y="139"/>
                  <a:pt x="108" y="139"/>
                  <a:pt x="108" y="139"/>
                </a:cubicBezTo>
                <a:cubicBezTo>
                  <a:pt x="108" y="138"/>
                  <a:pt x="108" y="138"/>
                  <a:pt x="108" y="138"/>
                </a:cubicBezTo>
                <a:cubicBezTo>
                  <a:pt x="111" y="135"/>
                  <a:pt x="111" y="135"/>
                  <a:pt x="111" y="135"/>
                </a:cubicBezTo>
                <a:cubicBezTo>
                  <a:pt x="114" y="134"/>
                  <a:pt x="114" y="134"/>
                  <a:pt x="114" y="134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21" y="131"/>
                  <a:pt x="121" y="131"/>
                  <a:pt x="121" y="131"/>
                </a:cubicBezTo>
                <a:cubicBezTo>
                  <a:pt x="119" y="130"/>
                  <a:pt x="119" y="130"/>
                  <a:pt x="119" y="130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20" y="121"/>
                  <a:pt x="120" y="121"/>
                  <a:pt x="120" y="121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3" y="118"/>
                  <a:pt x="123" y="118"/>
                  <a:pt x="123" y="118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7" y="112"/>
                  <a:pt x="127" y="112"/>
                  <a:pt x="127" y="112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9" y="96"/>
                  <a:pt x="139" y="96"/>
                  <a:pt x="139" y="96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2" y="102"/>
                  <a:pt x="130" y="103"/>
                  <a:pt x="129" y="104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5" y="103"/>
                  <a:pt x="125" y="103"/>
                  <a:pt x="125" y="103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8"/>
                  <a:pt x="132" y="96"/>
                  <a:pt x="134" y="94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2" y="83"/>
                  <a:pt x="142" y="83"/>
                  <a:pt x="142" y="83"/>
                </a:cubicBezTo>
                <a:cubicBezTo>
                  <a:pt x="141" y="83"/>
                  <a:pt x="141" y="83"/>
                  <a:pt x="141" y="83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23" y="98"/>
                  <a:pt x="123" y="98"/>
                  <a:pt x="123" y="98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09" y="113"/>
                  <a:pt x="109" y="113"/>
                  <a:pt x="109" y="113"/>
                </a:cubicBezTo>
                <a:cubicBezTo>
                  <a:pt x="107" y="115"/>
                  <a:pt x="105" y="116"/>
                  <a:pt x="103" y="118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5" y="126"/>
                  <a:pt x="95" y="126"/>
                  <a:pt x="95" y="126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89" y="133"/>
                  <a:pt x="87" y="135"/>
                  <a:pt x="85" y="137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4" y="137"/>
                  <a:pt x="85" y="135"/>
                  <a:pt x="86" y="134"/>
                </a:cubicBezTo>
                <a:cubicBezTo>
                  <a:pt x="91" y="128"/>
                  <a:pt x="91" y="128"/>
                  <a:pt x="91" y="128"/>
                </a:cubicBezTo>
                <a:cubicBezTo>
                  <a:pt x="95" y="124"/>
                  <a:pt x="95" y="124"/>
                  <a:pt x="95" y="124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2" y="126"/>
                  <a:pt x="85" y="135"/>
                  <a:pt x="79" y="142"/>
                </a:cubicBezTo>
                <a:cubicBezTo>
                  <a:pt x="67" y="158"/>
                  <a:pt x="67" y="158"/>
                  <a:pt x="47" y="190"/>
                </a:cubicBezTo>
                <a:cubicBezTo>
                  <a:pt x="37" y="208"/>
                  <a:pt x="37" y="208"/>
                  <a:pt x="23" y="243"/>
                </a:cubicBezTo>
                <a:cubicBezTo>
                  <a:pt x="19" y="253"/>
                  <a:pt x="15" y="267"/>
                  <a:pt x="12" y="277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2" y="278"/>
                  <a:pt x="12" y="278"/>
                  <a:pt x="12" y="278"/>
                </a:cubicBezTo>
                <a:cubicBezTo>
                  <a:pt x="12" y="277"/>
                  <a:pt x="12" y="277"/>
                  <a:pt x="12" y="277"/>
                </a:cubicBezTo>
                <a:cubicBezTo>
                  <a:pt x="11" y="281"/>
                  <a:pt x="11" y="281"/>
                  <a:pt x="11" y="281"/>
                </a:cubicBezTo>
                <a:cubicBezTo>
                  <a:pt x="10" y="286"/>
                  <a:pt x="10" y="286"/>
                  <a:pt x="10" y="286"/>
                </a:cubicBezTo>
                <a:cubicBezTo>
                  <a:pt x="10" y="288"/>
                  <a:pt x="10" y="289"/>
                  <a:pt x="9" y="291"/>
                </a:cubicBezTo>
                <a:cubicBezTo>
                  <a:pt x="9" y="294"/>
                  <a:pt x="9" y="294"/>
                  <a:pt x="9" y="294"/>
                </a:cubicBezTo>
                <a:cubicBezTo>
                  <a:pt x="8" y="297"/>
                  <a:pt x="8" y="297"/>
                  <a:pt x="8" y="297"/>
                </a:cubicBezTo>
                <a:cubicBezTo>
                  <a:pt x="8" y="300"/>
                  <a:pt x="8" y="300"/>
                  <a:pt x="8" y="300"/>
                </a:cubicBezTo>
                <a:cubicBezTo>
                  <a:pt x="7" y="304"/>
                  <a:pt x="7" y="304"/>
                  <a:pt x="7" y="304"/>
                </a:cubicBezTo>
                <a:cubicBezTo>
                  <a:pt x="7" y="306"/>
                  <a:pt x="7" y="306"/>
                  <a:pt x="7" y="306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11"/>
                  <a:pt x="6" y="311"/>
                  <a:pt x="6" y="311"/>
                </a:cubicBezTo>
                <a:cubicBezTo>
                  <a:pt x="7" y="308"/>
                  <a:pt x="7" y="308"/>
                  <a:pt x="7" y="308"/>
                </a:cubicBezTo>
                <a:cubicBezTo>
                  <a:pt x="8" y="304"/>
                  <a:pt x="8" y="304"/>
                  <a:pt x="8" y="304"/>
                </a:cubicBezTo>
                <a:cubicBezTo>
                  <a:pt x="9" y="298"/>
                  <a:pt x="9" y="298"/>
                  <a:pt x="9" y="298"/>
                </a:cubicBezTo>
                <a:cubicBezTo>
                  <a:pt x="10" y="291"/>
                  <a:pt x="10" y="291"/>
                  <a:pt x="10" y="291"/>
                </a:cubicBezTo>
                <a:cubicBezTo>
                  <a:pt x="12" y="283"/>
                  <a:pt x="12" y="283"/>
                  <a:pt x="12" y="283"/>
                </a:cubicBezTo>
                <a:cubicBezTo>
                  <a:pt x="12" y="280"/>
                  <a:pt x="13" y="277"/>
                  <a:pt x="14" y="274"/>
                </a:cubicBezTo>
                <a:cubicBezTo>
                  <a:pt x="15" y="272"/>
                  <a:pt x="15" y="270"/>
                  <a:pt x="16" y="268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19" y="260"/>
                  <a:pt x="19" y="260"/>
                  <a:pt x="19" y="260"/>
                </a:cubicBezTo>
                <a:cubicBezTo>
                  <a:pt x="21" y="255"/>
                  <a:pt x="21" y="255"/>
                  <a:pt x="21" y="255"/>
                </a:cubicBezTo>
                <a:cubicBezTo>
                  <a:pt x="23" y="252"/>
                  <a:pt x="23" y="252"/>
                  <a:pt x="23" y="252"/>
                </a:cubicBezTo>
                <a:cubicBezTo>
                  <a:pt x="24" y="250"/>
                  <a:pt x="24" y="250"/>
                  <a:pt x="24" y="250"/>
                </a:cubicBezTo>
                <a:cubicBezTo>
                  <a:pt x="26" y="246"/>
                  <a:pt x="26" y="246"/>
                  <a:pt x="26" y="246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29" y="237"/>
                  <a:pt x="29" y="237"/>
                  <a:pt x="29" y="237"/>
                </a:cubicBezTo>
                <a:cubicBezTo>
                  <a:pt x="30" y="235"/>
                  <a:pt x="30" y="235"/>
                  <a:pt x="30" y="235"/>
                </a:cubicBezTo>
                <a:cubicBezTo>
                  <a:pt x="31" y="231"/>
                  <a:pt x="31" y="231"/>
                  <a:pt x="31" y="231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32" y="231"/>
                  <a:pt x="32" y="231"/>
                  <a:pt x="32" y="231"/>
                </a:cubicBezTo>
                <a:cubicBezTo>
                  <a:pt x="35" y="226"/>
                  <a:pt x="35" y="226"/>
                  <a:pt x="35" y="226"/>
                </a:cubicBezTo>
                <a:cubicBezTo>
                  <a:pt x="37" y="223"/>
                  <a:pt x="37" y="223"/>
                  <a:pt x="37" y="223"/>
                </a:cubicBezTo>
                <a:cubicBezTo>
                  <a:pt x="38" y="220"/>
                  <a:pt x="38" y="220"/>
                  <a:pt x="38" y="220"/>
                </a:cubicBezTo>
                <a:cubicBezTo>
                  <a:pt x="42" y="212"/>
                  <a:pt x="42" y="212"/>
                  <a:pt x="42" y="212"/>
                </a:cubicBezTo>
                <a:cubicBezTo>
                  <a:pt x="43" y="212"/>
                  <a:pt x="43" y="212"/>
                  <a:pt x="44" y="212"/>
                </a:cubicBezTo>
                <a:cubicBezTo>
                  <a:pt x="46" y="210"/>
                  <a:pt x="46" y="210"/>
                  <a:pt x="46" y="210"/>
                </a:cubicBezTo>
                <a:cubicBezTo>
                  <a:pt x="48" y="209"/>
                  <a:pt x="48" y="209"/>
                  <a:pt x="48" y="209"/>
                </a:cubicBezTo>
                <a:cubicBezTo>
                  <a:pt x="49" y="206"/>
                  <a:pt x="49" y="206"/>
                  <a:pt x="49" y="206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56" y="194"/>
                  <a:pt x="56" y="194"/>
                  <a:pt x="56" y="194"/>
                </a:cubicBezTo>
                <a:cubicBezTo>
                  <a:pt x="56" y="194"/>
                  <a:pt x="57" y="194"/>
                  <a:pt x="57" y="194"/>
                </a:cubicBezTo>
                <a:cubicBezTo>
                  <a:pt x="59" y="192"/>
                  <a:pt x="59" y="192"/>
                  <a:pt x="59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6" y="186"/>
                  <a:pt x="66" y="186"/>
                  <a:pt x="66" y="186"/>
                </a:cubicBezTo>
                <a:cubicBezTo>
                  <a:pt x="68" y="186"/>
                  <a:pt x="69" y="186"/>
                  <a:pt x="70" y="187"/>
                </a:cubicBezTo>
                <a:cubicBezTo>
                  <a:pt x="70" y="188"/>
                  <a:pt x="69" y="188"/>
                  <a:pt x="69" y="189"/>
                </a:cubicBezTo>
                <a:cubicBezTo>
                  <a:pt x="68" y="189"/>
                  <a:pt x="67" y="189"/>
                  <a:pt x="66" y="189"/>
                </a:cubicBezTo>
                <a:cubicBezTo>
                  <a:pt x="63" y="192"/>
                  <a:pt x="63" y="192"/>
                  <a:pt x="61" y="196"/>
                </a:cubicBezTo>
                <a:cubicBezTo>
                  <a:pt x="61" y="197"/>
                  <a:pt x="61" y="197"/>
                  <a:pt x="61" y="197"/>
                </a:cubicBezTo>
                <a:cubicBezTo>
                  <a:pt x="64" y="195"/>
                  <a:pt x="64" y="195"/>
                  <a:pt x="64" y="195"/>
                </a:cubicBezTo>
                <a:cubicBezTo>
                  <a:pt x="66" y="193"/>
                  <a:pt x="66" y="193"/>
                  <a:pt x="66" y="193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1" y="190"/>
                  <a:pt x="71" y="190"/>
                  <a:pt x="71" y="190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3" y="178"/>
                  <a:pt x="83" y="178"/>
                  <a:pt x="83" y="178"/>
                </a:cubicBezTo>
                <a:cubicBezTo>
                  <a:pt x="80" y="179"/>
                  <a:pt x="80" y="179"/>
                  <a:pt x="80" y="179"/>
                </a:cubicBezTo>
                <a:cubicBezTo>
                  <a:pt x="75" y="184"/>
                  <a:pt x="75" y="184"/>
                  <a:pt x="75" y="184"/>
                </a:cubicBezTo>
                <a:cubicBezTo>
                  <a:pt x="73" y="184"/>
                  <a:pt x="73" y="184"/>
                  <a:pt x="73" y="184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73" y="178"/>
                  <a:pt x="73" y="178"/>
                  <a:pt x="73" y="178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83" y="163"/>
                  <a:pt x="83" y="163"/>
                  <a:pt x="83" y="163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8" y="164"/>
                  <a:pt x="78" y="164"/>
                  <a:pt x="78" y="164"/>
                </a:cubicBezTo>
                <a:cubicBezTo>
                  <a:pt x="73" y="168"/>
                  <a:pt x="73" y="168"/>
                  <a:pt x="73" y="168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6" y="175"/>
                  <a:pt x="66" y="175"/>
                  <a:pt x="66" y="175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69"/>
                  <a:pt x="71" y="169"/>
                  <a:pt x="71" y="169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67"/>
                  <a:pt x="72" y="167"/>
                  <a:pt x="72" y="167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83" y="157"/>
                  <a:pt x="83" y="157"/>
                  <a:pt x="83" y="15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7" y="156"/>
                  <a:pt x="87" y="156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3" y="157"/>
                  <a:pt x="93" y="157"/>
                  <a:pt x="93" y="157"/>
                </a:cubicBezTo>
                <a:cubicBezTo>
                  <a:pt x="95" y="157"/>
                  <a:pt x="95" y="157"/>
                  <a:pt x="95" y="157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104" y="150"/>
                  <a:pt x="104" y="150"/>
                  <a:pt x="104" y="150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10" y="148"/>
                  <a:pt x="110" y="148"/>
                  <a:pt x="110" y="14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232"/>
          <p:cNvGrpSpPr/>
          <p:nvPr userDrawn="1"/>
        </p:nvGrpSpPr>
        <p:grpSpPr>
          <a:xfrm>
            <a:off x="2323742" y="2017406"/>
            <a:ext cx="674970" cy="674966"/>
            <a:chOff x="864537" y="1822859"/>
            <a:chExt cx="971309" cy="971307"/>
          </a:xfrm>
        </p:grpSpPr>
        <p:sp>
          <p:nvSpPr>
            <p:cNvPr id="9" name="Oval 82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01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83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232"/>
          <p:cNvGrpSpPr/>
          <p:nvPr userDrawn="1"/>
        </p:nvGrpSpPr>
        <p:grpSpPr>
          <a:xfrm>
            <a:off x="2323742" y="5074652"/>
            <a:ext cx="674970" cy="674966"/>
            <a:chOff x="864537" y="1822859"/>
            <a:chExt cx="971309" cy="971307"/>
          </a:xfrm>
        </p:grpSpPr>
        <p:sp>
          <p:nvSpPr>
            <p:cNvPr id="12" name="Oval 85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05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86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4" name="Group 232"/>
          <p:cNvGrpSpPr/>
          <p:nvPr userDrawn="1"/>
        </p:nvGrpSpPr>
        <p:grpSpPr>
          <a:xfrm>
            <a:off x="3363630" y="3575461"/>
            <a:ext cx="674970" cy="674966"/>
            <a:chOff x="864537" y="1822859"/>
            <a:chExt cx="971309" cy="971307"/>
          </a:xfrm>
        </p:grpSpPr>
        <p:sp>
          <p:nvSpPr>
            <p:cNvPr id="15" name="Oval 88"/>
            <p:cNvSpPr/>
            <p:nvPr userDrawn="1"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03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89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7" name="Group 232"/>
          <p:cNvGrpSpPr/>
          <p:nvPr userDrawn="1"/>
        </p:nvGrpSpPr>
        <p:grpSpPr>
          <a:xfrm>
            <a:off x="3072120" y="2617644"/>
            <a:ext cx="674970" cy="674966"/>
            <a:chOff x="864537" y="1822859"/>
            <a:chExt cx="971309" cy="971307"/>
          </a:xfrm>
        </p:grpSpPr>
        <p:sp>
          <p:nvSpPr>
            <p:cNvPr id="18" name="Oval 91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02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92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0" name="Group 232"/>
          <p:cNvGrpSpPr/>
          <p:nvPr userDrawn="1"/>
        </p:nvGrpSpPr>
        <p:grpSpPr>
          <a:xfrm>
            <a:off x="3072120" y="4446879"/>
            <a:ext cx="674970" cy="674966"/>
            <a:chOff x="864537" y="1822859"/>
            <a:chExt cx="971309" cy="971307"/>
          </a:xfrm>
        </p:grpSpPr>
        <p:sp>
          <p:nvSpPr>
            <p:cNvPr id="21" name="Oval 94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04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95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9" name="Oval 112"/>
          <p:cNvSpPr/>
          <p:nvPr/>
        </p:nvSpPr>
        <p:spPr>
          <a:xfrm>
            <a:off x="7715542" y="1988840"/>
            <a:ext cx="501355" cy="486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42" name="Oval 115"/>
          <p:cNvSpPr/>
          <p:nvPr/>
        </p:nvSpPr>
        <p:spPr>
          <a:xfrm>
            <a:off x="7715539" y="3590068"/>
            <a:ext cx="501361" cy="4870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Oval 118"/>
          <p:cNvSpPr/>
          <p:nvPr/>
        </p:nvSpPr>
        <p:spPr>
          <a:xfrm>
            <a:off x="7715539" y="5102236"/>
            <a:ext cx="501361" cy="4870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8" name="Oval 121"/>
          <p:cNvSpPr/>
          <p:nvPr/>
        </p:nvSpPr>
        <p:spPr>
          <a:xfrm>
            <a:off x="7715539" y="2786948"/>
            <a:ext cx="501361" cy="487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57" name="Oval 130"/>
          <p:cNvSpPr/>
          <p:nvPr/>
        </p:nvSpPr>
        <p:spPr>
          <a:xfrm>
            <a:off x="7715539" y="4382156"/>
            <a:ext cx="501361" cy="4870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59" name="Espace réservé du texte 8"/>
          <p:cNvSpPr>
            <a:spLocks noGrp="1"/>
          </p:cNvSpPr>
          <p:nvPr userDrawn="1">
            <p:ph type="body" sz="quarter" idx="55" hasCustomPrompt="1"/>
          </p:nvPr>
        </p:nvSpPr>
        <p:spPr bwMode="gray">
          <a:xfrm>
            <a:off x="4788024" y="2204865"/>
            <a:ext cx="2880320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0" name="Espace réservé du texte 8"/>
          <p:cNvSpPr>
            <a:spLocks noGrp="1"/>
          </p:cNvSpPr>
          <p:nvPr userDrawn="1">
            <p:ph type="body" sz="quarter" idx="56" hasCustomPrompt="1"/>
          </p:nvPr>
        </p:nvSpPr>
        <p:spPr bwMode="gray">
          <a:xfrm>
            <a:off x="4788024" y="1916832"/>
            <a:ext cx="288032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1" name="Espace réservé du texte 8"/>
          <p:cNvSpPr>
            <a:spLocks noGrp="1"/>
          </p:cNvSpPr>
          <p:nvPr userDrawn="1">
            <p:ph type="body" sz="quarter" idx="71" hasCustomPrompt="1"/>
          </p:nvPr>
        </p:nvSpPr>
        <p:spPr bwMode="gray">
          <a:xfrm>
            <a:off x="4788024" y="2996953"/>
            <a:ext cx="2880320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2" name="Espace réservé du texte 8"/>
          <p:cNvSpPr>
            <a:spLocks noGrp="1"/>
          </p:cNvSpPr>
          <p:nvPr userDrawn="1">
            <p:ph type="body" sz="quarter" idx="72" hasCustomPrompt="1"/>
          </p:nvPr>
        </p:nvSpPr>
        <p:spPr bwMode="gray">
          <a:xfrm>
            <a:off x="4788024" y="2708920"/>
            <a:ext cx="288032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3" name="Espace réservé du texte 8"/>
          <p:cNvSpPr>
            <a:spLocks noGrp="1"/>
          </p:cNvSpPr>
          <p:nvPr userDrawn="1">
            <p:ph type="body" sz="quarter" idx="73" hasCustomPrompt="1"/>
          </p:nvPr>
        </p:nvSpPr>
        <p:spPr bwMode="gray">
          <a:xfrm>
            <a:off x="4788024" y="3789041"/>
            <a:ext cx="2880320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4" name="Espace réservé du texte 8"/>
          <p:cNvSpPr>
            <a:spLocks noGrp="1"/>
          </p:cNvSpPr>
          <p:nvPr userDrawn="1">
            <p:ph type="body" sz="quarter" idx="74" hasCustomPrompt="1"/>
          </p:nvPr>
        </p:nvSpPr>
        <p:spPr bwMode="gray">
          <a:xfrm>
            <a:off x="4788024" y="3501008"/>
            <a:ext cx="288032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5" name="Espace réservé du texte 8"/>
          <p:cNvSpPr>
            <a:spLocks noGrp="1"/>
          </p:cNvSpPr>
          <p:nvPr userDrawn="1">
            <p:ph type="body" sz="quarter" idx="75" hasCustomPrompt="1"/>
          </p:nvPr>
        </p:nvSpPr>
        <p:spPr bwMode="gray">
          <a:xfrm>
            <a:off x="4788024" y="4581129"/>
            <a:ext cx="2880320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6" name="Espace réservé du texte 8"/>
          <p:cNvSpPr>
            <a:spLocks noGrp="1"/>
          </p:cNvSpPr>
          <p:nvPr userDrawn="1">
            <p:ph type="body" sz="quarter" idx="76" hasCustomPrompt="1"/>
          </p:nvPr>
        </p:nvSpPr>
        <p:spPr bwMode="gray">
          <a:xfrm>
            <a:off x="4788024" y="4293096"/>
            <a:ext cx="288032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7" name="Espace réservé du texte 8"/>
          <p:cNvSpPr>
            <a:spLocks noGrp="1"/>
          </p:cNvSpPr>
          <p:nvPr userDrawn="1">
            <p:ph type="body" sz="quarter" idx="77" hasCustomPrompt="1"/>
          </p:nvPr>
        </p:nvSpPr>
        <p:spPr bwMode="gray">
          <a:xfrm>
            <a:off x="4788024" y="5373216"/>
            <a:ext cx="2880320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8" name="Espace réservé du texte 8"/>
          <p:cNvSpPr>
            <a:spLocks noGrp="1"/>
          </p:cNvSpPr>
          <p:nvPr userDrawn="1">
            <p:ph type="body" sz="quarter" idx="78" hasCustomPrompt="1"/>
          </p:nvPr>
        </p:nvSpPr>
        <p:spPr bwMode="gray">
          <a:xfrm>
            <a:off x="4788024" y="5085183"/>
            <a:ext cx="2880320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D320CC0-D646-4836-B046-3170573329C2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0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cxnSp>
        <p:nvCxnSpPr>
          <p:cNvPr id="6" name="Straight Connector 59"/>
          <p:cNvCxnSpPr/>
          <p:nvPr userDrawn="1"/>
        </p:nvCxnSpPr>
        <p:spPr>
          <a:xfrm flipH="1">
            <a:off x="3273537" y="3822786"/>
            <a:ext cx="41108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30"/>
          <p:cNvSpPr>
            <a:spLocks noEditPoints="1"/>
          </p:cNvSpPr>
          <p:nvPr userDrawn="1"/>
        </p:nvSpPr>
        <p:spPr bwMode="auto">
          <a:xfrm>
            <a:off x="3784645" y="3045097"/>
            <a:ext cx="1572935" cy="1514282"/>
          </a:xfrm>
          <a:custGeom>
            <a:avLst/>
            <a:gdLst/>
            <a:ahLst/>
            <a:cxnLst>
              <a:cxn ang="0">
                <a:pos x="275" y="12"/>
              </a:cxn>
              <a:cxn ang="0">
                <a:pos x="297" y="7"/>
              </a:cxn>
              <a:cxn ang="0">
                <a:pos x="237" y="26"/>
              </a:cxn>
              <a:cxn ang="0">
                <a:pos x="731" y="474"/>
              </a:cxn>
              <a:cxn ang="0">
                <a:pos x="724" y="482"/>
              </a:cxn>
              <a:cxn ang="0">
                <a:pos x="470" y="13"/>
              </a:cxn>
              <a:cxn ang="0">
                <a:pos x="454" y="10"/>
              </a:cxn>
              <a:cxn ang="0">
                <a:pos x="470" y="32"/>
              </a:cxn>
              <a:cxn ang="0">
                <a:pos x="475" y="26"/>
              </a:cxn>
              <a:cxn ang="0">
                <a:pos x="432" y="9"/>
              </a:cxn>
              <a:cxn ang="0">
                <a:pos x="423" y="8"/>
              </a:cxn>
              <a:cxn ang="0">
                <a:pos x="397" y="9"/>
              </a:cxn>
              <a:cxn ang="0">
                <a:pos x="386" y="10"/>
              </a:cxn>
              <a:cxn ang="0">
                <a:pos x="390" y="18"/>
              </a:cxn>
              <a:cxn ang="0">
                <a:pos x="538" y="408"/>
              </a:cxn>
              <a:cxn ang="0">
                <a:pos x="730" y="264"/>
              </a:cxn>
              <a:cxn ang="0">
                <a:pos x="478" y="71"/>
              </a:cxn>
              <a:cxn ang="0">
                <a:pos x="418" y="50"/>
              </a:cxn>
              <a:cxn ang="0">
                <a:pos x="363" y="88"/>
              </a:cxn>
              <a:cxn ang="0">
                <a:pos x="418" y="83"/>
              </a:cxn>
              <a:cxn ang="0">
                <a:pos x="389" y="134"/>
              </a:cxn>
              <a:cxn ang="0">
                <a:pos x="366" y="141"/>
              </a:cxn>
              <a:cxn ang="0">
                <a:pos x="283" y="212"/>
              </a:cxn>
              <a:cxn ang="0">
                <a:pos x="375" y="215"/>
              </a:cxn>
              <a:cxn ang="0">
                <a:pos x="451" y="261"/>
              </a:cxn>
              <a:cxn ang="0">
                <a:pos x="492" y="285"/>
              </a:cxn>
              <a:cxn ang="0">
                <a:pos x="500" y="23"/>
              </a:cxn>
              <a:cxn ang="0">
                <a:pos x="512" y="40"/>
              </a:cxn>
              <a:cxn ang="0">
                <a:pos x="514" y="62"/>
              </a:cxn>
              <a:cxn ang="0">
                <a:pos x="671" y="360"/>
              </a:cxn>
              <a:cxn ang="0">
                <a:pos x="733" y="432"/>
              </a:cxn>
              <a:cxn ang="0">
                <a:pos x="314" y="123"/>
              </a:cxn>
              <a:cxn ang="0">
                <a:pos x="291" y="165"/>
              </a:cxn>
              <a:cxn ang="0">
                <a:pos x="288" y="153"/>
              </a:cxn>
              <a:cxn ang="0">
                <a:pos x="460" y="297"/>
              </a:cxn>
              <a:cxn ang="0">
                <a:pos x="364" y="533"/>
              </a:cxn>
              <a:cxn ang="0">
                <a:pos x="48" y="434"/>
              </a:cxn>
              <a:cxn ang="0">
                <a:pos x="126" y="647"/>
              </a:cxn>
              <a:cxn ang="0">
                <a:pos x="166" y="674"/>
              </a:cxn>
              <a:cxn ang="0">
                <a:pos x="11" y="348"/>
              </a:cxn>
              <a:cxn ang="0">
                <a:pos x="290" y="70"/>
              </a:cxn>
              <a:cxn ang="0">
                <a:pos x="88" y="161"/>
              </a:cxn>
              <a:cxn ang="0">
                <a:pos x="351" y="3"/>
              </a:cxn>
              <a:cxn ang="0">
                <a:pos x="352" y="1"/>
              </a:cxn>
              <a:cxn ang="0">
                <a:pos x="347" y="1"/>
              </a:cxn>
              <a:cxn ang="0">
                <a:pos x="341" y="2"/>
              </a:cxn>
              <a:cxn ang="0">
                <a:pos x="322" y="4"/>
              </a:cxn>
              <a:cxn ang="0">
                <a:pos x="281" y="13"/>
              </a:cxn>
              <a:cxn ang="0">
                <a:pos x="270" y="17"/>
              </a:cxn>
              <a:cxn ang="0">
                <a:pos x="242" y="33"/>
              </a:cxn>
              <a:cxn ang="0">
                <a:pos x="175" y="96"/>
              </a:cxn>
              <a:cxn ang="0">
                <a:pos x="299" y="35"/>
              </a:cxn>
              <a:cxn ang="0">
                <a:pos x="351" y="0"/>
              </a:cxn>
              <a:cxn ang="0">
                <a:pos x="330" y="2"/>
              </a:cxn>
              <a:cxn ang="0">
                <a:pos x="271" y="14"/>
              </a:cxn>
              <a:cxn ang="0">
                <a:pos x="319" y="3"/>
              </a:cxn>
              <a:cxn ang="0">
                <a:pos x="186" y="52"/>
              </a:cxn>
              <a:cxn ang="0">
                <a:pos x="208" y="42"/>
              </a:cxn>
              <a:cxn ang="0">
                <a:pos x="179" y="53"/>
              </a:cxn>
              <a:cxn ang="0">
                <a:pos x="193" y="48"/>
              </a:cxn>
              <a:cxn ang="0">
                <a:pos x="108" y="138"/>
              </a:cxn>
              <a:cxn ang="0">
                <a:pos x="86" y="134"/>
              </a:cxn>
              <a:cxn ang="0">
                <a:pos x="66" y="186"/>
              </a:cxn>
            </a:cxnLst>
            <a:rect l="0" t="0" r="r" b="b"/>
            <a:pathLst>
              <a:path w="746" h="719">
                <a:moveTo>
                  <a:pt x="713" y="218"/>
                </a:moveTo>
                <a:cubicBezTo>
                  <a:pt x="709" y="210"/>
                  <a:pt x="709" y="210"/>
                  <a:pt x="709" y="210"/>
                </a:cubicBezTo>
                <a:cubicBezTo>
                  <a:pt x="711" y="213"/>
                  <a:pt x="712" y="216"/>
                  <a:pt x="713" y="218"/>
                </a:cubicBezTo>
                <a:cubicBezTo>
                  <a:pt x="713" y="218"/>
                  <a:pt x="713" y="218"/>
                  <a:pt x="713" y="218"/>
                </a:cubicBezTo>
                <a:moveTo>
                  <a:pt x="709" y="210"/>
                </a:moveTo>
                <a:cubicBezTo>
                  <a:pt x="706" y="203"/>
                  <a:pt x="701" y="194"/>
                  <a:pt x="697" y="187"/>
                </a:cubicBezTo>
                <a:cubicBezTo>
                  <a:pt x="697" y="186"/>
                  <a:pt x="697" y="186"/>
                  <a:pt x="697" y="186"/>
                </a:cubicBezTo>
                <a:cubicBezTo>
                  <a:pt x="702" y="195"/>
                  <a:pt x="704" y="199"/>
                  <a:pt x="709" y="210"/>
                </a:cubicBezTo>
                <a:cubicBezTo>
                  <a:pt x="709" y="210"/>
                  <a:pt x="709" y="210"/>
                  <a:pt x="709" y="210"/>
                </a:cubicBezTo>
                <a:moveTo>
                  <a:pt x="696" y="186"/>
                </a:moveTo>
                <a:cubicBezTo>
                  <a:pt x="697" y="186"/>
                  <a:pt x="697" y="186"/>
                  <a:pt x="697" y="186"/>
                </a:cubicBezTo>
                <a:cubicBezTo>
                  <a:pt x="697" y="187"/>
                  <a:pt x="697" y="187"/>
                  <a:pt x="697" y="187"/>
                </a:cubicBezTo>
                <a:cubicBezTo>
                  <a:pt x="697" y="186"/>
                  <a:pt x="697" y="186"/>
                  <a:pt x="696" y="186"/>
                </a:cubicBezTo>
                <a:moveTo>
                  <a:pt x="746" y="352"/>
                </a:moveTo>
                <a:cubicBezTo>
                  <a:pt x="745" y="351"/>
                  <a:pt x="745" y="350"/>
                  <a:pt x="745" y="348"/>
                </a:cubicBezTo>
                <a:cubicBezTo>
                  <a:pt x="745" y="350"/>
                  <a:pt x="745" y="351"/>
                  <a:pt x="746" y="352"/>
                </a:cubicBezTo>
                <a:cubicBezTo>
                  <a:pt x="746" y="352"/>
                  <a:pt x="746" y="352"/>
                  <a:pt x="746" y="352"/>
                </a:cubicBezTo>
                <a:moveTo>
                  <a:pt x="745" y="347"/>
                </a:moveTo>
                <a:cubicBezTo>
                  <a:pt x="745" y="346"/>
                  <a:pt x="745" y="344"/>
                  <a:pt x="745" y="343"/>
                </a:cubicBezTo>
                <a:cubicBezTo>
                  <a:pt x="745" y="345"/>
                  <a:pt x="745" y="347"/>
                  <a:pt x="745" y="348"/>
                </a:cubicBezTo>
                <a:cubicBezTo>
                  <a:pt x="745" y="348"/>
                  <a:pt x="745" y="348"/>
                  <a:pt x="745" y="347"/>
                </a:cubicBezTo>
                <a:moveTo>
                  <a:pt x="743" y="327"/>
                </a:moveTo>
                <a:cubicBezTo>
                  <a:pt x="743" y="321"/>
                  <a:pt x="743" y="321"/>
                  <a:pt x="743" y="321"/>
                </a:cubicBezTo>
                <a:cubicBezTo>
                  <a:pt x="743" y="324"/>
                  <a:pt x="743" y="326"/>
                  <a:pt x="743" y="329"/>
                </a:cubicBezTo>
                <a:cubicBezTo>
                  <a:pt x="743" y="328"/>
                  <a:pt x="743" y="327"/>
                  <a:pt x="743" y="327"/>
                </a:cubicBezTo>
                <a:moveTo>
                  <a:pt x="309" y="4"/>
                </a:moveTo>
                <a:cubicBezTo>
                  <a:pt x="309" y="5"/>
                  <a:pt x="309" y="5"/>
                  <a:pt x="309" y="5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2" y="4"/>
                  <a:pt x="311" y="4"/>
                  <a:pt x="309" y="4"/>
                </a:cubicBezTo>
                <a:moveTo>
                  <a:pt x="307" y="5"/>
                </a:moveTo>
                <a:cubicBezTo>
                  <a:pt x="304" y="5"/>
                  <a:pt x="304" y="5"/>
                  <a:pt x="304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6" y="5"/>
                  <a:pt x="306" y="5"/>
                  <a:pt x="307" y="5"/>
                </a:cubicBezTo>
                <a:moveTo>
                  <a:pt x="259" y="17"/>
                </a:moveTo>
                <a:cubicBezTo>
                  <a:pt x="259" y="17"/>
                  <a:pt x="258" y="17"/>
                  <a:pt x="258" y="17"/>
                </a:cubicBezTo>
                <a:cubicBezTo>
                  <a:pt x="258" y="17"/>
                  <a:pt x="259" y="17"/>
                  <a:pt x="259" y="17"/>
                </a:cubicBezTo>
                <a:moveTo>
                  <a:pt x="266" y="15"/>
                </a:moveTo>
                <a:cubicBezTo>
                  <a:pt x="267" y="14"/>
                  <a:pt x="267" y="14"/>
                  <a:pt x="268" y="14"/>
                </a:cubicBezTo>
                <a:cubicBezTo>
                  <a:pt x="268" y="14"/>
                  <a:pt x="268" y="14"/>
                  <a:pt x="268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66" y="15"/>
                  <a:pt x="266" y="15"/>
                  <a:pt x="266" y="15"/>
                </a:cubicBezTo>
                <a:moveTo>
                  <a:pt x="269" y="14"/>
                </a:moveTo>
                <a:cubicBezTo>
                  <a:pt x="269" y="14"/>
                  <a:pt x="269" y="14"/>
                  <a:pt x="269" y="14"/>
                </a:cubicBezTo>
                <a:cubicBezTo>
                  <a:pt x="269" y="14"/>
                  <a:pt x="269" y="14"/>
                  <a:pt x="268" y="14"/>
                </a:cubicBezTo>
                <a:cubicBezTo>
                  <a:pt x="267" y="14"/>
                  <a:pt x="267" y="14"/>
                  <a:pt x="266" y="15"/>
                </a:cubicBezTo>
                <a:cubicBezTo>
                  <a:pt x="269" y="14"/>
                  <a:pt x="269" y="14"/>
                  <a:pt x="269" y="14"/>
                </a:cubicBezTo>
                <a:moveTo>
                  <a:pt x="267" y="14"/>
                </a:moveTo>
                <a:cubicBezTo>
                  <a:pt x="268" y="14"/>
                  <a:pt x="268" y="14"/>
                  <a:pt x="268" y="14"/>
                </a:cubicBezTo>
                <a:cubicBezTo>
                  <a:pt x="269" y="14"/>
                  <a:pt x="269" y="14"/>
                  <a:pt x="270" y="13"/>
                </a:cubicBezTo>
                <a:cubicBezTo>
                  <a:pt x="269" y="14"/>
                  <a:pt x="268" y="14"/>
                  <a:pt x="268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moveTo>
                  <a:pt x="270" y="13"/>
                </a:move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3" y="13"/>
                  <a:pt x="272" y="13"/>
                  <a:pt x="270" y="13"/>
                </a:cubicBezTo>
                <a:cubicBezTo>
                  <a:pt x="269" y="14"/>
                  <a:pt x="269" y="14"/>
                  <a:pt x="268" y="14"/>
                </a:cubicBezTo>
                <a:cubicBezTo>
                  <a:pt x="270" y="13"/>
                  <a:pt x="270" y="13"/>
                  <a:pt x="270" y="13"/>
                </a:cubicBezTo>
                <a:moveTo>
                  <a:pt x="279" y="11"/>
                </a:moveTo>
                <a:cubicBezTo>
                  <a:pt x="279" y="11"/>
                  <a:pt x="279" y="11"/>
                  <a:pt x="279" y="11"/>
                </a:cubicBezTo>
                <a:cubicBezTo>
                  <a:pt x="280" y="11"/>
                  <a:pt x="281" y="11"/>
                  <a:pt x="281" y="10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3" y="10"/>
                  <a:pt x="283" y="10"/>
                  <a:pt x="283" y="10"/>
                </a:cubicBezTo>
                <a:cubicBezTo>
                  <a:pt x="282" y="10"/>
                  <a:pt x="281" y="10"/>
                  <a:pt x="280" y="11"/>
                </a:cubicBezTo>
                <a:cubicBezTo>
                  <a:pt x="280" y="11"/>
                  <a:pt x="280" y="11"/>
                  <a:pt x="280" y="11"/>
                </a:cubicBezTo>
                <a:cubicBezTo>
                  <a:pt x="279" y="11"/>
                  <a:pt x="279" y="11"/>
                  <a:pt x="279" y="11"/>
                </a:cubicBezTo>
                <a:moveTo>
                  <a:pt x="286" y="9"/>
                </a:moveTo>
                <a:cubicBezTo>
                  <a:pt x="287" y="9"/>
                  <a:pt x="287" y="9"/>
                  <a:pt x="287" y="9"/>
                </a:cubicBezTo>
                <a:cubicBezTo>
                  <a:pt x="289" y="9"/>
                  <a:pt x="289" y="9"/>
                  <a:pt x="289" y="9"/>
                </a:cubicBezTo>
                <a:cubicBezTo>
                  <a:pt x="290" y="8"/>
                  <a:pt x="290" y="8"/>
                  <a:pt x="290" y="8"/>
                </a:cubicBezTo>
                <a:cubicBezTo>
                  <a:pt x="288" y="9"/>
                  <a:pt x="288" y="9"/>
                  <a:pt x="288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6" y="9"/>
                  <a:pt x="286" y="9"/>
                  <a:pt x="286" y="9"/>
                </a:cubicBezTo>
                <a:moveTo>
                  <a:pt x="293" y="8"/>
                </a:moveTo>
                <a:cubicBezTo>
                  <a:pt x="294" y="7"/>
                  <a:pt x="294" y="7"/>
                  <a:pt x="294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6" y="7"/>
                  <a:pt x="296" y="7"/>
                  <a:pt x="296" y="7"/>
                </a:cubicBezTo>
                <a:cubicBezTo>
                  <a:pt x="293" y="8"/>
                  <a:pt x="293" y="8"/>
                  <a:pt x="293" y="8"/>
                </a:cubicBezTo>
                <a:cubicBezTo>
                  <a:pt x="292" y="8"/>
                  <a:pt x="292" y="8"/>
                  <a:pt x="292" y="8"/>
                </a:cubicBezTo>
                <a:cubicBezTo>
                  <a:pt x="292" y="8"/>
                  <a:pt x="291" y="8"/>
                  <a:pt x="291" y="8"/>
                </a:cubicBezTo>
                <a:cubicBezTo>
                  <a:pt x="293" y="8"/>
                  <a:pt x="293" y="8"/>
                  <a:pt x="293" y="8"/>
                </a:cubicBezTo>
                <a:moveTo>
                  <a:pt x="298" y="7"/>
                </a:move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7"/>
                  <a:pt x="298" y="7"/>
                  <a:pt x="298" y="7"/>
                </a:cubicBezTo>
                <a:moveTo>
                  <a:pt x="309" y="5"/>
                </a:moveTo>
                <a:cubicBezTo>
                  <a:pt x="314" y="4"/>
                  <a:pt x="314" y="4"/>
                  <a:pt x="314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4" y="4"/>
                  <a:pt x="313" y="4"/>
                  <a:pt x="312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08" y="5"/>
                  <a:pt x="308" y="5"/>
                  <a:pt x="308" y="5"/>
                </a:cubicBezTo>
                <a:cubicBezTo>
                  <a:pt x="309" y="5"/>
                  <a:pt x="309" y="5"/>
                  <a:pt x="309" y="5"/>
                </a:cubicBezTo>
                <a:moveTo>
                  <a:pt x="315" y="4"/>
                </a:moveTo>
                <a:cubicBezTo>
                  <a:pt x="315" y="4"/>
                  <a:pt x="315" y="4"/>
                  <a:pt x="315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5" y="4"/>
                  <a:pt x="315" y="4"/>
                  <a:pt x="315" y="4"/>
                </a:cubicBezTo>
                <a:moveTo>
                  <a:pt x="295" y="7"/>
                </a:moveTo>
                <a:cubicBezTo>
                  <a:pt x="295" y="7"/>
                  <a:pt x="295" y="7"/>
                  <a:pt x="295" y="7"/>
                </a:cubicBezTo>
                <a:cubicBezTo>
                  <a:pt x="295" y="7"/>
                  <a:pt x="295" y="7"/>
                  <a:pt x="294" y="8"/>
                </a:cubicBezTo>
                <a:cubicBezTo>
                  <a:pt x="295" y="7"/>
                  <a:pt x="295" y="7"/>
                  <a:pt x="295" y="7"/>
                </a:cubicBezTo>
                <a:moveTo>
                  <a:pt x="295" y="7"/>
                </a:moveTo>
                <a:cubicBezTo>
                  <a:pt x="296" y="7"/>
                  <a:pt x="296" y="7"/>
                  <a:pt x="296" y="7"/>
                </a:cubicBezTo>
                <a:cubicBezTo>
                  <a:pt x="298" y="7"/>
                  <a:pt x="298" y="7"/>
                  <a:pt x="298" y="7"/>
                </a:cubicBezTo>
                <a:cubicBezTo>
                  <a:pt x="301" y="6"/>
                  <a:pt x="301" y="6"/>
                  <a:pt x="301" y="6"/>
                </a:cubicBezTo>
                <a:cubicBezTo>
                  <a:pt x="300" y="6"/>
                  <a:pt x="300" y="6"/>
                  <a:pt x="300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5" y="5"/>
                  <a:pt x="305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2" y="6"/>
                  <a:pt x="300" y="6"/>
                  <a:pt x="297" y="7"/>
                </a:cubicBezTo>
                <a:cubicBezTo>
                  <a:pt x="296" y="7"/>
                  <a:pt x="296" y="7"/>
                  <a:pt x="295" y="7"/>
                </a:cubicBezTo>
                <a:cubicBezTo>
                  <a:pt x="295" y="7"/>
                  <a:pt x="295" y="7"/>
                  <a:pt x="295" y="7"/>
                </a:cubicBezTo>
                <a:moveTo>
                  <a:pt x="2" y="405"/>
                </a:moveTo>
                <a:cubicBezTo>
                  <a:pt x="2" y="405"/>
                  <a:pt x="2" y="405"/>
                  <a:pt x="2" y="405"/>
                </a:cubicBezTo>
                <a:cubicBezTo>
                  <a:pt x="2" y="406"/>
                  <a:pt x="2" y="406"/>
                  <a:pt x="2" y="406"/>
                </a:cubicBezTo>
                <a:cubicBezTo>
                  <a:pt x="2" y="405"/>
                  <a:pt x="2" y="405"/>
                  <a:pt x="2" y="405"/>
                </a:cubicBezTo>
                <a:moveTo>
                  <a:pt x="2" y="404"/>
                </a:moveTo>
                <a:cubicBezTo>
                  <a:pt x="2" y="403"/>
                  <a:pt x="2" y="402"/>
                  <a:pt x="1" y="401"/>
                </a:cubicBezTo>
                <a:cubicBezTo>
                  <a:pt x="2" y="401"/>
                  <a:pt x="2" y="401"/>
                  <a:pt x="2" y="402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4"/>
                  <a:pt x="2" y="404"/>
                  <a:pt x="2" y="404"/>
                </a:cubicBezTo>
                <a:moveTo>
                  <a:pt x="1" y="383"/>
                </a:moveTo>
                <a:cubicBezTo>
                  <a:pt x="1" y="385"/>
                  <a:pt x="1" y="386"/>
                  <a:pt x="1" y="388"/>
                </a:cubicBezTo>
                <a:cubicBezTo>
                  <a:pt x="1" y="392"/>
                  <a:pt x="1" y="395"/>
                  <a:pt x="1" y="398"/>
                </a:cubicBezTo>
                <a:cubicBezTo>
                  <a:pt x="1" y="399"/>
                  <a:pt x="1" y="399"/>
                  <a:pt x="1" y="399"/>
                </a:cubicBezTo>
                <a:cubicBezTo>
                  <a:pt x="1" y="394"/>
                  <a:pt x="1" y="388"/>
                  <a:pt x="1" y="383"/>
                </a:cubicBezTo>
                <a:moveTo>
                  <a:pt x="23" y="243"/>
                </a:moveTo>
                <a:cubicBezTo>
                  <a:pt x="24" y="240"/>
                  <a:pt x="26" y="236"/>
                  <a:pt x="27" y="232"/>
                </a:cubicBezTo>
                <a:cubicBezTo>
                  <a:pt x="26" y="235"/>
                  <a:pt x="25" y="237"/>
                  <a:pt x="25" y="239"/>
                </a:cubicBezTo>
                <a:cubicBezTo>
                  <a:pt x="23" y="243"/>
                  <a:pt x="23" y="243"/>
                  <a:pt x="23" y="243"/>
                </a:cubicBezTo>
                <a:cubicBezTo>
                  <a:pt x="23" y="243"/>
                  <a:pt x="23" y="243"/>
                  <a:pt x="23" y="243"/>
                </a:cubicBezTo>
                <a:moveTo>
                  <a:pt x="33" y="217"/>
                </a:moveTo>
                <a:cubicBezTo>
                  <a:pt x="33" y="218"/>
                  <a:pt x="33" y="218"/>
                  <a:pt x="33" y="219"/>
                </a:cubicBezTo>
                <a:cubicBezTo>
                  <a:pt x="31" y="224"/>
                  <a:pt x="29" y="228"/>
                  <a:pt x="27" y="232"/>
                </a:cubicBezTo>
                <a:cubicBezTo>
                  <a:pt x="26" y="236"/>
                  <a:pt x="24" y="240"/>
                  <a:pt x="23" y="243"/>
                </a:cubicBezTo>
                <a:cubicBezTo>
                  <a:pt x="27" y="232"/>
                  <a:pt x="29" y="227"/>
                  <a:pt x="33" y="217"/>
                </a:cubicBezTo>
                <a:moveTo>
                  <a:pt x="33" y="217"/>
                </a:moveTo>
                <a:cubicBezTo>
                  <a:pt x="33" y="217"/>
                  <a:pt x="33" y="217"/>
                  <a:pt x="33" y="217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3" y="219"/>
                  <a:pt x="33" y="219"/>
                  <a:pt x="33" y="219"/>
                </a:cubicBezTo>
                <a:cubicBezTo>
                  <a:pt x="33" y="218"/>
                  <a:pt x="33" y="218"/>
                  <a:pt x="33" y="217"/>
                </a:cubicBezTo>
                <a:moveTo>
                  <a:pt x="47" y="190"/>
                </a:moveTo>
                <a:cubicBezTo>
                  <a:pt x="47" y="190"/>
                  <a:pt x="48" y="189"/>
                  <a:pt x="48" y="188"/>
                </a:cubicBezTo>
                <a:cubicBezTo>
                  <a:pt x="48" y="189"/>
                  <a:pt x="48" y="189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moveTo>
                  <a:pt x="47" y="190"/>
                </a:moveTo>
                <a:cubicBezTo>
                  <a:pt x="47" y="190"/>
                  <a:pt x="48" y="189"/>
                  <a:pt x="48" y="188"/>
                </a:cubicBezTo>
                <a:cubicBezTo>
                  <a:pt x="48" y="189"/>
                  <a:pt x="47" y="190"/>
                  <a:pt x="47" y="190"/>
                </a:cubicBezTo>
                <a:cubicBezTo>
                  <a:pt x="52" y="181"/>
                  <a:pt x="55" y="177"/>
                  <a:pt x="59" y="170"/>
                </a:cubicBezTo>
                <a:cubicBezTo>
                  <a:pt x="55" y="176"/>
                  <a:pt x="52" y="182"/>
                  <a:pt x="48" y="188"/>
                </a:cubicBezTo>
                <a:cubicBezTo>
                  <a:pt x="48" y="189"/>
                  <a:pt x="47" y="190"/>
                  <a:pt x="47" y="190"/>
                </a:cubicBezTo>
                <a:cubicBezTo>
                  <a:pt x="47" y="190"/>
                  <a:pt x="47" y="190"/>
                  <a:pt x="47" y="190"/>
                </a:cubicBezTo>
                <a:moveTo>
                  <a:pt x="135" y="87"/>
                </a:moveTo>
                <a:cubicBezTo>
                  <a:pt x="136" y="86"/>
                  <a:pt x="136" y="85"/>
                  <a:pt x="137" y="85"/>
                </a:cubicBezTo>
                <a:cubicBezTo>
                  <a:pt x="138" y="84"/>
                  <a:pt x="139" y="83"/>
                  <a:pt x="140" y="82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5" y="87"/>
                  <a:pt x="135" y="87"/>
                  <a:pt x="135" y="87"/>
                </a:cubicBezTo>
                <a:moveTo>
                  <a:pt x="140" y="81"/>
                </a:moveTo>
                <a:cubicBezTo>
                  <a:pt x="141" y="81"/>
                  <a:pt x="141" y="81"/>
                  <a:pt x="141" y="81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0" y="81"/>
                  <a:pt x="137" y="83"/>
                  <a:pt x="137" y="84"/>
                </a:cubicBezTo>
                <a:cubicBezTo>
                  <a:pt x="137" y="84"/>
                  <a:pt x="139" y="82"/>
                  <a:pt x="140" y="81"/>
                </a:cubicBezTo>
                <a:moveTo>
                  <a:pt x="231" y="28"/>
                </a:moveTo>
                <a:cubicBezTo>
                  <a:pt x="233" y="28"/>
                  <a:pt x="233" y="28"/>
                  <a:pt x="233" y="28"/>
                </a:cubicBezTo>
                <a:cubicBezTo>
                  <a:pt x="237" y="26"/>
                  <a:pt x="237" y="26"/>
                  <a:pt x="237" y="26"/>
                </a:cubicBezTo>
                <a:cubicBezTo>
                  <a:pt x="237" y="26"/>
                  <a:pt x="237" y="26"/>
                  <a:pt x="237" y="26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1" y="28"/>
                  <a:pt x="231" y="28"/>
                  <a:pt x="231" y="2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28" y="30"/>
                  <a:pt x="228" y="30"/>
                  <a:pt x="228" y="30"/>
                </a:cubicBezTo>
                <a:cubicBezTo>
                  <a:pt x="231" y="28"/>
                  <a:pt x="231" y="28"/>
                  <a:pt x="231" y="28"/>
                </a:cubicBezTo>
                <a:moveTo>
                  <a:pt x="695" y="448"/>
                </a:moveTo>
                <a:cubicBezTo>
                  <a:pt x="695" y="447"/>
                  <a:pt x="695" y="446"/>
                  <a:pt x="695" y="445"/>
                </a:cubicBezTo>
                <a:cubicBezTo>
                  <a:pt x="695" y="445"/>
                  <a:pt x="695" y="444"/>
                  <a:pt x="695" y="444"/>
                </a:cubicBezTo>
                <a:cubicBezTo>
                  <a:pt x="695" y="443"/>
                  <a:pt x="696" y="443"/>
                  <a:pt x="696" y="443"/>
                </a:cubicBezTo>
                <a:cubicBezTo>
                  <a:pt x="696" y="443"/>
                  <a:pt x="696" y="440"/>
                  <a:pt x="694" y="436"/>
                </a:cubicBezTo>
                <a:cubicBezTo>
                  <a:pt x="694" y="436"/>
                  <a:pt x="694" y="436"/>
                  <a:pt x="694" y="433"/>
                </a:cubicBezTo>
                <a:cubicBezTo>
                  <a:pt x="694" y="432"/>
                  <a:pt x="694" y="432"/>
                  <a:pt x="694" y="432"/>
                </a:cubicBezTo>
                <a:cubicBezTo>
                  <a:pt x="693" y="433"/>
                  <a:pt x="693" y="433"/>
                  <a:pt x="693" y="433"/>
                </a:cubicBezTo>
                <a:cubicBezTo>
                  <a:pt x="692" y="435"/>
                  <a:pt x="692" y="435"/>
                  <a:pt x="692" y="435"/>
                </a:cubicBezTo>
                <a:cubicBezTo>
                  <a:pt x="692" y="435"/>
                  <a:pt x="692" y="437"/>
                  <a:pt x="692" y="438"/>
                </a:cubicBezTo>
                <a:cubicBezTo>
                  <a:pt x="692" y="438"/>
                  <a:pt x="692" y="438"/>
                  <a:pt x="692" y="439"/>
                </a:cubicBezTo>
                <a:cubicBezTo>
                  <a:pt x="692" y="439"/>
                  <a:pt x="692" y="439"/>
                  <a:pt x="692" y="439"/>
                </a:cubicBezTo>
                <a:cubicBezTo>
                  <a:pt x="692" y="440"/>
                  <a:pt x="692" y="441"/>
                  <a:pt x="692" y="441"/>
                </a:cubicBezTo>
                <a:cubicBezTo>
                  <a:pt x="691" y="444"/>
                  <a:pt x="691" y="444"/>
                  <a:pt x="691" y="444"/>
                </a:cubicBezTo>
                <a:cubicBezTo>
                  <a:pt x="690" y="447"/>
                  <a:pt x="690" y="449"/>
                  <a:pt x="690" y="450"/>
                </a:cubicBezTo>
                <a:cubicBezTo>
                  <a:pt x="690" y="451"/>
                  <a:pt x="691" y="453"/>
                  <a:pt x="691" y="453"/>
                </a:cubicBezTo>
                <a:cubicBezTo>
                  <a:pt x="692" y="453"/>
                  <a:pt x="692" y="453"/>
                  <a:pt x="694" y="453"/>
                </a:cubicBezTo>
                <a:cubicBezTo>
                  <a:pt x="694" y="451"/>
                  <a:pt x="695" y="449"/>
                  <a:pt x="695" y="448"/>
                </a:cubicBezTo>
                <a:moveTo>
                  <a:pt x="711" y="529"/>
                </a:moveTo>
                <a:cubicBezTo>
                  <a:pt x="714" y="522"/>
                  <a:pt x="714" y="522"/>
                  <a:pt x="714" y="522"/>
                </a:cubicBezTo>
                <a:cubicBezTo>
                  <a:pt x="714" y="522"/>
                  <a:pt x="715" y="520"/>
                  <a:pt x="715" y="520"/>
                </a:cubicBezTo>
                <a:cubicBezTo>
                  <a:pt x="714" y="521"/>
                  <a:pt x="713" y="521"/>
                  <a:pt x="712" y="522"/>
                </a:cubicBezTo>
                <a:cubicBezTo>
                  <a:pt x="712" y="522"/>
                  <a:pt x="712" y="522"/>
                  <a:pt x="711" y="523"/>
                </a:cubicBezTo>
                <a:cubicBezTo>
                  <a:pt x="712" y="523"/>
                  <a:pt x="712" y="523"/>
                  <a:pt x="712" y="523"/>
                </a:cubicBezTo>
                <a:cubicBezTo>
                  <a:pt x="711" y="524"/>
                  <a:pt x="711" y="525"/>
                  <a:pt x="711" y="525"/>
                </a:cubicBezTo>
                <a:cubicBezTo>
                  <a:pt x="711" y="525"/>
                  <a:pt x="711" y="525"/>
                  <a:pt x="711" y="525"/>
                </a:cubicBezTo>
                <a:cubicBezTo>
                  <a:pt x="711" y="526"/>
                  <a:pt x="711" y="526"/>
                  <a:pt x="710" y="527"/>
                </a:cubicBezTo>
                <a:cubicBezTo>
                  <a:pt x="710" y="528"/>
                  <a:pt x="710" y="528"/>
                  <a:pt x="710" y="528"/>
                </a:cubicBezTo>
                <a:cubicBezTo>
                  <a:pt x="710" y="528"/>
                  <a:pt x="710" y="528"/>
                  <a:pt x="710" y="528"/>
                </a:cubicBezTo>
                <a:cubicBezTo>
                  <a:pt x="710" y="528"/>
                  <a:pt x="711" y="527"/>
                  <a:pt x="711" y="527"/>
                </a:cubicBezTo>
                <a:cubicBezTo>
                  <a:pt x="711" y="527"/>
                  <a:pt x="711" y="526"/>
                  <a:pt x="712" y="527"/>
                </a:cubicBezTo>
                <a:cubicBezTo>
                  <a:pt x="711" y="527"/>
                  <a:pt x="711" y="528"/>
                  <a:pt x="711" y="529"/>
                </a:cubicBezTo>
                <a:cubicBezTo>
                  <a:pt x="711" y="528"/>
                  <a:pt x="711" y="528"/>
                  <a:pt x="711" y="528"/>
                </a:cubicBezTo>
                <a:cubicBezTo>
                  <a:pt x="711" y="528"/>
                  <a:pt x="711" y="528"/>
                  <a:pt x="711" y="528"/>
                </a:cubicBezTo>
                <a:cubicBezTo>
                  <a:pt x="711" y="529"/>
                  <a:pt x="710" y="530"/>
                  <a:pt x="710" y="531"/>
                </a:cubicBezTo>
                <a:cubicBezTo>
                  <a:pt x="710" y="531"/>
                  <a:pt x="710" y="531"/>
                  <a:pt x="710" y="531"/>
                </a:cubicBezTo>
                <a:cubicBezTo>
                  <a:pt x="710" y="531"/>
                  <a:pt x="710" y="531"/>
                  <a:pt x="710" y="531"/>
                </a:cubicBezTo>
                <a:cubicBezTo>
                  <a:pt x="710" y="530"/>
                  <a:pt x="710" y="530"/>
                  <a:pt x="711" y="529"/>
                </a:cubicBezTo>
                <a:moveTo>
                  <a:pt x="712" y="517"/>
                </a:moveTo>
                <a:cubicBezTo>
                  <a:pt x="712" y="517"/>
                  <a:pt x="712" y="516"/>
                  <a:pt x="712" y="516"/>
                </a:cubicBezTo>
                <a:cubicBezTo>
                  <a:pt x="712" y="515"/>
                  <a:pt x="712" y="515"/>
                  <a:pt x="712" y="515"/>
                </a:cubicBezTo>
                <a:cubicBezTo>
                  <a:pt x="713" y="515"/>
                  <a:pt x="713" y="514"/>
                  <a:pt x="713" y="514"/>
                </a:cubicBezTo>
                <a:cubicBezTo>
                  <a:pt x="713" y="514"/>
                  <a:pt x="713" y="515"/>
                  <a:pt x="712" y="515"/>
                </a:cubicBezTo>
                <a:cubicBezTo>
                  <a:pt x="712" y="515"/>
                  <a:pt x="712" y="516"/>
                  <a:pt x="712" y="516"/>
                </a:cubicBezTo>
                <a:cubicBezTo>
                  <a:pt x="712" y="517"/>
                  <a:pt x="712" y="517"/>
                  <a:pt x="712" y="517"/>
                </a:cubicBezTo>
                <a:moveTo>
                  <a:pt x="728" y="487"/>
                </a:moveTo>
                <a:cubicBezTo>
                  <a:pt x="734" y="465"/>
                  <a:pt x="734" y="465"/>
                  <a:pt x="734" y="465"/>
                </a:cubicBezTo>
                <a:cubicBezTo>
                  <a:pt x="733" y="469"/>
                  <a:pt x="733" y="469"/>
                  <a:pt x="733" y="469"/>
                </a:cubicBezTo>
                <a:cubicBezTo>
                  <a:pt x="732" y="471"/>
                  <a:pt x="732" y="473"/>
                  <a:pt x="731" y="475"/>
                </a:cubicBezTo>
                <a:cubicBezTo>
                  <a:pt x="731" y="476"/>
                  <a:pt x="731" y="476"/>
                  <a:pt x="731" y="476"/>
                </a:cubicBezTo>
                <a:cubicBezTo>
                  <a:pt x="731" y="475"/>
                  <a:pt x="731" y="475"/>
                  <a:pt x="731" y="474"/>
                </a:cubicBezTo>
                <a:cubicBezTo>
                  <a:pt x="731" y="473"/>
                  <a:pt x="731" y="473"/>
                  <a:pt x="731" y="473"/>
                </a:cubicBezTo>
                <a:cubicBezTo>
                  <a:pt x="731" y="474"/>
                  <a:pt x="731" y="474"/>
                  <a:pt x="731" y="474"/>
                </a:cubicBezTo>
                <a:cubicBezTo>
                  <a:pt x="728" y="480"/>
                  <a:pt x="727" y="486"/>
                  <a:pt x="725" y="493"/>
                </a:cubicBezTo>
                <a:cubicBezTo>
                  <a:pt x="725" y="493"/>
                  <a:pt x="725" y="493"/>
                  <a:pt x="725" y="493"/>
                </a:cubicBezTo>
                <a:cubicBezTo>
                  <a:pt x="725" y="494"/>
                  <a:pt x="725" y="494"/>
                  <a:pt x="725" y="494"/>
                </a:cubicBezTo>
                <a:cubicBezTo>
                  <a:pt x="723" y="498"/>
                  <a:pt x="723" y="498"/>
                  <a:pt x="722" y="501"/>
                </a:cubicBezTo>
                <a:cubicBezTo>
                  <a:pt x="722" y="504"/>
                  <a:pt x="721" y="504"/>
                  <a:pt x="721" y="504"/>
                </a:cubicBezTo>
                <a:cubicBezTo>
                  <a:pt x="722" y="504"/>
                  <a:pt x="722" y="504"/>
                  <a:pt x="722" y="504"/>
                </a:cubicBezTo>
                <a:cubicBezTo>
                  <a:pt x="728" y="487"/>
                  <a:pt x="728" y="487"/>
                  <a:pt x="728" y="487"/>
                </a:cubicBezTo>
                <a:moveTo>
                  <a:pt x="714" y="506"/>
                </a:moveTo>
                <a:cubicBezTo>
                  <a:pt x="715" y="505"/>
                  <a:pt x="715" y="503"/>
                  <a:pt x="716" y="502"/>
                </a:cubicBezTo>
                <a:cubicBezTo>
                  <a:pt x="716" y="501"/>
                  <a:pt x="716" y="501"/>
                  <a:pt x="716" y="501"/>
                </a:cubicBezTo>
                <a:cubicBezTo>
                  <a:pt x="716" y="500"/>
                  <a:pt x="716" y="500"/>
                  <a:pt x="716" y="500"/>
                </a:cubicBezTo>
                <a:cubicBezTo>
                  <a:pt x="716" y="500"/>
                  <a:pt x="716" y="500"/>
                  <a:pt x="716" y="500"/>
                </a:cubicBezTo>
                <a:cubicBezTo>
                  <a:pt x="716" y="500"/>
                  <a:pt x="716" y="499"/>
                  <a:pt x="716" y="496"/>
                </a:cubicBezTo>
                <a:cubicBezTo>
                  <a:pt x="718" y="491"/>
                  <a:pt x="718" y="491"/>
                  <a:pt x="718" y="491"/>
                </a:cubicBezTo>
                <a:cubicBezTo>
                  <a:pt x="715" y="496"/>
                  <a:pt x="715" y="502"/>
                  <a:pt x="715" y="503"/>
                </a:cubicBezTo>
                <a:cubicBezTo>
                  <a:pt x="715" y="503"/>
                  <a:pt x="715" y="503"/>
                  <a:pt x="715" y="504"/>
                </a:cubicBezTo>
                <a:cubicBezTo>
                  <a:pt x="714" y="505"/>
                  <a:pt x="714" y="506"/>
                  <a:pt x="714" y="506"/>
                </a:cubicBezTo>
                <a:cubicBezTo>
                  <a:pt x="714" y="506"/>
                  <a:pt x="714" y="506"/>
                  <a:pt x="714" y="506"/>
                </a:cubicBezTo>
                <a:moveTo>
                  <a:pt x="719" y="481"/>
                </a:moveTo>
                <a:cubicBezTo>
                  <a:pt x="719" y="480"/>
                  <a:pt x="719" y="480"/>
                  <a:pt x="719" y="480"/>
                </a:cubicBezTo>
                <a:cubicBezTo>
                  <a:pt x="719" y="480"/>
                  <a:pt x="719" y="480"/>
                  <a:pt x="719" y="481"/>
                </a:cubicBezTo>
                <a:cubicBezTo>
                  <a:pt x="719" y="481"/>
                  <a:pt x="719" y="481"/>
                  <a:pt x="719" y="481"/>
                </a:cubicBezTo>
                <a:moveTo>
                  <a:pt x="719" y="485"/>
                </a:moveTo>
                <a:cubicBezTo>
                  <a:pt x="719" y="484"/>
                  <a:pt x="719" y="484"/>
                  <a:pt x="719" y="484"/>
                </a:cubicBezTo>
                <a:cubicBezTo>
                  <a:pt x="719" y="483"/>
                  <a:pt x="719" y="482"/>
                  <a:pt x="719" y="482"/>
                </a:cubicBezTo>
                <a:cubicBezTo>
                  <a:pt x="720" y="479"/>
                  <a:pt x="720" y="479"/>
                  <a:pt x="720" y="479"/>
                </a:cubicBezTo>
                <a:cubicBezTo>
                  <a:pt x="719" y="478"/>
                  <a:pt x="719" y="478"/>
                  <a:pt x="719" y="478"/>
                </a:cubicBezTo>
                <a:cubicBezTo>
                  <a:pt x="719" y="479"/>
                  <a:pt x="719" y="479"/>
                  <a:pt x="719" y="479"/>
                </a:cubicBezTo>
                <a:cubicBezTo>
                  <a:pt x="719" y="480"/>
                  <a:pt x="719" y="480"/>
                  <a:pt x="719" y="482"/>
                </a:cubicBezTo>
                <a:cubicBezTo>
                  <a:pt x="719" y="485"/>
                  <a:pt x="719" y="485"/>
                  <a:pt x="718" y="486"/>
                </a:cubicBezTo>
                <a:cubicBezTo>
                  <a:pt x="719" y="485"/>
                  <a:pt x="719" y="485"/>
                  <a:pt x="719" y="485"/>
                </a:cubicBezTo>
                <a:moveTo>
                  <a:pt x="720" y="475"/>
                </a:moveTo>
                <a:cubicBezTo>
                  <a:pt x="720" y="475"/>
                  <a:pt x="720" y="474"/>
                  <a:pt x="720" y="474"/>
                </a:cubicBezTo>
                <a:cubicBezTo>
                  <a:pt x="720" y="473"/>
                  <a:pt x="720" y="473"/>
                  <a:pt x="720" y="473"/>
                </a:cubicBezTo>
                <a:cubicBezTo>
                  <a:pt x="720" y="472"/>
                  <a:pt x="720" y="471"/>
                  <a:pt x="720" y="471"/>
                </a:cubicBezTo>
                <a:cubicBezTo>
                  <a:pt x="720" y="470"/>
                  <a:pt x="720" y="470"/>
                  <a:pt x="720" y="470"/>
                </a:cubicBezTo>
                <a:cubicBezTo>
                  <a:pt x="720" y="470"/>
                  <a:pt x="720" y="471"/>
                  <a:pt x="720" y="471"/>
                </a:cubicBezTo>
                <a:cubicBezTo>
                  <a:pt x="720" y="472"/>
                  <a:pt x="720" y="472"/>
                  <a:pt x="719" y="473"/>
                </a:cubicBezTo>
                <a:cubicBezTo>
                  <a:pt x="719" y="474"/>
                  <a:pt x="719" y="474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19" y="475"/>
                  <a:pt x="719" y="475"/>
                  <a:pt x="719" y="475"/>
                </a:cubicBezTo>
                <a:cubicBezTo>
                  <a:pt x="720" y="475"/>
                  <a:pt x="720" y="475"/>
                  <a:pt x="720" y="475"/>
                </a:cubicBezTo>
                <a:moveTo>
                  <a:pt x="721" y="502"/>
                </a:moveTo>
                <a:cubicBezTo>
                  <a:pt x="721" y="502"/>
                  <a:pt x="723" y="495"/>
                  <a:pt x="723" y="494"/>
                </a:cubicBezTo>
                <a:cubicBezTo>
                  <a:pt x="722" y="495"/>
                  <a:pt x="722" y="495"/>
                  <a:pt x="721" y="497"/>
                </a:cubicBezTo>
                <a:cubicBezTo>
                  <a:pt x="721" y="497"/>
                  <a:pt x="721" y="497"/>
                  <a:pt x="721" y="497"/>
                </a:cubicBezTo>
                <a:cubicBezTo>
                  <a:pt x="723" y="492"/>
                  <a:pt x="723" y="492"/>
                  <a:pt x="723" y="492"/>
                </a:cubicBezTo>
                <a:cubicBezTo>
                  <a:pt x="723" y="492"/>
                  <a:pt x="723" y="492"/>
                  <a:pt x="723" y="492"/>
                </a:cubicBezTo>
                <a:cubicBezTo>
                  <a:pt x="722" y="491"/>
                  <a:pt x="722" y="491"/>
                  <a:pt x="722" y="491"/>
                </a:cubicBezTo>
                <a:cubicBezTo>
                  <a:pt x="723" y="490"/>
                  <a:pt x="723" y="489"/>
                  <a:pt x="723" y="488"/>
                </a:cubicBezTo>
                <a:cubicBezTo>
                  <a:pt x="724" y="486"/>
                  <a:pt x="724" y="484"/>
                  <a:pt x="725" y="482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2"/>
                  <a:pt x="724" y="482"/>
                  <a:pt x="724" y="482"/>
                </a:cubicBezTo>
                <a:cubicBezTo>
                  <a:pt x="724" y="480"/>
                  <a:pt x="725" y="477"/>
                  <a:pt x="726" y="474"/>
                </a:cubicBezTo>
                <a:cubicBezTo>
                  <a:pt x="725" y="475"/>
                  <a:pt x="725" y="475"/>
                  <a:pt x="725" y="475"/>
                </a:cubicBezTo>
                <a:cubicBezTo>
                  <a:pt x="725" y="475"/>
                  <a:pt x="725" y="475"/>
                  <a:pt x="725" y="475"/>
                </a:cubicBezTo>
                <a:cubicBezTo>
                  <a:pt x="725" y="475"/>
                  <a:pt x="724" y="474"/>
                  <a:pt x="725" y="473"/>
                </a:cubicBezTo>
                <a:cubicBezTo>
                  <a:pt x="725" y="472"/>
                  <a:pt x="725" y="472"/>
                  <a:pt x="725" y="472"/>
                </a:cubicBezTo>
                <a:cubicBezTo>
                  <a:pt x="725" y="471"/>
                  <a:pt x="725" y="464"/>
                  <a:pt x="725" y="461"/>
                </a:cubicBezTo>
                <a:cubicBezTo>
                  <a:pt x="725" y="461"/>
                  <a:pt x="725" y="461"/>
                  <a:pt x="725" y="457"/>
                </a:cubicBezTo>
                <a:cubicBezTo>
                  <a:pt x="725" y="457"/>
                  <a:pt x="724" y="458"/>
                  <a:pt x="724" y="458"/>
                </a:cubicBezTo>
                <a:cubicBezTo>
                  <a:pt x="724" y="458"/>
                  <a:pt x="723" y="456"/>
                  <a:pt x="723" y="455"/>
                </a:cubicBezTo>
                <a:cubicBezTo>
                  <a:pt x="722" y="455"/>
                  <a:pt x="722" y="456"/>
                  <a:pt x="722" y="458"/>
                </a:cubicBezTo>
                <a:cubicBezTo>
                  <a:pt x="722" y="461"/>
                  <a:pt x="722" y="461"/>
                  <a:pt x="722" y="465"/>
                </a:cubicBezTo>
                <a:cubicBezTo>
                  <a:pt x="723" y="468"/>
                  <a:pt x="721" y="470"/>
                  <a:pt x="721" y="473"/>
                </a:cubicBezTo>
                <a:cubicBezTo>
                  <a:pt x="721" y="473"/>
                  <a:pt x="721" y="473"/>
                  <a:pt x="721" y="473"/>
                </a:cubicBezTo>
                <a:cubicBezTo>
                  <a:pt x="722" y="474"/>
                  <a:pt x="722" y="474"/>
                  <a:pt x="722" y="474"/>
                </a:cubicBezTo>
                <a:cubicBezTo>
                  <a:pt x="722" y="475"/>
                  <a:pt x="721" y="478"/>
                  <a:pt x="721" y="481"/>
                </a:cubicBezTo>
                <a:cubicBezTo>
                  <a:pt x="721" y="481"/>
                  <a:pt x="720" y="481"/>
                  <a:pt x="720" y="482"/>
                </a:cubicBezTo>
                <a:cubicBezTo>
                  <a:pt x="720" y="485"/>
                  <a:pt x="720" y="488"/>
                  <a:pt x="719" y="491"/>
                </a:cubicBezTo>
                <a:cubicBezTo>
                  <a:pt x="719" y="494"/>
                  <a:pt x="718" y="497"/>
                  <a:pt x="717" y="500"/>
                </a:cubicBezTo>
                <a:cubicBezTo>
                  <a:pt x="716" y="506"/>
                  <a:pt x="715" y="512"/>
                  <a:pt x="713" y="517"/>
                </a:cubicBezTo>
                <a:cubicBezTo>
                  <a:pt x="714" y="516"/>
                  <a:pt x="715" y="515"/>
                  <a:pt x="715" y="514"/>
                </a:cubicBezTo>
                <a:cubicBezTo>
                  <a:pt x="715" y="514"/>
                  <a:pt x="716" y="513"/>
                  <a:pt x="716" y="513"/>
                </a:cubicBezTo>
                <a:cubicBezTo>
                  <a:pt x="716" y="513"/>
                  <a:pt x="718" y="508"/>
                  <a:pt x="719" y="506"/>
                </a:cubicBezTo>
                <a:cubicBezTo>
                  <a:pt x="719" y="506"/>
                  <a:pt x="719" y="506"/>
                  <a:pt x="719" y="505"/>
                </a:cubicBezTo>
                <a:cubicBezTo>
                  <a:pt x="720" y="503"/>
                  <a:pt x="720" y="503"/>
                  <a:pt x="720" y="503"/>
                </a:cubicBezTo>
                <a:cubicBezTo>
                  <a:pt x="720" y="504"/>
                  <a:pt x="720" y="504"/>
                  <a:pt x="720" y="504"/>
                </a:cubicBezTo>
                <a:cubicBezTo>
                  <a:pt x="720" y="503"/>
                  <a:pt x="720" y="503"/>
                  <a:pt x="721" y="502"/>
                </a:cubicBezTo>
                <a:moveTo>
                  <a:pt x="482" y="16"/>
                </a:moveTo>
                <a:cubicBezTo>
                  <a:pt x="480" y="15"/>
                  <a:pt x="479" y="15"/>
                  <a:pt x="479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80" y="15"/>
                  <a:pt x="480" y="15"/>
                  <a:pt x="481" y="15"/>
                </a:cubicBezTo>
                <a:cubicBezTo>
                  <a:pt x="481" y="15"/>
                  <a:pt x="481" y="15"/>
                  <a:pt x="481" y="15"/>
                </a:cubicBezTo>
                <a:cubicBezTo>
                  <a:pt x="481" y="16"/>
                  <a:pt x="482" y="16"/>
                  <a:pt x="482" y="16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83" y="16"/>
                  <a:pt x="483" y="16"/>
                  <a:pt x="483" y="16"/>
                </a:cubicBezTo>
                <a:cubicBezTo>
                  <a:pt x="483" y="16"/>
                  <a:pt x="482" y="16"/>
                  <a:pt x="482" y="16"/>
                </a:cubicBezTo>
                <a:moveTo>
                  <a:pt x="492" y="21"/>
                </a:moveTo>
                <a:cubicBezTo>
                  <a:pt x="492" y="20"/>
                  <a:pt x="488" y="19"/>
                  <a:pt x="488" y="19"/>
                </a:cubicBezTo>
                <a:cubicBezTo>
                  <a:pt x="488" y="19"/>
                  <a:pt x="488" y="19"/>
                  <a:pt x="488" y="19"/>
                </a:cubicBezTo>
                <a:cubicBezTo>
                  <a:pt x="489" y="20"/>
                  <a:pt x="490" y="20"/>
                  <a:pt x="490" y="20"/>
                </a:cubicBezTo>
                <a:cubicBezTo>
                  <a:pt x="491" y="20"/>
                  <a:pt x="491" y="20"/>
                  <a:pt x="491" y="21"/>
                </a:cubicBezTo>
                <a:cubicBezTo>
                  <a:pt x="491" y="20"/>
                  <a:pt x="491" y="20"/>
                  <a:pt x="491" y="20"/>
                </a:cubicBezTo>
                <a:cubicBezTo>
                  <a:pt x="491" y="20"/>
                  <a:pt x="492" y="21"/>
                  <a:pt x="492" y="21"/>
                </a:cubicBezTo>
                <a:cubicBezTo>
                  <a:pt x="492" y="21"/>
                  <a:pt x="492" y="21"/>
                  <a:pt x="492" y="21"/>
                </a:cubicBezTo>
                <a:moveTo>
                  <a:pt x="476" y="14"/>
                </a:moveTo>
                <a:cubicBezTo>
                  <a:pt x="475" y="14"/>
                  <a:pt x="475" y="14"/>
                  <a:pt x="474" y="14"/>
                </a:cubicBezTo>
                <a:cubicBezTo>
                  <a:pt x="474" y="13"/>
                  <a:pt x="473" y="13"/>
                  <a:pt x="473" y="13"/>
                </a:cubicBezTo>
                <a:cubicBezTo>
                  <a:pt x="473" y="13"/>
                  <a:pt x="473" y="13"/>
                  <a:pt x="473" y="13"/>
                </a:cubicBezTo>
                <a:cubicBezTo>
                  <a:pt x="469" y="12"/>
                  <a:pt x="468" y="12"/>
                  <a:pt x="467" y="12"/>
                </a:cubicBezTo>
                <a:cubicBezTo>
                  <a:pt x="468" y="12"/>
                  <a:pt x="469" y="12"/>
                  <a:pt x="469" y="12"/>
                </a:cubicBezTo>
                <a:cubicBezTo>
                  <a:pt x="469" y="12"/>
                  <a:pt x="469" y="12"/>
                  <a:pt x="469" y="12"/>
                </a:cubicBezTo>
                <a:cubicBezTo>
                  <a:pt x="467" y="12"/>
                  <a:pt x="465" y="11"/>
                  <a:pt x="463" y="11"/>
                </a:cubicBezTo>
                <a:cubicBezTo>
                  <a:pt x="463" y="11"/>
                  <a:pt x="463" y="11"/>
                  <a:pt x="463" y="11"/>
                </a:cubicBezTo>
                <a:cubicBezTo>
                  <a:pt x="465" y="12"/>
                  <a:pt x="468" y="12"/>
                  <a:pt x="470" y="13"/>
                </a:cubicBezTo>
                <a:cubicBezTo>
                  <a:pt x="470" y="13"/>
                  <a:pt x="470" y="13"/>
                  <a:pt x="470" y="13"/>
                </a:cubicBezTo>
                <a:cubicBezTo>
                  <a:pt x="482" y="17"/>
                  <a:pt x="482" y="17"/>
                  <a:pt x="483" y="17"/>
                </a:cubicBezTo>
                <a:cubicBezTo>
                  <a:pt x="482" y="16"/>
                  <a:pt x="480" y="16"/>
                  <a:pt x="479" y="15"/>
                </a:cubicBezTo>
                <a:cubicBezTo>
                  <a:pt x="480" y="16"/>
                  <a:pt x="480" y="16"/>
                  <a:pt x="480" y="16"/>
                </a:cubicBezTo>
                <a:cubicBezTo>
                  <a:pt x="480" y="16"/>
                  <a:pt x="480" y="16"/>
                  <a:pt x="480" y="16"/>
                </a:cubicBezTo>
                <a:cubicBezTo>
                  <a:pt x="479" y="15"/>
                  <a:pt x="479" y="15"/>
                  <a:pt x="478" y="15"/>
                </a:cubicBezTo>
                <a:cubicBezTo>
                  <a:pt x="479" y="15"/>
                  <a:pt x="479" y="15"/>
                  <a:pt x="479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8" y="15"/>
                  <a:pt x="478" y="15"/>
                </a:cubicBezTo>
                <a:cubicBezTo>
                  <a:pt x="478" y="15"/>
                  <a:pt x="477" y="14"/>
                  <a:pt x="476" y="14"/>
                </a:cubicBezTo>
                <a:moveTo>
                  <a:pt x="460" y="10"/>
                </a:moveTo>
                <a:cubicBezTo>
                  <a:pt x="455" y="9"/>
                  <a:pt x="455" y="9"/>
                  <a:pt x="455" y="9"/>
                </a:cubicBezTo>
                <a:cubicBezTo>
                  <a:pt x="455" y="9"/>
                  <a:pt x="456" y="9"/>
                  <a:pt x="457" y="10"/>
                </a:cubicBezTo>
                <a:cubicBezTo>
                  <a:pt x="457" y="10"/>
                  <a:pt x="457" y="10"/>
                  <a:pt x="455" y="9"/>
                </a:cubicBezTo>
                <a:cubicBezTo>
                  <a:pt x="454" y="9"/>
                  <a:pt x="454" y="9"/>
                  <a:pt x="453" y="9"/>
                </a:cubicBezTo>
                <a:cubicBezTo>
                  <a:pt x="453" y="9"/>
                  <a:pt x="453" y="9"/>
                  <a:pt x="453" y="9"/>
                </a:cubicBezTo>
                <a:cubicBezTo>
                  <a:pt x="454" y="9"/>
                  <a:pt x="455" y="9"/>
                  <a:pt x="456" y="10"/>
                </a:cubicBezTo>
                <a:cubicBezTo>
                  <a:pt x="455" y="10"/>
                  <a:pt x="455" y="10"/>
                  <a:pt x="455" y="10"/>
                </a:cubicBezTo>
                <a:cubicBezTo>
                  <a:pt x="456" y="10"/>
                  <a:pt x="457" y="10"/>
                  <a:pt x="458" y="10"/>
                </a:cubicBezTo>
                <a:cubicBezTo>
                  <a:pt x="457" y="10"/>
                  <a:pt x="457" y="10"/>
                  <a:pt x="457" y="10"/>
                </a:cubicBezTo>
                <a:cubicBezTo>
                  <a:pt x="458" y="11"/>
                  <a:pt x="459" y="11"/>
                  <a:pt x="460" y="11"/>
                </a:cubicBezTo>
                <a:cubicBezTo>
                  <a:pt x="461" y="11"/>
                  <a:pt x="461" y="11"/>
                  <a:pt x="461" y="11"/>
                </a:cubicBezTo>
                <a:cubicBezTo>
                  <a:pt x="462" y="11"/>
                  <a:pt x="462" y="11"/>
                  <a:pt x="466" y="13"/>
                </a:cubicBezTo>
                <a:cubicBezTo>
                  <a:pt x="467" y="13"/>
                  <a:pt x="467" y="13"/>
                  <a:pt x="467" y="13"/>
                </a:cubicBezTo>
                <a:cubicBezTo>
                  <a:pt x="468" y="13"/>
                  <a:pt x="469" y="13"/>
                  <a:pt x="470" y="13"/>
                </a:cubicBezTo>
                <a:cubicBezTo>
                  <a:pt x="470" y="13"/>
                  <a:pt x="470" y="13"/>
                  <a:pt x="470" y="13"/>
                </a:cubicBezTo>
                <a:cubicBezTo>
                  <a:pt x="471" y="13"/>
                  <a:pt x="471" y="13"/>
                  <a:pt x="471" y="13"/>
                </a:cubicBezTo>
                <a:cubicBezTo>
                  <a:pt x="471" y="13"/>
                  <a:pt x="471" y="13"/>
                  <a:pt x="471" y="13"/>
                </a:cubicBezTo>
                <a:cubicBezTo>
                  <a:pt x="470" y="13"/>
                  <a:pt x="470" y="13"/>
                  <a:pt x="469" y="13"/>
                </a:cubicBezTo>
                <a:cubicBezTo>
                  <a:pt x="468" y="12"/>
                  <a:pt x="467" y="12"/>
                  <a:pt x="466" y="12"/>
                </a:cubicBezTo>
                <a:cubicBezTo>
                  <a:pt x="464" y="12"/>
                  <a:pt x="462" y="11"/>
                  <a:pt x="460" y="10"/>
                </a:cubicBezTo>
                <a:moveTo>
                  <a:pt x="445" y="7"/>
                </a:moveTo>
                <a:cubicBezTo>
                  <a:pt x="444" y="7"/>
                  <a:pt x="444" y="7"/>
                  <a:pt x="444" y="7"/>
                </a:cubicBezTo>
                <a:cubicBezTo>
                  <a:pt x="444" y="7"/>
                  <a:pt x="444" y="7"/>
                  <a:pt x="444" y="7"/>
                </a:cubicBezTo>
                <a:cubicBezTo>
                  <a:pt x="443" y="7"/>
                  <a:pt x="443" y="7"/>
                  <a:pt x="443" y="7"/>
                </a:cubicBezTo>
                <a:cubicBezTo>
                  <a:pt x="440" y="6"/>
                  <a:pt x="439" y="6"/>
                  <a:pt x="438" y="6"/>
                </a:cubicBezTo>
                <a:cubicBezTo>
                  <a:pt x="440" y="6"/>
                  <a:pt x="441" y="6"/>
                  <a:pt x="442" y="7"/>
                </a:cubicBezTo>
                <a:cubicBezTo>
                  <a:pt x="442" y="7"/>
                  <a:pt x="442" y="7"/>
                  <a:pt x="442" y="7"/>
                </a:cubicBezTo>
                <a:cubicBezTo>
                  <a:pt x="444" y="7"/>
                  <a:pt x="445" y="7"/>
                  <a:pt x="447" y="8"/>
                </a:cubicBezTo>
                <a:cubicBezTo>
                  <a:pt x="447" y="8"/>
                  <a:pt x="447" y="8"/>
                  <a:pt x="447" y="8"/>
                </a:cubicBezTo>
                <a:cubicBezTo>
                  <a:pt x="450" y="9"/>
                  <a:pt x="450" y="9"/>
                  <a:pt x="450" y="9"/>
                </a:cubicBezTo>
                <a:cubicBezTo>
                  <a:pt x="450" y="9"/>
                  <a:pt x="450" y="9"/>
                  <a:pt x="450" y="9"/>
                </a:cubicBezTo>
                <a:cubicBezTo>
                  <a:pt x="450" y="9"/>
                  <a:pt x="450" y="9"/>
                  <a:pt x="450" y="9"/>
                </a:cubicBezTo>
                <a:cubicBezTo>
                  <a:pt x="451" y="9"/>
                  <a:pt x="452" y="9"/>
                  <a:pt x="452" y="9"/>
                </a:cubicBezTo>
                <a:cubicBezTo>
                  <a:pt x="454" y="9"/>
                  <a:pt x="454" y="9"/>
                  <a:pt x="454" y="9"/>
                </a:cubicBezTo>
                <a:cubicBezTo>
                  <a:pt x="454" y="9"/>
                  <a:pt x="453" y="9"/>
                  <a:pt x="452" y="9"/>
                </a:cubicBezTo>
                <a:cubicBezTo>
                  <a:pt x="453" y="9"/>
                  <a:pt x="453" y="9"/>
                  <a:pt x="453" y="9"/>
                </a:cubicBezTo>
                <a:cubicBezTo>
                  <a:pt x="452" y="9"/>
                  <a:pt x="452" y="9"/>
                  <a:pt x="451" y="9"/>
                </a:cubicBezTo>
                <a:cubicBezTo>
                  <a:pt x="451" y="8"/>
                  <a:pt x="451" y="8"/>
                  <a:pt x="451" y="8"/>
                </a:cubicBezTo>
                <a:cubicBezTo>
                  <a:pt x="451" y="8"/>
                  <a:pt x="451" y="8"/>
                  <a:pt x="449" y="8"/>
                </a:cubicBezTo>
                <a:cubicBezTo>
                  <a:pt x="448" y="8"/>
                  <a:pt x="447" y="7"/>
                  <a:pt x="446" y="7"/>
                </a:cubicBezTo>
                <a:cubicBezTo>
                  <a:pt x="446" y="7"/>
                  <a:pt x="446" y="7"/>
                  <a:pt x="446" y="7"/>
                </a:cubicBezTo>
                <a:cubicBezTo>
                  <a:pt x="446" y="7"/>
                  <a:pt x="445" y="7"/>
                  <a:pt x="445" y="7"/>
                </a:cubicBezTo>
                <a:moveTo>
                  <a:pt x="459" y="11"/>
                </a:moveTo>
                <a:cubicBezTo>
                  <a:pt x="458" y="10"/>
                  <a:pt x="458" y="10"/>
                  <a:pt x="458" y="10"/>
                </a:cubicBezTo>
                <a:cubicBezTo>
                  <a:pt x="457" y="10"/>
                  <a:pt x="457" y="10"/>
                  <a:pt x="457" y="1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56" y="10"/>
                  <a:pt x="456" y="10"/>
                  <a:pt x="456" y="10"/>
                </a:cubicBezTo>
                <a:cubicBezTo>
                  <a:pt x="455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3" y="9"/>
                  <a:pt x="453" y="9"/>
                  <a:pt x="453" y="9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7" y="10"/>
                  <a:pt x="457" y="10"/>
                  <a:pt x="458" y="11"/>
                </a:cubicBezTo>
                <a:cubicBezTo>
                  <a:pt x="458" y="11"/>
                  <a:pt x="458" y="11"/>
                  <a:pt x="458" y="11"/>
                </a:cubicBezTo>
                <a:cubicBezTo>
                  <a:pt x="458" y="11"/>
                  <a:pt x="459" y="11"/>
                  <a:pt x="460" y="11"/>
                </a:cubicBezTo>
                <a:cubicBezTo>
                  <a:pt x="460" y="11"/>
                  <a:pt x="460" y="11"/>
                  <a:pt x="460" y="11"/>
                </a:cubicBezTo>
                <a:cubicBezTo>
                  <a:pt x="460" y="11"/>
                  <a:pt x="459" y="11"/>
                  <a:pt x="459" y="11"/>
                </a:cubicBezTo>
                <a:moveTo>
                  <a:pt x="440" y="6"/>
                </a:moveTo>
                <a:cubicBezTo>
                  <a:pt x="440" y="6"/>
                  <a:pt x="437" y="6"/>
                  <a:pt x="436" y="6"/>
                </a:cubicBezTo>
                <a:cubicBezTo>
                  <a:pt x="437" y="6"/>
                  <a:pt x="437" y="6"/>
                  <a:pt x="437" y="6"/>
                </a:cubicBezTo>
                <a:cubicBezTo>
                  <a:pt x="437" y="6"/>
                  <a:pt x="436" y="6"/>
                  <a:pt x="436" y="6"/>
                </a:cubicBezTo>
                <a:cubicBezTo>
                  <a:pt x="437" y="6"/>
                  <a:pt x="437" y="6"/>
                  <a:pt x="437" y="6"/>
                </a:cubicBezTo>
                <a:cubicBezTo>
                  <a:pt x="438" y="6"/>
                  <a:pt x="439" y="6"/>
                  <a:pt x="440" y="6"/>
                </a:cubicBezTo>
                <a:cubicBezTo>
                  <a:pt x="440" y="7"/>
                  <a:pt x="441" y="7"/>
                  <a:pt x="442" y="7"/>
                </a:cubicBezTo>
                <a:cubicBezTo>
                  <a:pt x="442" y="7"/>
                  <a:pt x="442" y="7"/>
                  <a:pt x="442" y="7"/>
                </a:cubicBezTo>
                <a:cubicBezTo>
                  <a:pt x="441" y="7"/>
                  <a:pt x="441" y="7"/>
                  <a:pt x="440" y="6"/>
                </a:cubicBezTo>
                <a:moveTo>
                  <a:pt x="487" y="60"/>
                </a:moveTo>
                <a:cubicBezTo>
                  <a:pt x="487" y="59"/>
                  <a:pt x="487" y="59"/>
                  <a:pt x="486" y="59"/>
                </a:cubicBezTo>
                <a:cubicBezTo>
                  <a:pt x="485" y="59"/>
                  <a:pt x="485" y="59"/>
                  <a:pt x="485" y="59"/>
                </a:cubicBezTo>
                <a:cubicBezTo>
                  <a:pt x="484" y="58"/>
                  <a:pt x="484" y="58"/>
                  <a:pt x="484" y="58"/>
                </a:cubicBezTo>
                <a:cubicBezTo>
                  <a:pt x="483" y="58"/>
                  <a:pt x="482" y="58"/>
                  <a:pt x="480" y="58"/>
                </a:cubicBezTo>
                <a:cubicBezTo>
                  <a:pt x="481" y="58"/>
                  <a:pt x="481" y="58"/>
                  <a:pt x="481" y="58"/>
                </a:cubicBezTo>
                <a:cubicBezTo>
                  <a:pt x="482" y="59"/>
                  <a:pt x="482" y="59"/>
                  <a:pt x="482" y="59"/>
                </a:cubicBezTo>
                <a:cubicBezTo>
                  <a:pt x="483" y="60"/>
                  <a:pt x="483" y="61"/>
                  <a:pt x="484" y="62"/>
                </a:cubicBezTo>
                <a:cubicBezTo>
                  <a:pt x="485" y="62"/>
                  <a:pt x="485" y="62"/>
                  <a:pt x="486" y="62"/>
                </a:cubicBezTo>
                <a:cubicBezTo>
                  <a:pt x="487" y="62"/>
                  <a:pt x="486" y="62"/>
                  <a:pt x="486" y="61"/>
                </a:cubicBezTo>
                <a:cubicBezTo>
                  <a:pt x="486" y="61"/>
                  <a:pt x="486" y="61"/>
                  <a:pt x="486" y="61"/>
                </a:cubicBezTo>
                <a:cubicBezTo>
                  <a:pt x="486" y="61"/>
                  <a:pt x="486" y="61"/>
                  <a:pt x="486" y="61"/>
                </a:cubicBezTo>
                <a:cubicBezTo>
                  <a:pt x="487" y="61"/>
                  <a:pt x="487" y="61"/>
                  <a:pt x="487" y="61"/>
                </a:cubicBezTo>
                <a:cubicBezTo>
                  <a:pt x="487" y="61"/>
                  <a:pt x="487" y="61"/>
                  <a:pt x="487" y="61"/>
                </a:cubicBezTo>
                <a:cubicBezTo>
                  <a:pt x="487" y="60"/>
                  <a:pt x="487" y="60"/>
                  <a:pt x="487" y="60"/>
                </a:cubicBezTo>
                <a:moveTo>
                  <a:pt x="473" y="23"/>
                </a:moveTo>
                <a:cubicBezTo>
                  <a:pt x="471" y="22"/>
                  <a:pt x="471" y="22"/>
                  <a:pt x="468" y="21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8" y="21"/>
                  <a:pt x="468" y="21"/>
                  <a:pt x="468" y="21"/>
                </a:cubicBezTo>
                <a:cubicBezTo>
                  <a:pt x="468" y="21"/>
                  <a:pt x="468" y="21"/>
                  <a:pt x="467" y="21"/>
                </a:cubicBezTo>
                <a:cubicBezTo>
                  <a:pt x="468" y="22"/>
                  <a:pt x="469" y="22"/>
                  <a:pt x="470" y="23"/>
                </a:cubicBezTo>
                <a:cubicBezTo>
                  <a:pt x="470" y="23"/>
                  <a:pt x="470" y="23"/>
                  <a:pt x="470" y="23"/>
                </a:cubicBezTo>
                <a:cubicBezTo>
                  <a:pt x="469" y="23"/>
                  <a:pt x="469" y="23"/>
                  <a:pt x="469" y="23"/>
                </a:cubicBezTo>
                <a:cubicBezTo>
                  <a:pt x="469" y="23"/>
                  <a:pt x="470" y="23"/>
                  <a:pt x="470" y="23"/>
                </a:cubicBezTo>
                <a:cubicBezTo>
                  <a:pt x="469" y="23"/>
                  <a:pt x="469" y="23"/>
                  <a:pt x="469" y="23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9" y="24"/>
                  <a:pt x="469" y="24"/>
                  <a:pt x="469" y="24"/>
                </a:cubicBezTo>
                <a:cubicBezTo>
                  <a:pt x="468" y="24"/>
                  <a:pt x="468" y="24"/>
                  <a:pt x="467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7" y="24"/>
                  <a:pt x="467" y="24"/>
                  <a:pt x="467" y="24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24"/>
                  <a:pt x="466" y="24"/>
                  <a:pt x="466" y="24"/>
                </a:cubicBezTo>
                <a:cubicBezTo>
                  <a:pt x="466" y="25"/>
                  <a:pt x="466" y="25"/>
                  <a:pt x="468" y="26"/>
                </a:cubicBezTo>
                <a:cubicBezTo>
                  <a:pt x="467" y="26"/>
                  <a:pt x="466" y="26"/>
                  <a:pt x="466" y="26"/>
                </a:cubicBezTo>
                <a:cubicBezTo>
                  <a:pt x="466" y="26"/>
                  <a:pt x="466" y="26"/>
                  <a:pt x="467" y="27"/>
                </a:cubicBezTo>
                <a:cubicBezTo>
                  <a:pt x="467" y="27"/>
                  <a:pt x="467" y="27"/>
                  <a:pt x="467" y="27"/>
                </a:cubicBezTo>
                <a:cubicBezTo>
                  <a:pt x="467" y="27"/>
                  <a:pt x="467" y="27"/>
                  <a:pt x="466" y="28"/>
                </a:cubicBezTo>
                <a:cubicBezTo>
                  <a:pt x="466" y="28"/>
                  <a:pt x="466" y="28"/>
                  <a:pt x="469" y="30"/>
                </a:cubicBezTo>
                <a:cubicBezTo>
                  <a:pt x="468" y="30"/>
                  <a:pt x="467" y="29"/>
                  <a:pt x="467" y="30"/>
                </a:cubicBezTo>
                <a:cubicBezTo>
                  <a:pt x="468" y="30"/>
                  <a:pt x="469" y="31"/>
                  <a:pt x="470" y="32"/>
                </a:cubicBezTo>
                <a:cubicBezTo>
                  <a:pt x="470" y="33"/>
                  <a:pt x="470" y="33"/>
                  <a:pt x="470" y="33"/>
                </a:cubicBezTo>
                <a:cubicBezTo>
                  <a:pt x="471" y="33"/>
                  <a:pt x="471" y="33"/>
                  <a:pt x="472" y="34"/>
                </a:cubicBezTo>
                <a:cubicBezTo>
                  <a:pt x="471" y="34"/>
                  <a:pt x="471" y="33"/>
                  <a:pt x="470" y="34"/>
                </a:cubicBezTo>
                <a:cubicBezTo>
                  <a:pt x="470" y="34"/>
                  <a:pt x="470" y="34"/>
                  <a:pt x="470" y="35"/>
                </a:cubicBezTo>
                <a:cubicBezTo>
                  <a:pt x="470" y="35"/>
                  <a:pt x="472" y="37"/>
                  <a:pt x="472" y="36"/>
                </a:cubicBezTo>
                <a:cubicBezTo>
                  <a:pt x="472" y="36"/>
                  <a:pt x="472" y="36"/>
                  <a:pt x="474" y="37"/>
                </a:cubicBezTo>
                <a:cubicBezTo>
                  <a:pt x="474" y="37"/>
                  <a:pt x="474" y="37"/>
                  <a:pt x="474" y="37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4" y="38"/>
                  <a:pt x="473" y="37"/>
                  <a:pt x="473" y="38"/>
                </a:cubicBezTo>
                <a:cubicBezTo>
                  <a:pt x="473" y="38"/>
                  <a:pt x="474" y="39"/>
                  <a:pt x="475" y="39"/>
                </a:cubicBezTo>
                <a:cubicBezTo>
                  <a:pt x="474" y="39"/>
                  <a:pt x="473" y="39"/>
                  <a:pt x="473" y="40"/>
                </a:cubicBezTo>
                <a:cubicBezTo>
                  <a:pt x="474" y="41"/>
                  <a:pt x="475" y="41"/>
                  <a:pt x="475" y="42"/>
                </a:cubicBezTo>
                <a:cubicBezTo>
                  <a:pt x="475" y="42"/>
                  <a:pt x="475" y="42"/>
                  <a:pt x="476" y="43"/>
                </a:cubicBezTo>
                <a:cubicBezTo>
                  <a:pt x="475" y="43"/>
                  <a:pt x="475" y="43"/>
                  <a:pt x="475" y="43"/>
                </a:cubicBezTo>
                <a:cubicBezTo>
                  <a:pt x="475" y="43"/>
                  <a:pt x="475" y="43"/>
                  <a:pt x="476" y="44"/>
                </a:cubicBezTo>
                <a:cubicBezTo>
                  <a:pt x="476" y="44"/>
                  <a:pt x="476" y="44"/>
                  <a:pt x="476" y="44"/>
                </a:cubicBezTo>
                <a:cubicBezTo>
                  <a:pt x="477" y="46"/>
                  <a:pt x="478" y="46"/>
                  <a:pt x="479" y="47"/>
                </a:cubicBezTo>
                <a:cubicBezTo>
                  <a:pt x="479" y="47"/>
                  <a:pt x="480" y="47"/>
                  <a:pt x="480" y="47"/>
                </a:cubicBezTo>
                <a:cubicBezTo>
                  <a:pt x="480" y="47"/>
                  <a:pt x="480" y="47"/>
                  <a:pt x="480" y="47"/>
                </a:cubicBezTo>
                <a:cubicBezTo>
                  <a:pt x="480" y="47"/>
                  <a:pt x="480" y="47"/>
                  <a:pt x="480" y="47"/>
                </a:cubicBezTo>
                <a:cubicBezTo>
                  <a:pt x="481" y="47"/>
                  <a:pt x="481" y="47"/>
                  <a:pt x="482" y="48"/>
                </a:cubicBezTo>
                <a:cubicBezTo>
                  <a:pt x="482" y="47"/>
                  <a:pt x="482" y="47"/>
                  <a:pt x="481" y="47"/>
                </a:cubicBezTo>
                <a:cubicBezTo>
                  <a:pt x="484" y="48"/>
                  <a:pt x="485" y="48"/>
                  <a:pt x="486" y="49"/>
                </a:cubicBezTo>
                <a:cubicBezTo>
                  <a:pt x="486" y="50"/>
                  <a:pt x="486" y="50"/>
                  <a:pt x="486" y="50"/>
                </a:cubicBezTo>
                <a:cubicBezTo>
                  <a:pt x="487" y="51"/>
                  <a:pt x="487" y="51"/>
                  <a:pt x="487" y="51"/>
                </a:cubicBezTo>
                <a:cubicBezTo>
                  <a:pt x="488" y="51"/>
                  <a:pt x="488" y="51"/>
                  <a:pt x="488" y="51"/>
                </a:cubicBezTo>
                <a:cubicBezTo>
                  <a:pt x="488" y="51"/>
                  <a:pt x="489" y="51"/>
                  <a:pt x="490" y="51"/>
                </a:cubicBezTo>
                <a:cubicBezTo>
                  <a:pt x="492" y="51"/>
                  <a:pt x="494" y="52"/>
                  <a:pt x="495" y="52"/>
                </a:cubicBezTo>
                <a:cubicBezTo>
                  <a:pt x="495" y="52"/>
                  <a:pt x="496" y="52"/>
                  <a:pt x="496" y="52"/>
                </a:cubicBezTo>
                <a:cubicBezTo>
                  <a:pt x="496" y="52"/>
                  <a:pt x="496" y="52"/>
                  <a:pt x="497" y="52"/>
                </a:cubicBezTo>
                <a:cubicBezTo>
                  <a:pt x="496" y="52"/>
                  <a:pt x="496" y="51"/>
                  <a:pt x="495" y="51"/>
                </a:cubicBezTo>
                <a:cubicBezTo>
                  <a:pt x="495" y="51"/>
                  <a:pt x="495" y="51"/>
                  <a:pt x="487" y="46"/>
                </a:cubicBezTo>
                <a:cubicBezTo>
                  <a:pt x="486" y="45"/>
                  <a:pt x="484" y="44"/>
                  <a:pt x="483" y="43"/>
                </a:cubicBezTo>
                <a:cubicBezTo>
                  <a:pt x="483" y="43"/>
                  <a:pt x="483" y="43"/>
                  <a:pt x="483" y="43"/>
                </a:cubicBezTo>
                <a:cubicBezTo>
                  <a:pt x="483" y="42"/>
                  <a:pt x="483" y="42"/>
                  <a:pt x="481" y="41"/>
                </a:cubicBezTo>
                <a:cubicBezTo>
                  <a:pt x="480" y="40"/>
                  <a:pt x="480" y="40"/>
                  <a:pt x="480" y="40"/>
                </a:cubicBezTo>
                <a:cubicBezTo>
                  <a:pt x="480" y="40"/>
                  <a:pt x="480" y="40"/>
                  <a:pt x="480" y="40"/>
                </a:cubicBezTo>
                <a:cubicBezTo>
                  <a:pt x="480" y="39"/>
                  <a:pt x="480" y="39"/>
                  <a:pt x="479" y="39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8"/>
                  <a:pt x="479" y="38"/>
                  <a:pt x="479" y="38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479" y="37"/>
                  <a:pt x="479" y="37"/>
                  <a:pt x="479" y="37"/>
                </a:cubicBezTo>
                <a:cubicBezTo>
                  <a:pt x="479" y="37"/>
                  <a:pt x="479" y="37"/>
                  <a:pt x="478" y="36"/>
                </a:cubicBezTo>
                <a:cubicBezTo>
                  <a:pt x="478" y="35"/>
                  <a:pt x="477" y="35"/>
                  <a:pt x="477" y="35"/>
                </a:cubicBezTo>
                <a:cubicBezTo>
                  <a:pt x="477" y="35"/>
                  <a:pt x="477" y="35"/>
                  <a:pt x="477" y="35"/>
                </a:cubicBezTo>
                <a:cubicBezTo>
                  <a:pt x="477" y="34"/>
                  <a:pt x="475" y="33"/>
                  <a:pt x="474" y="32"/>
                </a:cubicBezTo>
                <a:cubicBezTo>
                  <a:pt x="475" y="32"/>
                  <a:pt x="475" y="32"/>
                  <a:pt x="476" y="32"/>
                </a:cubicBezTo>
                <a:cubicBezTo>
                  <a:pt x="475" y="31"/>
                  <a:pt x="475" y="31"/>
                  <a:pt x="475" y="31"/>
                </a:cubicBezTo>
                <a:cubicBezTo>
                  <a:pt x="476" y="31"/>
                  <a:pt x="476" y="31"/>
                  <a:pt x="476" y="31"/>
                </a:cubicBezTo>
                <a:cubicBezTo>
                  <a:pt x="475" y="31"/>
                  <a:pt x="475" y="31"/>
                  <a:pt x="475" y="31"/>
                </a:cubicBezTo>
                <a:cubicBezTo>
                  <a:pt x="475" y="30"/>
                  <a:pt x="475" y="30"/>
                  <a:pt x="475" y="30"/>
                </a:cubicBezTo>
                <a:cubicBezTo>
                  <a:pt x="475" y="30"/>
                  <a:pt x="475" y="30"/>
                  <a:pt x="475" y="30"/>
                </a:cubicBezTo>
                <a:cubicBezTo>
                  <a:pt x="475" y="29"/>
                  <a:pt x="473" y="29"/>
                  <a:pt x="472" y="28"/>
                </a:cubicBezTo>
                <a:cubicBezTo>
                  <a:pt x="473" y="27"/>
                  <a:pt x="473" y="28"/>
                  <a:pt x="474" y="28"/>
                </a:cubicBezTo>
                <a:cubicBezTo>
                  <a:pt x="474" y="27"/>
                  <a:pt x="473" y="27"/>
                  <a:pt x="473" y="27"/>
                </a:cubicBezTo>
                <a:cubicBezTo>
                  <a:pt x="473" y="27"/>
                  <a:pt x="473" y="27"/>
                  <a:pt x="473" y="27"/>
                </a:cubicBezTo>
                <a:cubicBezTo>
                  <a:pt x="473" y="26"/>
                  <a:pt x="473" y="26"/>
                  <a:pt x="473" y="26"/>
                </a:cubicBezTo>
                <a:cubicBezTo>
                  <a:pt x="474" y="26"/>
                  <a:pt x="474" y="26"/>
                  <a:pt x="475" y="26"/>
                </a:cubicBezTo>
                <a:cubicBezTo>
                  <a:pt x="475" y="26"/>
                  <a:pt x="474" y="26"/>
                  <a:pt x="474" y="26"/>
                </a:cubicBezTo>
                <a:cubicBezTo>
                  <a:pt x="475" y="25"/>
                  <a:pt x="475" y="25"/>
                  <a:pt x="475" y="25"/>
                </a:cubicBezTo>
                <a:cubicBezTo>
                  <a:pt x="474" y="25"/>
                  <a:pt x="474" y="25"/>
                  <a:pt x="474" y="25"/>
                </a:cubicBezTo>
                <a:cubicBezTo>
                  <a:pt x="475" y="25"/>
                  <a:pt x="475" y="25"/>
                  <a:pt x="476" y="25"/>
                </a:cubicBezTo>
                <a:cubicBezTo>
                  <a:pt x="475" y="24"/>
                  <a:pt x="475" y="24"/>
                  <a:pt x="473" y="23"/>
                </a:cubicBezTo>
                <a:cubicBezTo>
                  <a:pt x="473" y="23"/>
                  <a:pt x="473" y="23"/>
                  <a:pt x="473" y="23"/>
                </a:cubicBezTo>
                <a:cubicBezTo>
                  <a:pt x="474" y="23"/>
                  <a:pt x="474" y="23"/>
                  <a:pt x="474" y="23"/>
                </a:cubicBezTo>
                <a:cubicBezTo>
                  <a:pt x="474" y="23"/>
                  <a:pt x="473" y="23"/>
                  <a:pt x="473" y="23"/>
                </a:cubicBezTo>
                <a:moveTo>
                  <a:pt x="504" y="38"/>
                </a:moveTo>
                <a:cubicBezTo>
                  <a:pt x="503" y="37"/>
                  <a:pt x="501" y="36"/>
                  <a:pt x="501" y="36"/>
                </a:cubicBezTo>
                <a:cubicBezTo>
                  <a:pt x="500" y="36"/>
                  <a:pt x="500" y="36"/>
                  <a:pt x="500" y="36"/>
                </a:cubicBezTo>
                <a:cubicBezTo>
                  <a:pt x="500" y="36"/>
                  <a:pt x="500" y="36"/>
                  <a:pt x="500" y="36"/>
                </a:cubicBezTo>
                <a:cubicBezTo>
                  <a:pt x="501" y="37"/>
                  <a:pt x="501" y="37"/>
                  <a:pt x="501" y="37"/>
                </a:cubicBezTo>
                <a:cubicBezTo>
                  <a:pt x="502" y="38"/>
                  <a:pt x="502" y="38"/>
                  <a:pt x="502" y="38"/>
                </a:cubicBezTo>
                <a:cubicBezTo>
                  <a:pt x="503" y="39"/>
                  <a:pt x="503" y="39"/>
                  <a:pt x="503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9"/>
                  <a:pt x="504" y="39"/>
                  <a:pt x="504" y="39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4" y="38"/>
                  <a:pt x="504" y="38"/>
                  <a:pt x="504" y="38"/>
                </a:cubicBezTo>
                <a:cubicBezTo>
                  <a:pt x="505" y="38"/>
                  <a:pt x="505" y="38"/>
                  <a:pt x="505" y="38"/>
                </a:cubicBezTo>
                <a:cubicBezTo>
                  <a:pt x="505" y="38"/>
                  <a:pt x="504" y="38"/>
                  <a:pt x="504" y="38"/>
                </a:cubicBezTo>
                <a:moveTo>
                  <a:pt x="428" y="7"/>
                </a:moveTo>
                <a:cubicBezTo>
                  <a:pt x="428" y="7"/>
                  <a:pt x="428" y="7"/>
                  <a:pt x="428" y="7"/>
                </a:cubicBezTo>
                <a:cubicBezTo>
                  <a:pt x="428" y="7"/>
                  <a:pt x="427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6" y="6"/>
                  <a:pt x="426" y="6"/>
                  <a:pt x="426" y="6"/>
                </a:cubicBezTo>
                <a:cubicBezTo>
                  <a:pt x="427" y="7"/>
                  <a:pt x="427" y="7"/>
                  <a:pt x="427" y="7"/>
                </a:cubicBezTo>
                <a:cubicBezTo>
                  <a:pt x="426" y="7"/>
                  <a:pt x="426" y="7"/>
                  <a:pt x="426" y="7"/>
                </a:cubicBezTo>
                <a:cubicBezTo>
                  <a:pt x="426" y="7"/>
                  <a:pt x="427" y="7"/>
                  <a:pt x="427" y="7"/>
                </a:cubicBezTo>
                <a:cubicBezTo>
                  <a:pt x="427" y="7"/>
                  <a:pt x="427" y="7"/>
                  <a:pt x="427" y="7"/>
                </a:cubicBezTo>
                <a:cubicBezTo>
                  <a:pt x="427" y="7"/>
                  <a:pt x="431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8"/>
                  <a:pt x="431" y="8"/>
                  <a:pt x="429" y="7"/>
                </a:cubicBezTo>
                <a:cubicBezTo>
                  <a:pt x="429" y="7"/>
                  <a:pt x="429" y="7"/>
                  <a:pt x="429" y="7"/>
                </a:cubicBezTo>
                <a:cubicBezTo>
                  <a:pt x="428" y="7"/>
                  <a:pt x="428" y="7"/>
                  <a:pt x="428" y="7"/>
                </a:cubicBezTo>
                <a:moveTo>
                  <a:pt x="431" y="8"/>
                </a:moveTo>
                <a:cubicBezTo>
                  <a:pt x="430" y="8"/>
                  <a:pt x="430" y="8"/>
                  <a:pt x="429" y="8"/>
                </a:cubicBezTo>
                <a:cubicBezTo>
                  <a:pt x="429" y="8"/>
                  <a:pt x="429" y="8"/>
                  <a:pt x="428" y="8"/>
                </a:cubicBezTo>
                <a:cubicBezTo>
                  <a:pt x="427" y="7"/>
                  <a:pt x="426" y="7"/>
                  <a:pt x="425" y="7"/>
                </a:cubicBezTo>
                <a:cubicBezTo>
                  <a:pt x="424" y="6"/>
                  <a:pt x="424" y="6"/>
                  <a:pt x="424" y="6"/>
                </a:cubicBezTo>
                <a:cubicBezTo>
                  <a:pt x="424" y="6"/>
                  <a:pt x="424" y="6"/>
                  <a:pt x="424" y="6"/>
                </a:cubicBezTo>
                <a:cubicBezTo>
                  <a:pt x="424" y="6"/>
                  <a:pt x="424" y="6"/>
                  <a:pt x="424" y="7"/>
                </a:cubicBezTo>
                <a:cubicBezTo>
                  <a:pt x="425" y="7"/>
                  <a:pt x="425" y="7"/>
                  <a:pt x="426" y="7"/>
                </a:cubicBezTo>
                <a:cubicBezTo>
                  <a:pt x="425" y="7"/>
                  <a:pt x="425" y="7"/>
                  <a:pt x="425" y="7"/>
                </a:cubicBezTo>
                <a:cubicBezTo>
                  <a:pt x="425" y="7"/>
                  <a:pt x="426" y="7"/>
                  <a:pt x="426" y="7"/>
                </a:cubicBezTo>
                <a:cubicBezTo>
                  <a:pt x="426" y="7"/>
                  <a:pt x="426" y="7"/>
                  <a:pt x="426" y="7"/>
                </a:cubicBezTo>
                <a:cubicBezTo>
                  <a:pt x="427" y="8"/>
                  <a:pt x="427" y="8"/>
                  <a:pt x="428" y="8"/>
                </a:cubicBezTo>
                <a:cubicBezTo>
                  <a:pt x="428" y="8"/>
                  <a:pt x="429" y="8"/>
                  <a:pt x="430" y="9"/>
                </a:cubicBezTo>
                <a:cubicBezTo>
                  <a:pt x="430" y="8"/>
                  <a:pt x="430" y="8"/>
                  <a:pt x="430" y="8"/>
                </a:cubicBezTo>
                <a:cubicBezTo>
                  <a:pt x="429" y="8"/>
                  <a:pt x="429" y="8"/>
                  <a:pt x="429" y="8"/>
                </a:cubicBezTo>
                <a:cubicBezTo>
                  <a:pt x="430" y="8"/>
                  <a:pt x="430" y="8"/>
                  <a:pt x="430" y="8"/>
                </a:cubicBezTo>
                <a:cubicBezTo>
                  <a:pt x="430" y="8"/>
                  <a:pt x="430" y="8"/>
                  <a:pt x="430" y="8"/>
                </a:cubicBezTo>
                <a:cubicBezTo>
                  <a:pt x="430" y="8"/>
                  <a:pt x="430" y="8"/>
                  <a:pt x="431" y="8"/>
                </a:cubicBezTo>
                <a:cubicBezTo>
                  <a:pt x="431" y="8"/>
                  <a:pt x="431" y="8"/>
                  <a:pt x="431" y="8"/>
                </a:cubicBezTo>
                <a:moveTo>
                  <a:pt x="433" y="10"/>
                </a:moveTo>
                <a:cubicBezTo>
                  <a:pt x="433" y="10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9"/>
                  <a:pt x="432" y="9"/>
                  <a:pt x="432" y="9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3" y="10"/>
                  <a:pt x="433" y="10"/>
                  <a:pt x="433" y="10"/>
                </a:cubicBezTo>
                <a:cubicBezTo>
                  <a:pt x="434" y="10"/>
                  <a:pt x="434" y="10"/>
                  <a:pt x="434" y="10"/>
                </a:cubicBezTo>
                <a:cubicBezTo>
                  <a:pt x="434" y="10"/>
                  <a:pt x="434" y="10"/>
                  <a:pt x="434" y="10"/>
                </a:cubicBezTo>
                <a:cubicBezTo>
                  <a:pt x="433" y="10"/>
                  <a:pt x="433" y="10"/>
                  <a:pt x="433" y="10"/>
                </a:cubicBezTo>
                <a:cubicBezTo>
                  <a:pt x="433" y="10"/>
                  <a:pt x="433" y="10"/>
                  <a:pt x="433" y="10"/>
                </a:cubicBezTo>
                <a:moveTo>
                  <a:pt x="430" y="9"/>
                </a:moveTo>
                <a:cubicBezTo>
                  <a:pt x="429" y="9"/>
                  <a:pt x="429" y="9"/>
                  <a:pt x="429" y="9"/>
                </a:cubicBezTo>
                <a:cubicBezTo>
                  <a:pt x="428" y="8"/>
                  <a:pt x="428" y="8"/>
                  <a:pt x="428" y="8"/>
                </a:cubicBezTo>
                <a:cubicBezTo>
                  <a:pt x="428" y="8"/>
                  <a:pt x="428" y="8"/>
                  <a:pt x="427" y="8"/>
                </a:cubicBezTo>
                <a:cubicBezTo>
                  <a:pt x="427" y="8"/>
                  <a:pt x="427" y="8"/>
                  <a:pt x="427" y="8"/>
                </a:cubicBezTo>
                <a:cubicBezTo>
                  <a:pt x="428" y="9"/>
                  <a:pt x="428" y="9"/>
                  <a:pt x="428" y="9"/>
                </a:cubicBezTo>
                <a:cubicBezTo>
                  <a:pt x="428" y="9"/>
                  <a:pt x="428" y="9"/>
                  <a:pt x="428" y="9"/>
                </a:cubicBezTo>
                <a:cubicBezTo>
                  <a:pt x="429" y="9"/>
                  <a:pt x="429" y="10"/>
                  <a:pt x="430" y="10"/>
                </a:cubicBezTo>
                <a:cubicBezTo>
                  <a:pt x="431" y="10"/>
                  <a:pt x="431" y="10"/>
                  <a:pt x="431" y="10"/>
                </a:cubicBezTo>
                <a:cubicBezTo>
                  <a:pt x="430" y="9"/>
                  <a:pt x="429" y="9"/>
                  <a:pt x="429" y="9"/>
                </a:cubicBezTo>
                <a:cubicBezTo>
                  <a:pt x="430" y="10"/>
                  <a:pt x="431" y="10"/>
                  <a:pt x="432" y="10"/>
                </a:cubicBezTo>
                <a:cubicBezTo>
                  <a:pt x="431" y="10"/>
                  <a:pt x="431" y="10"/>
                  <a:pt x="431" y="10"/>
                </a:cubicBezTo>
                <a:cubicBezTo>
                  <a:pt x="432" y="10"/>
                  <a:pt x="432" y="10"/>
                  <a:pt x="432" y="10"/>
                </a:cubicBezTo>
                <a:cubicBezTo>
                  <a:pt x="431" y="10"/>
                  <a:pt x="430" y="9"/>
                  <a:pt x="429" y="9"/>
                </a:cubicBezTo>
                <a:cubicBezTo>
                  <a:pt x="430" y="9"/>
                  <a:pt x="430" y="9"/>
                  <a:pt x="430" y="9"/>
                </a:cubicBezTo>
                <a:moveTo>
                  <a:pt x="425" y="7"/>
                </a:moveTo>
                <a:cubicBezTo>
                  <a:pt x="424" y="7"/>
                  <a:pt x="424" y="7"/>
                  <a:pt x="424" y="7"/>
                </a:cubicBezTo>
                <a:cubicBezTo>
                  <a:pt x="423" y="7"/>
                  <a:pt x="423" y="7"/>
                  <a:pt x="423" y="6"/>
                </a:cubicBezTo>
                <a:cubicBezTo>
                  <a:pt x="422" y="6"/>
                  <a:pt x="422" y="6"/>
                  <a:pt x="422" y="6"/>
                </a:cubicBezTo>
                <a:cubicBezTo>
                  <a:pt x="422" y="7"/>
                  <a:pt x="422" y="7"/>
                  <a:pt x="422" y="7"/>
                </a:cubicBezTo>
                <a:cubicBezTo>
                  <a:pt x="422" y="7"/>
                  <a:pt x="422" y="7"/>
                  <a:pt x="419" y="6"/>
                </a:cubicBezTo>
                <a:cubicBezTo>
                  <a:pt x="419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5"/>
                  <a:pt x="418" y="5"/>
                  <a:pt x="418" y="5"/>
                </a:cubicBezTo>
                <a:cubicBezTo>
                  <a:pt x="418" y="6"/>
                  <a:pt x="418" y="6"/>
                  <a:pt x="418" y="6"/>
                </a:cubicBezTo>
                <a:cubicBezTo>
                  <a:pt x="419" y="6"/>
                  <a:pt x="420" y="6"/>
                  <a:pt x="421" y="7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6"/>
                  <a:pt x="420" y="6"/>
                  <a:pt x="420" y="6"/>
                </a:cubicBezTo>
                <a:cubicBezTo>
                  <a:pt x="420" y="7"/>
                  <a:pt x="421" y="7"/>
                  <a:pt x="421" y="7"/>
                </a:cubicBezTo>
                <a:cubicBezTo>
                  <a:pt x="421" y="7"/>
                  <a:pt x="421" y="7"/>
                  <a:pt x="421" y="7"/>
                </a:cubicBezTo>
                <a:cubicBezTo>
                  <a:pt x="422" y="7"/>
                  <a:pt x="422" y="7"/>
                  <a:pt x="422" y="7"/>
                </a:cubicBezTo>
                <a:cubicBezTo>
                  <a:pt x="423" y="7"/>
                  <a:pt x="423" y="8"/>
                  <a:pt x="424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3" y="8"/>
                </a:cubicBezTo>
                <a:cubicBezTo>
                  <a:pt x="423" y="8"/>
                  <a:pt x="423" y="8"/>
                  <a:pt x="424" y="9"/>
                </a:cubicBezTo>
                <a:cubicBezTo>
                  <a:pt x="424" y="9"/>
                  <a:pt x="424" y="9"/>
                  <a:pt x="424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5" y="9"/>
                  <a:pt x="425" y="9"/>
                </a:cubicBezTo>
                <a:cubicBezTo>
                  <a:pt x="425" y="9"/>
                  <a:pt x="424" y="9"/>
                  <a:pt x="423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4" y="8"/>
                </a:cubicBezTo>
                <a:cubicBezTo>
                  <a:pt x="424" y="8"/>
                  <a:pt x="424" y="8"/>
                  <a:pt x="423" y="8"/>
                </a:cubicBezTo>
                <a:cubicBezTo>
                  <a:pt x="423" y="7"/>
                  <a:pt x="423" y="7"/>
                  <a:pt x="423" y="7"/>
                </a:cubicBezTo>
                <a:cubicBezTo>
                  <a:pt x="424" y="8"/>
                  <a:pt x="424" y="8"/>
                  <a:pt x="425" y="8"/>
                </a:cubicBezTo>
                <a:cubicBezTo>
                  <a:pt x="425" y="8"/>
                  <a:pt x="425" y="8"/>
                  <a:pt x="425" y="8"/>
                </a:cubicBezTo>
                <a:cubicBezTo>
                  <a:pt x="422" y="7"/>
                  <a:pt x="422" y="7"/>
                  <a:pt x="422" y="7"/>
                </a:cubicBezTo>
                <a:cubicBezTo>
                  <a:pt x="423" y="7"/>
                  <a:pt x="423" y="7"/>
                  <a:pt x="423" y="7"/>
                </a:cubicBezTo>
                <a:cubicBezTo>
                  <a:pt x="425" y="7"/>
                  <a:pt x="425" y="7"/>
                  <a:pt x="425" y="7"/>
                </a:cubicBezTo>
                <a:cubicBezTo>
                  <a:pt x="425" y="7"/>
                  <a:pt x="425" y="7"/>
                  <a:pt x="425" y="7"/>
                </a:cubicBezTo>
                <a:moveTo>
                  <a:pt x="421" y="8"/>
                </a:moveTo>
                <a:cubicBezTo>
                  <a:pt x="420" y="8"/>
                  <a:pt x="420" y="8"/>
                  <a:pt x="419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8" y="7"/>
                  <a:pt x="417" y="7"/>
                  <a:pt x="417" y="7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6"/>
                  <a:pt x="416" y="6"/>
                  <a:pt x="416" y="6"/>
                </a:cubicBezTo>
                <a:cubicBezTo>
                  <a:pt x="416" y="7"/>
                  <a:pt x="416" y="7"/>
                  <a:pt x="416" y="7"/>
                </a:cubicBezTo>
                <a:cubicBezTo>
                  <a:pt x="416" y="7"/>
                  <a:pt x="417" y="7"/>
                  <a:pt x="417" y="7"/>
                </a:cubicBezTo>
                <a:cubicBezTo>
                  <a:pt x="417" y="7"/>
                  <a:pt x="417" y="7"/>
                  <a:pt x="416" y="7"/>
                </a:cubicBezTo>
                <a:cubicBezTo>
                  <a:pt x="416" y="7"/>
                  <a:pt x="416" y="7"/>
                  <a:pt x="416" y="7"/>
                </a:cubicBezTo>
                <a:cubicBezTo>
                  <a:pt x="417" y="7"/>
                  <a:pt x="417" y="7"/>
                  <a:pt x="417" y="7"/>
                </a:cubicBezTo>
                <a:cubicBezTo>
                  <a:pt x="416" y="7"/>
                  <a:pt x="416" y="7"/>
                  <a:pt x="416" y="7"/>
                </a:cubicBezTo>
                <a:cubicBezTo>
                  <a:pt x="416" y="7"/>
                  <a:pt x="416" y="7"/>
                  <a:pt x="415" y="7"/>
                </a:cubicBezTo>
                <a:cubicBezTo>
                  <a:pt x="416" y="8"/>
                  <a:pt x="416" y="8"/>
                  <a:pt x="416" y="8"/>
                </a:cubicBezTo>
                <a:cubicBezTo>
                  <a:pt x="416" y="8"/>
                  <a:pt x="415" y="7"/>
                  <a:pt x="415" y="7"/>
                </a:cubicBezTo>
                <a:cubicBezTo>
                  <a:pt x="414" y="7"/>
                  <a:pt x="414" y="7"/>
                  <a:pt x="414" y="7"/>
                </a:cubicBezTo>
                <a:cubicBezTo>
                  <a:pt x="416" y="8"/>
                  <a:pt x="417" y="9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7" y="8"/>
                  <a:pt x="417" y="8"/>
                </a:cubicBezTo>
                <a:cubicBezTo>
                  <a:pt x="417" y="8"/>
                  <a:pt x="418" y="8"/>
                  <a:pt x="418" y="8"/>
                </a:cubicBezTo>
                <a:cubicBezTo>
                  <a:pt x="418" y="8"/>
                  <a:pt x="418" y="8"/>
                  <a:pt x="418" y="8"/>
                </a:cubicBezTo>
                <a:cubicBezTo>
                  <a:pt x="419" y="8"/>
                  <a:pt x="419" y="8"/>
                  <a:pt x="420" y="9"/>
                </a:cubicBezTo>
                <a:cubicBezTo>
                  <a:pt x="419" y="9"/>
                  <a:pt x="419" y="9"/>
                  <a:pt x="419" y="9"/>
                </a:cubicBezTo>
                <a:cubicBezTo>
                  <a:pt x="420" y="9"/>
                  <a:pt x="420" y="9"/>
                  <a:pt x="420" y="9"/>
                </a:cubicBezTo>
                <a:cubicBezTo>
                  <a:pt x="421" y="9"/>
                  <a:pt x="421" y="10"/>
                  <a:pt x="422" y="10"/>
                </a:cubicBezTo>
                <a:cubicBezTo>
                  <a:pt x="424" y="10"/>
                  <a:pt x="424" y="10"/>
                  <a:pt x="424" y="10"/>
                </a:cubicBezTo>
                <a:cubicBezTo>
                  <a:pt x="424" y="10"/>
                  <a:pt x="423" y="9"/>
                  <a:pt x="421" y="9"/>
                </a:cubicBezTo>
                <a:cubicBezTo>
                  <a:pt x="421" y="9"/>
                  <a:pt x="421" y="9"/>
                  <a:pt x="421" y="9"/>
                </a:cubicBezTo>
                <a:cubicBezTo>
                  <a:pt x="421" y="9"/>
                  <a:pt x="421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9"/>
                  <a:pt x="422" y="9"/>
                  <a:pt x="422" y="9"/>
                </a:cubicBezTo>
                <a:cubicBezTo>
                  <a:pt x="422" y="8"/>
                  <a:pt x="421" y="8"/>
                  <a:pt x="421" y="8"/>
                </a:cubicBezTo>
                <a:moveTo>
                  <a:pt x="399" y="10"/>
                </a:moveTo>
                <a:cubicBezTo>
                  <a:pt x="399" y="9"/>
                  <a:pt x="399" y="9"/>
                  <a:pt x="399" y="9"/>
                </a:cubicBezTo>
                <a:cubicBezTo>
                  <a:pt x="398" y="9"/>
                  <a:pt x="398" y="9"/>
                  <a:pt x="398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9"/>
                  <a:pt x="397" y="9"/>
                </a:cubicBezTo>
                <a:cubicBezTo>
                  <a:pt x="396" y="8"/>
                  <a:pt x="395" y="8"/>
                  <a:pt x="395" y="8"/>
                </a:cubicBezTo>
                <a:cubicBezTo>
                  <a:pt x="395" y="9"/>
                  <a:pt x="395" y="9"/>
                  <a:pt x="394" y="9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4" y="8"/>
                  <a:pt x="394" y="8"/>
                  <a:pt x="394" y="8"/>
                </a:cubicBezTo>
                <a:cubicBezTo>
                  <a:pt x="393" y="8"/>
                  <a:pt x="393" y="8"/>
                  <a:pt x="393" y="8"/>
                </a:cubicBezTo>
                <a:cubicBezTo>
                  <a:pt x="393" y="8"/>
                  <a:pt x="393" y="8"/>
                  <a:pt x="393" y="8"/>
                </a:cubicBezTo>
                <a:cubicBezTo>
                  <a:pt x="393" y="9"/>
                  <a:pt x="393" y="9"/>
                  <a:pt x="393" y="9"/>
                </a:cubicBezTo>
                <a:cubicBezTo>
                  <a:pt x="393" y="9"/>
                  <a:pt x="393" y="9"/>
                  <a:pt x="393" y="9"/>
                </a:cubicBezTo>
                <a:cubicBezTo>
                  <a:pt x="393" y="9"/>
                  <a:pt x="392" y="8"/>
                  <a:pt x="392" y="8"/>
                </a:cubicBezTo>
                <a:cubicBezTo>
                  <a:pt x="392" y="8"/>
                  <a:pt x="390" y="8"/>
                  <a:pt x="389" y="8"/>
                </a:cubicBezTo>
                <a:cubicBezTo>
                  <a:pt x="389" y="8"/>
                  <a:pt x="388" y="9"/>
                  <a:pt x="390" y="9"/>
                </a:cubicBezTo>
                <a:cubicBezTo>
                  <a:pt x="390" y="9"/>
                  <a:pt x="390" y="9"/>
                  <a:pt x="390" y="9"/>
                </a:cubicBezTo>
                <a:cubicBezTo>
                  <a:pt x="391" y="9"/>
                  <a:pt x="391" y="9"/>
                  <a:pt x="391" y="9"/>
                </a:cubicBezTo>
                <a:cubicBezTo>
                  <a:pt x="391" y="9"/>
                  <a:pt x="391" y="9"/>
                  <a:pt x="392" y="9"/>
                </a:cubicBezTo>
                <a:cubicBezTo>
                  <a:pt x="392" y="9"/>
                  <a:pt x="392" y="10"/>
                  <a:pt x="393" y="10"/>
                </a:cubicBezTo>
                <a:cubicBezTo>
                  <a:pt x="392" y="10"/>
                  <a:pt x="391" y="10"/>
                  <a:pt x="391" y="10"/>
                </a:cubicBezTo>
                <a:cubicBezTo>
                  <a:pt x="391" y="10"/>
                  <a:pt x="391" y="10"/>
                  <a:pt x="391" y="10"/>
                </a:cubicBezTo>
                <a:cubicBezTo>
                  <a:pt x="391" y="11"/>
                  <a:pt x="392" y="11"/>
                  <a:pt x="392" y="11"/>
                </a:cubicBezTo>
                <a:cubicBezTo>
                  <a:pt x="393" y="11"/>
                  <a:pt x="393" y="11"/>
                  <a:pt x="394" y="11"/>
                </a:cubicBezTo>
                <a:cubicBezTo>
                  <a:pt x="394" y="11"/>
                  <a:pt x="394" y="11"/>
                  <a:pt x="394" y="11"/>
                </a:cubicBezTo>
                <a:cubicBezTo>
                  <a:pt x="395" y="11"/>
                  <a:pt x="395" y="11"/>
                  <a:pt x="395" y="11"/>
                </a:cubicBezTo>
                <a:cubicBezTo>
                  <a:pt x="396" y="12"/>
                  <a:pt x="396" y="12"/>
                  <a:pt x="396" y="12"/>
                </a:cubicBezTo>
                <a:cubicBezTo>
                  <a:pt x="397" y="12"/>
                  <a:pt x="397" y="11"/>
                  <a:pt x="397" y="11"/>
                </a:cubicBezTo>
                <a:cubicBezTo>
                  <a:pt x="398" y="11"/>
                  <a:pt x="398" y="11"/>
                  <a:pt x="399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0"/>
                  <a:pt x="398" y="10"/>
                  <a:pt x="398" y="10"/>
                </a:cubicBezTo>
                <a:cubicBezTo>
                  <a:pt x="398" y="10"/>
                  <a:pt x="399" y="10"/>
                  <a:pt x="399" y="10"/>
                </a:cubicBezTo>
                <a:moveTo>
                  <a:pt x="390" y="11"/>
                </a:move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90" y="11"/>
                  <a:pt x="390" y="11"/>
                  <a:pt x="390" y="11"/>
                </a:cubicBezTo>
                <a:moveTo>
                  <a:pt x="401" y="18"/>
                </a:moveTo>
                <a:cubicBezTo>
                  <a:pt x="401" y="17"/>
                  <a:pt x="401" y="17"/>
                  <a:pt x="401" y="17"/>
                </a:cubicBezTo>
                <a:cubicBezTo>
                  <a:pt x="401" y="17"/>
                  <a:pt x="401" y="17"/>
                  <a:pt x="399" y="17"/>
                </a:cubicBezTo>
                <a:cubicBezTo>
                  <a:pt x="398" y="16"/>
                  <a:pt x="398" y="16"/>
                  <a:pt x="398" y="16"/>
                </a:cubicBezTo>
                <a:cubicBezTo>
                  <a:pt x="398" y="15"/>
                  <a:pt x="397" y="15"/>
                  <a:pt x="396" y="15"/>
                </a:cubicBezTo>
                <a:cubicBezTo>
                  <a:pt x="396" y="15"/>
                  <a:pt x="396" y="14"/>
                  <a:pt x="395" y="14"/>
                </a:cubicBezTo>
                <a:cubicBezTo>
                  <a:pt x="395" y="14"/>
                  <a:pt x="395" y="14"/>
                  <a:pt x="394" y="13"/>
                </a:cubicBezTo>
                <a:cubicBezTo>
                  <a:pt x="394" y="13"/>
                  <a:pt x="394" y="13"/>
                  <a:pt x="393" y="13"/>
                </a:cubicBezTo>
                <a:cubicBezTo>
                  <a:pt x="393" y="13"/>
                  <a:pt x="393" y="12"/>
                  <a:pt x="392" y="12"/>
                </a:cubicBezTo>
                <a:cubicBezTo>
                  <a:pt x="392" y="12"/>
                  <a:pt x="392" y="12"/>
                  <a:pt x="392" y="12"/>
                </a:cubicBezTo>
                <a:cubicBezTo>
                  <a:pt x="392" y="12"/>
                  <a:pt x="392" y="12"/>
                  <a:pt x="391" y="12"/>
                </a:cubicBezTo>
                <a:cubicBezTo>
                  <a:pt x="390" y="12"/>
                  <a:pt x="390" y="12"/>
                  <a:pt x="390" y="12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389" y="11"/>
                  <a:pt x="389" y="11"/>
                  <a:pt x="389" y="11"/>
                </a:cubicBezTo>
                <a:cubicBezTo>
                  <a:pt x="389" y="10"/>
                  <a:pt x="389" y="10"/>
                  <a:pt x="389" y="10"/>
                </a:cubicBezTo>
                <a:cubicBezTo>
                  <a:pt x="388" y="10"/>
                  <a:pt x="387" y="9"/>
                  <a:pt x="387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6" y="9"/>
                  <a:pt x="386" y="9"/>
                  <a:pt x="386" y="10"/>
                </a:cubicBezTo>
                <a:cubicBezTo>
                  <a:pt x="386" y="10"/>
                  <a:pt x="386" y="10"/>
                  <a:pt x="386" y="10"/>
                </a:cubicBezTo>
                <a:cubicBezTo>
                  <a:pt x="386" y="11"/>
                  <a:pt x="387" y="11"/>
                  <a:pt x="387" y="11"/>
                </a:cubicBezTo>
                <a:cubicBezTo>
                  <a:pt x="386" y="12"/>
                  <a:pt x="386" y="12"/>
                  <a:pt x="386" y="12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10"/>
                  <a:pt x="385" y="10"/>
                  <a:pt x="385" y="10"/>
                </a:cubicBezTo>
                <a:cubicBezTo>
                  <a:pt x="385" y="9"/>
                  <a:pt x="385" y="9"/>
                  <a:pt x="385" y="9"/>
                </a:cubicBezTo>
                <a:cubicBezTo>
                  <a:pt x="384" y="10"/>
                  <a:pt x="384" y="10"/>
                  <a:pt x="384" y="10"/>
                </a:cubicBezTo>
                <a:cubicBezTo>
                  <a:pt x="383" y="10"/>
                  <a:pt x="383" y="10"/>
                  <a:pt x="383" y="10"/>
                </a:cubicBezTo>
                <a:cubicBezTo>
                  <a:pt x="383" y="10"/>
                  <a:pt x="383" y="10"/>
                  <a:pt x="383" y="10"/>
                </a:cubicBezTo>
                <a:cubicBezTo>
                  <a:pt x="383" y="9"/>
                  <a:pt x="383" y="9"/>
                  <a:pt x="383" y="9"/>
                </a:cubicBezTo>
                <a:cubicBezTo>
                  <a:pt x="383" y="9"/>
                  <a:pt x="383" y="9"/>
                  <a:pt x="383" y="9"/>
                </a:cubicBezTo>
                <a:cubicBezTo>
                  <a:pt x="383" y="9"/>
                  <a:pt x="383" y="9"/>
                  <a:pt x="382" y="10"/>
                </a:cubicBezTo>
                <a:cubicBezTo>
                  <a:pt x="382" y="10"/>
                  <a:pt x="381" y="10"/>
                  <a:pt x="381" y="10"/>
                </a:cubicBezTo>
                <a:cubicBezTo>
                  <a:pt x="378" y="10"/>
                  <a:pt x="380" y="11"/>
                  <a:pt x="380" y="11"/>
                </a:cubicBezTo>
                <a:cubicBezTo>
                  <a:pt x="380" y="11"/>
                  <a:pt x="381" y="11"/>
                  <a:pt x="381" y="11"/>
                </a:cubicBezTo>
                <a:cubicBezTo>
                  <a:pt x="381" y="11"/>
                  <a:pt x="381" y="12"/>
                  <a:pt x="381" y="12"/>
                </a:cubicBezTo>
                <a:cubicBezTo>
                  <a:pt x="380" y="13"/>
                  <a:pt x="381" y="13"/>
                  <a:pt x="381" y="14"/>
                </a:cubicBezTo>
                <a:cubicBezTo>
                  <a:pt x="380" y="14"/>
                  <a:pt x="380" y="12"/>
                  <a:pt x="379" y="12"/>
                </a:cubicBezTo>
                <a:cubicBezTo>
                  <a:pt x="379" y="13"/>
                  <a:pt x="379" y="13"/>
                  <a:pt x="379" y="14"/>
                </a:cubicBezTo>
                <a:cubicBezTo>
                  <a:pt x="380" y="15"/>
                  <a:pt x="381" y="15"/>
                  <a:pt x="381" y="15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2" y="15"/>
                  <a:pt x="382" y="15"/>
                  <a:pt x="382" y="15"/>
                </a:cubicBezTo>
                <a:cubicBezTo>
                  <a:pt x="382" y="15"/>
                  <a:pt x="382" y="15"/>
                  <a:pt x="383" y="15"/>
                </a:cubicBezTo>
                <a:cubicBezTo>
                  <a:pt x="383" y="15"/>
                  <a:pt x="383" y="15"/>
                  <a:pt x="383" y="15"/>
                </a:cubicBezTo>
                <a:cubicBezTo>
                  <a:pt x="384" y="15"/>
                  <a:pt x="384" y="14"/>
                  <a:pt x="384" y="14"/>
                </a:cubicBezTo>
                <a:cubicBezTo>
                  <a:pt x="384" y="14"/>
                  <a:pt x="384" y="14"/>
                  <a:pt x="385" y="14"/>
                </a:cubicBezTo>
                <a:cubicBezTo>
                  <a:pt x="385" y="14"/>
                  <a:pt x="385" y="14"/>
                  <a:pt x="385" y="14"/>
                </a:cubicBezTo>
                <a:cubicBezTo>
                  <a:pt x="385" y="13"/>
                  <a:pt x="385" y="13"/>
                  <a:pt x="385" y="13"/>
                </a:cubicBezTo>
                <a:cubicBezTo>
                  <a:pt x="385" y="13"/>
                  <a:pt x="385" y="13"/>
                  <a:pt x="385" y="13"/>
                </a:cubicBezTo>
                <a:cubicBezTo>
                  <a:pt x="385" y="13"/>
                  <a:pt x="385" y="13"/>
                  <a:pt x="385" y="14"/>
                </a:cubicBezTo>
                <a:cubicBezTo>
                  <a:pt x="386" y="14"/>
                  <a:pt x="386" y="14"/>
                  <a:pt x="387" y="14"/>
                </a:cubicBezTo>
                <a:cubicBezTo>
                  <a:pt x="387" y="14"/>
                  <a:pt x="387" y="14"/>
                  <a:pt x="387" y="14"/>
                </a:cubicBezTo>
                <a:cubicBezTo>
                  <a:pt x="388" y="14"/>
                  <a:pt x="388" y="14"/>
                  <a:pt x="388" y="14"/>
                </a:cubicBezTo>
                <a:cubicBezTo>
                  <a:pt x="388" y="15"/>
                  <a:pt x="388" y="15"/>
                  <a:pt x="388" y="15"/>
                </a:cubicBezTo>
                <a:cubicBezTo>
                  <a:pt x="388" y="15"/>
                  <a:pt x="388" y="15"/>
                  <a:pt x="388" y="15"/>
                </a:cubicBezTo>
                <a:cubicBezTo>
                  <a:pt x="388" y="15"/>
                  <a:pt x="388" y="15"/>
                  <a:pt x="387" y="15"/>
                </a:cubicBezTo>
                <a:cubicBezTo>
                  <a:pt x="387" y="15"/>
                  <a:pt x="387" y="15"/>
                  <a:pt x="387" y="15"/>
                </a:cubicBezTo>
                <a:cubicBezTo>
                  <a:pt x="387" y="15"/>
                  <a:pt x="383" y="15"/>
                  <a:pt x="383" y="16"/>
                </a:cubicBezTo>
                <a:cubicBezTo>
                  <a:pt x="383" y="17"/>
                  <a:pt x="383" y="17"/>
                  <a:pt x="383" y="17"/>
                </a:cubicBezTo>
                <a:cubicBezTo>
                  <a:pt x="384" y="17"/>
                  <a:pt x="384" y="17"/>
                  <a:pt x="384" y="17"/>
                </a:cubicBezTo>
                <a:cubicBezTo>
                  <a:pt x="384" y="17"/>
                  <a:pt x="384" y="17"/>
                  <a:pt x="384" y="17"/>
                </a:cubicBezTo>
                <a:cubicBezTo>
                  <a:pt x="385" y="17"/>
                  <a:pt x="385" y="17"/>
                  <a:pt x="386" y="17"/>
                </a:cubicBezTo>
                <a:cubicBezTo>
                  <a:pt x="386" y="17"/>
                  <a:pt x="387" y="16"/>
                  <a:pt x="387" y="16"/>
                </a:cubicBezTo>
                <a:cubicBezTo>
                  <a:pt x="387" y="16"/>
                  <a:pt x="387" y="16"/>
                  <a:pt x="387" y="16"/>
                </a:cubicBezTo>
                <a:cubicBezTo>
                  <a:pt x="387" y="16"/>
                  <a:pt x="387" y="16"/>
                  <a:pt x="388" y="16"/>
                </a:cubicBezTo>
                <a:cubicBezTo>
                  <a:pt x="387" y="17"/>
                  <a:pt x="387" y="17"/>
                  <a:pt x="387" y="17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86" y="18"/>
                  <a:pt x="386" y="18"/>
                  <a:pt x="386" y="18"/>
                </a:cubicBezTo>
                <a:cubicBezTo>
                  <a:pt x="383" y="17"/>
                  <a:pt x="383" y="18"/>
                  <a:pt x="384" y="19"/>
                </a:cubicBezTo>
                <a:cubicBezTo>
                  <a:pt x="384" y="19"/>
                  <a:pt x="384" y="19"/>
                  <a:pt x="385" y="19"/>
                </a:cubicBezTo>
                <a:cubicBezTo>
                  <a:pt x="386" y="19"/>
                  <a:pt x="386" y="19"/>
                  <a:pt x="388" y="22"/>
                </a:cubicBezTo>
                <a:cubicBezTo>
                  <a:pt x="388" y="22"/>
                  <a:pt x="388" y="22"/>
                  <a:pt x="388" y="22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8" y="21"/>
                  <a:pt x="389" y="21"/>
                  <a:pt x="389" y="20"/>
                </a:cubicBezTo>
                <a:cubicBezTo>
                  <a:pt x="389" y="19"/>
                  <a:pt x="389" y="19"/>
                  <a:pt x="389" y="18"/>
                </a:cubicBezTo>
                <a:cubicBezTo>
                  <a:pt x="390" y="18"/>
                  <a:pt x="390" y="18"/>
                  <a:pt x="390" y="18"/>
                </a:cubicBezTo>
                <a:cubicBezTo>
                  <a:pt x="390" y="17"/>
                  <a:pt x="390" y="17"/>
                  <a:pt x="390" y="16"/>
                </a:cubicBezTo>
                <a:cubicBezTo>
                  <a:pt x="391" y="16"/>
                  <a:pt x="391" y="16"/>
                  <a:pt x="391" y="16"/>
                </a:cubicBezTo>
                <a:cubicBezTo>
                  <a:pt x="391" y="15"/>
                  <a:pt x="391" y="14"/>
                  <a:pt x="391" y="14"/>
                </a:cubicBezTo>
                <a:cubicBezTo>
                  <a:pt x="391" y="14"/>
                  <a:pt x="392" y="14"/>
                  <a:pt x="393" y="14"/>
                </a:cubicBezTo>
                <a:cubicBezTo>
                  <a:pt x="393" y="14"/>
                  <a:pt x="393" y="14"/>
                  <a:pt x="393" y="14"/>
                </a:cubicBezTo>
                <a:cubicBezTo>
                  <a:pt x="393" y="14"/>
                  <a:pt x="393" y="15"/>
                  <a:pt x="393" y="15"/>
                </a:cubicBezTo>
                <a:cubicBezTo>
                  <a:pt x="395" y="15"/>
                  <a:pt x="395" y="17"/>
                  <a:pt x="395" y="17"/>
                </a:cubicBezTo>
                <a:cubicBezTo>
                  <a:pt x="394" y="17"/>
                  <a:pt x="394" y="18"/>
                  <a:pt x="395" y="18"/>
                </a:cubicBezTo>
                <a:cubicBezTo>
                  <a:pt x="395" y="18"/>
                  <a:pt x="395" y="18"/>
                  <a:pt x="395" y="18"/>
                </a:cubicBezTo>
                <a:cubicBezTo>
                  <a:pt x="396" y="18"/>
                  <a:pt x="396" y="17"/>
                  <a:pt x="397" y="17"/>
                </a:cubicBezTo>
                <a:cubicBezTo>
                  <a:pt x="397" y="18"/>
                  <a:pt x="397" y="18"/>
                  <a:pt x="398" y="19"/>
                </a:cubicBezTo>
                <a:cubicBezTo>
                  <a:pt x="398" y="19"/>
                  <a:pt x="398" y="19"/>
                  <a:pt x="399" y="19"/>
                </a:cubicBezTo>
                <a:cubicBezTo>
                  <a:pt x="399" y="19"/>
                  <a:pt x="399" y="19"/>
                  <a:pt x="399" y="19"/>
                </a:cubicBezTo>
                <a:cubicBezTo>
                  <a:pt x="399" y="18"/>
                  <a:pt x="399" y="18"/>
                  <a:pt x="399" y="18"/>
                </a:cubicBezTo>
                <a:cubicBezTo>
                  <a:pt x="400" y="18"/>
                  <a:pt x="400" y="18"/>
                  <a:pt x="401" y="18"/>
                </a:cubicBezTo>
                <a:cubicBezTo>
                  <a:pt x="401" y="18"/>
                  <a:pt x="401" y="18"/>
                  <a:pt x="401" y="18"/>
                </a:cubicBezTo>
                <a:moveTo>
                  <a:pt x="609" y="325"/>
                </a:moveTo>
                <a:cubicBezTo>
                  <a:pt x="608" y="313"/>
                  <a:pt x="607" y="300"/>
                  <a:pt x="605" y="288"/>
                </a:cubicBezTo>
                <a:cubicBezTo>
                  <a:pt x="590" y="288"/>
                  <a:pt x="575" y="288"/>
                  <a:pt x="558" y="288"/>
                </a:cubicBezTo>
                <a:cubicBezTo>
                  <a:pt x="537" y="287"/>
                  <a:pt x="514" y="287"/>
                  <a:pt x="492" y="287"/>
                </a:cubicBezTo>
                <a:cubicBezTo>
                  <a:pt x="492" y="287"/>
                  <a:pt x="490" y="292"/>
                  <a:pt x="489" y="294"/>
                </a:cubicBezTo>
                <a:cubicBezTo>
                  <a:pt x="488" y="294"/>
                  <a:pt x="488" y="294"/>
                  <a:pt x="488" y="294"/>
                </a:cubicBezTo>
                <a:cubicBezTo>
                  <a:pt x="488" y="295"/>
                  <a:pt x="488" y="295"/>
                  <a:pt x="488" y="295"/>
                </a:cubicBezTo>
                <a:cubicBezTo>
                  <a:pt x="487" y="295"/>
                  <a:pt x="487" y="295"/>
                  <a:pt x="487" y="295"/>
                </a:cubicBezTo>
                <a:cubicBezTo>
                  <a:pt x="486" y="295"/>
                  <a:pt x="486" y="295"/>
                  <a:pt x="484" y="295"/>
                </a:cubicBezTo>
                <a:cubicBezTo>
                  <a:pt x="484" y="295"/>
                  <a:pt x="484" y="295"/>
                  <a:pt x="484" y="295"/>
                </a:cubicBezTo>
                <a:cubicBezTo>
                  <a:pt x="483" y="295"/>
                  <a:pt x="483" y="295"/>
                  <a:pt x="483" y="295"/>
                </a:cubicBezTo>
                <a:cubicBezTo>
                  <a:pt x="482" y="296"/>
                  <a:pt x="482" y="296"/>
                  <a:pt x="482" y="296"/>
                </a:cubicBezTo>
                <a:cubicBezTo>
                  <a:pt x="482" y="296"/>
                  <a:pt x="482" y="296"/>
                  <a:pt x="482" y="296"/>
                </a:cubicBezTo>
                <a:cubicBezTo>
                  <a:pt x="481" y="296"/>
                  <a:pt x="481" y="296"/>
                  <a:pt x="480" y="296"/>
                </a:cubicBezTo>
                <a:cubicBezTo>
                  <a:pt x="480" y="295"/>
                  <a:pt x="479" y="295"/>
                  <a:pt x="479" y="295"/>
                </a:cubicBezTo>
                <a:cubicBezTo>
                  <a:pt x="479" y="295"/>
                  <a:pt x="478" y="294"/>
                  <a:pt x="478" y="294"/>
                </a:cubicBezTo>
                <a:cubicBezTo>
                  <a:pt x="478" y="294"/>
                  <a:pt x="475" y="294"/>
                  <a:pt x="473" y="294"/>
                </a:cubicBezTo>
                <a:cubicBezTo>
                  <a:pt x="473" y="294"/>
                  <a:pt x="473" y="294"/>
                  <a:pt x="473" y="294"/>
                </a:cubicBezTo>
                <a:cubicBezTo>
                  <a:pt x="472" y="294"/>
                  <a:pt x="472" y="294"/>
                  <a:pt x="472" y="294"/>
                </a:cubicBezTo>
                <a:cubicBezTo>
                  <a:pt x="471" y="294"/>
                  <a:pt x="471" y="294"/>
                  <a:pt x="471" y="294"/>
                </a:cubicBezTo>
                <a:cubicBezTo>
                  <a:pt x="473" y="295"/>
                  <a:pt x="474" y="295"/>
                  <a:pt x="477" y="296"/>
                </a:cubicBezTo>
                <a:cubicBezTo>
                  <a:pt x="478" y="296"/>
                  <a:pt x="478" y="297"/>
                  <a:pt x="478" y="297"/>
                </a:cubicBezTo>
                <a:cubicBezTo>
                  <a:pt x="478" y="298"/>
                  <a:pt x="478" y="298"/>
                  <a:pt x="478" y="298"/>
                </a:cubicBezTo>
                <a:cubicBezTo>
                  <a:pt x="478" y="299"/>
                  <a:pt x="478" y="299"/>
                  <a:pt x="479" y="300"/>
                </a:cubicBezTo>
                <a:cubicBezTo>
                  <a:pt x="479" y="300"/>
                  <a:pt x="479" y="301"/>
                  <a:pt x="479" y="301"/>
                </a:cubicBezTo>
                <a:cubicBezTo>
                  <a:pt x="479" y="302"/>
                  <a:pt x="479" y="302"/>
                  <a:pt x="479" y="302"/>
                </a:cubicBezTo>
                <a:cubicBezTo>
                  <a:pt x="479" y="303"/>
                  <a:pt x="479" y="303"/>
                  <a:pt x="479" y="303"/>
                </a:cubicBezTo>
                <a:cubicBezTo>
                  <a:pt x="479" y="306"/>
                  <a:pt x="482" y="308"/>
                  <a:pt x="483" y="311"/>
                </a:cubicBezTo>
                <a:cubicBezTo>
                  <a:pt x="485" y="314"/>
                  <a:pt x="486" y="314"/>
                  <a:pt x="487" y="315"/>
                </a:cubicBezTo>
                <a:cubicBezTo>
                  <a:pt x="488" y="315"/>
                  <a:pt x="488" y="315"/>
                  <a:pt x="489" y="315"/>
                </a:cubicBezTo>
                <a:cubicBezTo>
                  <a:pt x="491" y="316"/>
                  <a:pt x="491" y="313"/>
                  <a:pt x="492" y="312"/>
                </a:cubicBezTo>
                <a:cubicBezTo>
                  <a:pt x="492" y="313"/>
                  <a:pt x="493" y="313"/>
                  <a:pt x="493" y="313"/>
                </a:cubicBezTo>
                <a:cubicBezTo>
                  <a:pt x="495" y="316"/>
                  <a:pt x="498" y="318"/>
                  <a:pt x="499" y="321"/>
                </a:cubicBezTo>
                <a:cubicBezTo>
                  <a:pt x="505" y="332"/>
                  <a:pt x="505" y="332"/>
                  <a:pt x="505" y="332"/>
                </a:cubicBezTo>
                <a:cubicBezTo>
                  <a:pt x="505" y="333"/>
                  <a:pt x="505" y="333"/>
                  <a:pt x="505" y="333"/>
                </a:cubicBezTo>
                <a:cubicBezTo>
                  <a:pt x="504" y="335"/>
                  <a:pt x="504" y="337"/>
                  <a:pt x="505" y="339"/>
                </a:cubicBezTo>
                <a:cubicBezTo>
                  <a:pt x="506" y="341"/>
                  <a:pt x="509" y="340"/>
                  <a:pt x="510" y="341"/>
                </a:cubicBezTo>
                <a:cubicBezTo>
                  <a:pt x="511" y="342"/>
                  <a:pt x="516" y="352"/>
                  <a:pt x="516" y="352"/>
                </a:cubicBezTo>
                <a:cubicBezTo>
                  <a:pt x="518" y="356"/>
                  <a:pt x="514" y="362"/>
                  <a:pt x="519" y="364"/>
                </a:cubicBezTo>
                <a:cubicBezTo>
                  <a:pt x="519" y="364"/>
                  <a:pt x="525" y="368"/>
                  <a:pt x="527" y="373"/>
                </a:cubicBezTo>
                <a:cubicBezTo>
                  <a:pt x="527" y="376"/>
                  <a:pt x="528" y="376"/>
                  <a:pt x="529" y="377"/>
                </a:cubicBezTo>
                <a:cubicBezTo>
                  <a:pt x="531" y="379"/>
                  <a:pt x="531" y="379"/>
                  <a:pt x="538" y="397"/>
                </a:cubicBezTo>
                <a:cubicBezTo>
                  <a:pt x="538" y="401"/>
                  <a:pt x="538" y="404"/>
                  <a:pt x="538" y="408"/>
                </a:cubicBezTo>
                <a:cubicBezTo>
                  <a:pt x="539" y="414"/>
                  <a:pt x="547" y="415"/>
                  <a:pt x="549" y="412"/>
                </a:cubicBezTo>
                <a:cubicBezTo>
                  <a:pt x="553" y="408"/>
                  <a:pt x="553" y="408"/>
                  <a:pt x="555" y="407"/>
                </a:cubicBezTo>
                <a:cubicBezTo>
                  <a:pt x="557" y="407"/>
                  <a:pt x="559" y="407"/>
                  <a:pt x="561" y="407"/>
                </a:cubicBezTo>
                <a:cubicBezTo>
                  <a:pt x="561" y="407"/>
                  <a:pt x="561" y="407"/>
                  <a:pt x="561" y="407"/>
                </a:cubicBezTo>
                <a:cubicBezTo>
                  <a:pt x="562" y="408"/>
                  <a:pt x="562" y="408"/>
                  <a:pt x="563" y="408"/>
                </a:cubicBezTo>
                <a:cubicBezTo>
                  <a:pt x="563" y="408"/>
                  <a:pt x="563" y="408"/>
                  <a:pt x="563" y="408"/>
                </a:cubicBezTo>
                <a:cubicBezTo>
                  <a:pt x="564" y="408"/>
                  <a:pt x="564" y="407"/>
                  <a:pt x="565" y="406"/>
                </a:cubicBezTo>
                <a:cubicBezTo>
                  <a:pt x="569" y="400"/>
                  <a:pt x="577" y="402"/>
                  <a:pt x="582" y="397"/>
                </a:cubicBezTo>
                <a:cubicBezTo>
                  <a:pt x="583" y="396"/>
                  <a:pt x="583" y="396"/>
                  <a:pt x="586" y="396"/>
                </a:cubicBezTo>
                <a:cubicBezTo>
                  <a:pt x="587" y="395"/>
                  <a:pt x="587" y="395"/>
                  <a:pt x="587" y="395"/>
                </a:cubicBezTo>
                <a:cubicBezTo>
                  <a:pt x="587" y="392"/>
                  <a:pt x="587" y="392"/>
                  <a:pt x="588" y="391"/>
                </a:cubicBezTo>
                <a:cubicBezTo>
                  <a:pt x="589" y="391"/>
                  <a:pt x="589" y="391"/>
                  <a:pt x="591" y="390"/>
                </a:cubicBezTo>
                <a:cubicBezTo>
                  <a:pt x="593" y="389"/>
                  <a:pt x="593" y="389"/>
                  <a:pt x="601" y="389"/>
                </a:cubicBezTo>
                <a:cubicBezTo>
                  <a:pt x="601" y="389"/>
                  <a:pt x="601" y="385"/>
                  <a:pt x="603" y="382"/>
                </a:cubicBezTo>
                <a:cubicBezTo>
                  <a:pt x="605" y="382"/>
                  <a:pt x="606" y="382"/>
                  <a:pt x="608" y="382"/>
                </a:cubicBezTo>
                <a:cubicBezTo>
                  <a:pt x="609" y="379"/>
                  <a:pt x="610" y="376"/>
                  <a:pt x="610" y="376"/>
                </a:cubicBezTo>
                <a:cubicBezTo>
                  <a:pt x="611" y="365"/>
                  <a:pt x="610" y="354"/>
                  <a:pt x="610" y="342"/>
                </a:cubicBezTo>
                <a:cubicBezTo>
                  <a:pt x="609" y="343"/>
                  <a:pt x="609" y="343"/>
                  <a:pt x="609" y="343"/>
                </a:cubicBezTo>
                <a:cubicBezTo>
                  <a:pt x="608" y="342"/>
                  <a:pt x="609" y="340"/>
                  <a:pt x="608" y="339"/>
                </a:cubicBezTo>
                <a:cubicBezTo>
                  <a:pt x="607" y="339"/>
                  <a:pt x="607" y="339"/>
                  <a:pt x="607" y="338"/>
                </a:cubicBezTo>
                <a:cubicBezTo>
                  <a:pt x="607" y="335"/>
                  <a:pt x="606" y="333"/>
                  <a:pt x="606" y="331"/>
                </a:cubicBezTo>
                <a:cubicBezTo>
                  <a:pt x="606" y="330"/>
                  <a:pt x="606" y="330"/>
                  <a:pt x="605" y="329"/>
                </a:cubicBezTo>
                <a:cubicBezTo>
                  <a:pt x="602" y="331"/>
                  <a:pt x="602" y="331"/>
                  <a:pt x="601" y="340"/>
                </a:cubicBezTo>
                <a:cubicBezTo>
                  <a:pt x="600" y="340"/>
                  <a:pt x="599" y="340"/>
                  <a:pt x="597" y="340"/>
                </a:cubicBezTo>
                <a:cubicBezTo>
                  <a:pt x="596" y="340"/>
                  <a:pt x="596" y="340"/>
                  <a:pt x="596" y="340"/>
                </a:cubicBezTo>
                <a:cubicBezTo>
                  <a:pt x="595" y="340"/>
                  <a:pt x="594" y="339"/>
                  <a:pt x="593" y="339"/>
                </a:cubicBezTo>
                <a:cubicBezTo>
                  <a:pt x="592" y="339"/>
                  <a:pt x="592" y="339"/>
                  <a:pt x="592" y="339"/>
                </a:cubicBezTo>
                <a:cubicBezTo>
                  <a:pt x="589" y="341"/>
                  <a:pt x="589" y="341"/>
                  <a:pt x="588" y="343"/>
                </a:cubicBezTo>
                <a:cubicBezTo>
                  <a:pt x="588" y="343"/>
                  <a:pt x="584" y="342"/>
                  <a:pt x="584" y="337"/>
                </a:cubicBezTo>
                <a:cubicBezTo>
                  <a:pt x="584" y="337"/>
                  <a:pt x="584" y="336"/>
                  <a:pt x="585" y="336"/>
                </a:cubicBezTo>
                <a:cubicBezTo>
                  <a:pt x="586" y="335"/>
                  <a:pt x="586" y="335"/>
                  <a:pt x="587" y="335"/>
                </a:cubicBezTo>
                <a:cubicBezTo>
                  <a:pt x="587" y="335"/>
                  <a:pt x="588" y="335"/>
                  <a:pt x="588" y="335"/>
                </a:cubicBezTo>
                <a:cubicBezTo>
                  <a:pt x="594" y="338"/>
                  <a:pt x="594" y="334"/>
                  <a:pt x="594" y="334"/>
                </a:cubicBezTo>
                <a:cubicBezTo>
                  <a:pt x="593" y="334"/>
                  <a:pt x="593" y="334"/>
                  <a:pt x="593" y="334"/>
                </a:cubicBezTo>
                <a:cubicBezTo>
                  <a:pt x="592" y="333"/>
                  <a:pt x="592" y="333"/>
                  <a:pt x="591" y="333"/>
                </a:cubicBezTo>
                <a:cubicBezTo>
                  <a:pt x="591" y="333"/>
                  <a:pt x="590" y="333"/>
                  <a:pt x="590" y="334"/>
                </a:cubicBezTo>
                <a:cubicBezTo>
                  <a:pt x="589" y="334"/>
                  <a:pt x="589" y="334"/>
                  <a:pt x="588" y="334"/>
                </a:cubicBezTo>
                <a:cubicBezTo>
                  <a:pt x="585" y="333"/>
                  <a:pt x="582" y="333"/>
                  <a:pt x="580" y="332"/>
                </a:cubicBezTo>
                <a:cubicBezTo>
                  <a:pt x="579" y="332"/>
                  <a:pt x="578" y="332"/>
                  <a:pt x="578" y="332"/>
                </a:cubicBezTo>
                <a:cubicBezTo>
                  <a:pt x="578" y="330"/>
                  <a:pt x="578" y="327"/>
                  <a:pt x="577" y="325"/>
                </a:cubicBezTo>
                <a:cubicBezTo>
                  <a:pt x="576" y="324"/>
                  <a:pt x="576" y="324"/>
                  <a:pt x="570" y="321"/>
                </a:cubicBezTo>
                <a:cubicBezTo>
                  <a:pt x="568" y="316"/>
                  <a:pt x="565" y="311"/>
                  <a:pt x="565" y="305"/>
                </a:cubicBezTo>
                <a:cubicBezTo>
                  <a:pt x="566" y="301"/>
                  <a:pt x="571" y="303"/>
                  <a:pt x="572" y="303"/>
                </a:cubicBezTo>
                <a:cubicBezTo>
                  <a:pt x="572" y="304"/>
                  <a:pt x="572" y="304"/>
                  <a:pt x="576" y="308"/>
                </a:cubicBezTo>
                <a:cubicBezTo>
                  <a:pt x="578" y="310"/>
                  <a:pt x="578" y="310"/>
                  <a:pt x="580" y="314"/>
                </a:cubicBezTo>
                <a:cubicBezTo>
                  <a:pt x="581" y="317"/>
                  <a:pt x="584" y="317"/>
                  <a:pt x="586" y="319"/>
                </a:cubicBezTo>
                <a:cubicBezTo>
                  <a:pt x="589" y="323"/>
                  <a:pt x="590" y="323"/>
                  <a:pt x="598" y="324"/>
                </a:cubicBezTo>
                <a:cubicBezTo>
                  <a:pt x="599" y="324"/>
                  <a:pt x="599" y="324"/>
                  <a:pt x="599" y="324"/>
                </a:cubicBezTo>
                <a:cubicBezTo>
                  <a:pt x="599" y="324"/>
                  <a:pt x="600" y="324"/>
                  <a:pt x="600" y="324"/>
                </a:cubicBezTo>
                <a:cubicBezTo>
                  <a:pt x="601" y="324"/>
                  <a:pt x="602" y="324"/>
                  <a:pt x="604" y="323"/>
                </a:cubicBezTo>
                <a:cubicBezTo>
                  <a:pt x="604" y="323"/>
                  <a:pt x="605" y="323"/>
                  <a:pt x="605" y="323"/>
                </a:cubicBezTo>
                <a:cubicBezTo>
                  <a:pt x="607" y="323"/>
                  <a:pt x="607" y="323"/>
                  <a:pt x="609" y="325"/>
                </a:cubicBezTo>
                <a:cubicBezTo>
                  <a:pt x="609" y="325"/>
                  <a:pt x="609" y="325"/>
                  <a:pt x="609" y="325"/>
                </a:cubicBezTo>
                <a:moveTo>
                  <a:pt x="680" y="160"/>
                </a:moveTo>
                <a:cubicBezTo>
                  <a:pt x="671" y="147"/>
                  <a:pt x="657" y="130"/>
                  <a:pt x="646" y="118"/>
                </a:cubicBezTo>
                <a:cubicBezTo>
                  <a:pt x="649" y="120"/>
                  <a:pt x="614" y="121"/>
                  <a:pt x="550" y="121"/>
                </a:cubicBezTo>
                <a:cubicBezTo>
                  <a:pt x="577" y="168"/>
                  <a:pt x="596" y="225"/>
                  <a:pt x="605" y="288"/>
                </a:cubicBezTo>
                <a:cubicBezTo>
                  <a:pt x="690" y="289"/>
                  <a:pt x="736" y="287"/>
                  <a:pt x="736" y="284"/>
                </a:cubicBezTo>
                <a:cubicBezTo>
                  <a:pt x="730" y="264"/>
                  <a:pt x="730" y="264"/>
                  <a:pt x="730" y="264"/>
                </a:cubicBezTo>
                <a:cubicBezTo>
                  <a:pt x="718" y="228"/>
                  <a:pt x="718" y="227"/>
                  <a:pt x="709" y="210"/>
                </a:cubicBezTo>
                <a:cubicBezTo>
                  <a:pt x="693" y="178"/>
                  <a:pt x="690" y="173"/>
                  <a:pt x="680" y="160"/>
                </a:cubicBezTo>
                <a:moveTo>
                  <a:pt x="415" y="119"/>
                </a:moveTo>
                <a:cubicBezTo>
                  <a:pt x="416" y="119"/>
                  <a:pt x="418" y="119"/>
                  <a:pt x="420" y="119"/>
                </a:cubicBezTo>
                <a:cubicBezTo>
                  <a:pt x="419" y="119"/>
                  <a:pt x="419" y="119"/>
                  <a:pt x="419" y="119"/>
                </a:cubicBezTo>
                <a:cubicBezTo>
                  <a:pt x="418" y="119"/>
                  <a:pt x="418" y="119"/>
                  <a:pt x="418" y="119"/>
                </a:cubicBezTo>
                <a:cubicBezTo>
                  <a:pt x="418" y="119"/>
                  <a:pt x="418" y="119"/>
                  <a:pt x="418" y="119"/>
                </a:cubicBezTo>
                <a:cubicBezTo>
                  <a:pt x="418" y="119"/>
                  <a:pt x="418" y="119"/>
                  <a:pt x="417" y="118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6" y="117"/>
                  <a:pt x="416" y="117"/>
                  <a:pt x="415" y="117"/>
                </a:cubicBezTo>
                <a:cubicBezTo>
                  <a:pt x="415" y="117"/>
                  <a:pt x="415" y="117"/>
                  <a:pt x="415" y="117"/>
                </a:cubicBezTo>
                <a:cubicBezTo>
                  <a:pt x="414" y="118"/>
                  <a:pt x="414" y="118"/>
                  <a:pt x="414" y="118"/>
                </a:cubicBezTo>
                <a:cubicBezTo>
                  <a:pt x="414" y="118"/>
                  <a:pt x="414" y="118"/>
                  <a:pt x="414" y="118"/>
                </a:cubicBezTo>
                <a:cubicBezTo>
                  <a:pt x="415" y="119"/>
                  <a:pt x="415" y="119"/>
                  <a:pt x="415" y="119"/>
                </a:cubicBezTo>
                <a:moveTo>
                  <a:pt x="416" y="52"/>
                </a:moveTo>
                <a:cubicBezTo>
                  <a:pt x="416" y="51"/>
                  <a:pt x="416" y="50"/>
                  <a:pt x="415" y="50"/>
                </a:cubicBezTo>
                <a:cubicBezTo>
                  <a:pt x="415" y="50"/>
                  <a:pt x="415" y="50"/>
                  <a:pt x="415" y="50"/>
                </a:cubicBezTo>
                <a:cubicBezTo>
                  <a:pt x="415" y="50"/>
                  <a:pt x="415" y="50"/>
                  <a:pt x="415" y="50"/>
                </a:cubicBezTo>
                <a:cubicBezTo>
                  <a:pt x="414" y="50"/>
                  <a:pt x="414" y="50"/>
                  <a:pt x="413" y="50"/>
                </a:cubicBezTo>
                <a:cubicBezTo>
                  <a:pt x="414" y="50"/>
                  <a:pt x="414" y="50"/>
                  <a:pt x="414" y="50"/>
                </a:cubicBezTo>
                <a:cubicBezTo>
                  <a:pt x="414" y="51"/>
                  <a:pt x="414" y="51"/>
                  <a:pt x="414" y="51"/>
                </a:cubicBezTo>
                <a:cubicBezTo>
                  <a:pt x="414" y="51"/>
                  <a:pt x="414" y="52"/>
                  <a:pt x="414" y="52"/>
                </a:cubicBezTo>
                <a:cubicBezTo>
                  <a:pt x="415" y="52"/>
                  <a:pt x="415" y="52"/>
                  <a:pt x="416" y="52"/>
                </a:cubicBezTo>
                <a:moveTo>
                  <a:pt x="550" y="121"/>
                </a:moveTo>
                <a:cubicBezTo>
                  <a:pt x="537" y="99"/>
                  <a:pt x="522" y="79"/>
                  <a:pt x="507" y="62"/>
                </a:cubicBezTo>
                <a:cubicBezTo>
                  <a:pt x="507" y="63"/>
                  <a:pt x="507" y="63"/>
                  <a:pt x="507" y="63"/>
                </a:cubicBezTo>
                <a:cubicBezTo>
                  <a:pt x="506" y="64"/>
                  <a:pt x="506" y="64"/>
                  <a:pt x="506" y="64"/>
                </a:cubicBezTo>
                <a:cubicBezTo>
                  <a:pt x="505" y="63"/>
                  <a:pt x="504" y="63"/>
                  <a:pt x="504" y="63"/>
                </a:cubicBezTo>
                <a:cubicBezTo>
                  <a:pt x="504" y="63"/>
                  <a:pt x="504" y="63"/>
                  <a:pt x="503" y="63"/>
                </a:cubicBezTo>
                <a:cubicBezTo>
                  <a:pt x="503" y="64"/>
                  <a:pt x="504" y="65"/>
                  <a:pt x="504" y="65"/>
                </a:cubicBezTo>
                <a:cubicBezTo>
                  <a:pt x="504" y="65"/>
                  <a:pt x="503" y="65"/>
                  <a:pt x="503" y="65"/>
                </a:cubicBezTo>
                <a:cubicBezTo>
                  <a:pt x="501" y="64"/>
                  <a:pt x="501" y="64"/>
                  <a:pt x="498" y="61"/>
                </a:cubicBezTo>
                <a:cubicBezTo>
                  <a:pt x="497" y="62"/>
                  <a:pt x="497" y="62"/>
                  <a:pt x="497" y="62"/>
                </a:cubicBezTo>
                <a:cubicBezTo>
                  <a:pt x="497" y="62"/>
                  <a:pt x="497" y="62"/>
                  <a:pt x="496" y="62"/>
                </a:cubicBezTo>
                <a:cubicBezTo>
                  <a:pt x="496" y="63"/>
                  <a:pt x="496" y="63"/>
                  <a:pt x="496" y="63"/>
                </a:cubicBezTo>
                <a:cubicBezTo>
                  <a:pt x="495" y="63"/>
                  <a:pt x="495" y="63"/>
                  <a:pt x="495" y="63"/>
                </a:cubicBezTo>
                <a:cubicBezTo>
                  <a:pt x="494" y="63"/>
                  <a:pt x="494" y="63"/>
                  <a:pt x="494" y="63"/>
                </a:cubicBezTo>
                <a:cubicBezTo>
                  <a:pt x="494" y="64"/>
                  <a:pt x="493" y="64"/>
                  <a:pt x="493" y="64"/>
                </a:cubicBezTo>
                <a:cubicBezTo>
                  <a:pt x="492" y="65"/>
                  <a:pt x="492" y="65"/>
                  <a:pt x="492" y="65"/>
                </a:cubicBezTo>
                <a:cubicBezTo>
                  <a:pt x="490" y="65"/>
                  <a:pt x="490" y="65"/>
                  <a:pt x="490" y="67"/>
                </a:cubicBezTo>
                <a:cubicBezTo>
                  <a:pt x="489" y="67"/>
                  <a:pt x="489" y="67"/>
                  <a:pt x="488" y="67"/>
                </a:cubicBezTo>
                <a:cubicBezTo>
                  <a:pt x="487" y="68"/>
                  <a:pt x="487" y="68"/>
                  <a:pt x="487" y="68"/>
                </a:cubicBezTo>
                <a:cubicBezTo>
                  <a:pt x="490" y="70"/>
                  <a:pt x="490" y="70"/>
                  <a:pt x="490" y="70"/>
                </a:cubicBezTo>
                <a:cubicBezTo>
                  <a:pt x="489" y="72"/>
                  <a:pt x="489" y="72"/>
                  <a:pt x="486" y="73"/>
                </a:cubicBezTo>
                <a:cubicBezTo>
                  <a:pt x="486" y="73"/>
                  <a:pt x="486" y="73"/>
                  <a:pt x="486" y="73"/>
                </a:cubicBezTo>
                <a:cubicBezTo>
                  <a:pt x="480" y="69"/>
                  <a:pt x="480" y="69"/>
                  <a:pt x="480" y="68"/>
                </a:cubicBezTo>
                <a:cubicBezTo>
                  <a:pt x="481" y="68"/>
                  <a:pt x="482" y="68"/>
                  <a:pt x="483" y="68"/>
                </a:cubicBezTo>
                <a:cubicBezTo>
                  <a:pt x="483" y="67"/>
                  <a:pt x="482" y="66"/>
                  <a:pt x="482" y="65"/>
                </a:cubicBezTo>
                <a:cubicBezTo>
                  <a:pt x="481" y="65"/>
                  <a:pt x="481" y="65"/>
                  <a:pt x="480" y="65"/>
                </a:cubicBezTo>
                <a:cubicBezTo>
                  <a:pt x="479" y="64"/>
                  <a:pt x="479" y="64"/>
                  <a:pt x="477" y="63"/>
                </a:cubicBezTo>
                <a:cubicBezTo>
                  <a:pt x="477" y="63"/>
                  <a:pt x="477" y="63"/>
                  <a:pt x="476" y="63"/>
                </a:cubicBezTo>
                <a:cubicBezTo>
                  <a:pt x="476" y="63"/>
                  <a:pt x="476" y="63"/>
                  <a:pt x="476" y="63"/>
                </a:cubicBezTo>
                <a:cubicBezTo>
                  <a:pt x="475" y="62"/>
                  <a:pt x="475" y="62"/>
                  <a:pt x="473" y="62"/>
                </a:cubicBezTo>
                <a:cubicBezTo>
                  <a:pt x="472" y="62"/>
                  <a:pt x="472" y="62"/>
                  <a:pt x="472" y="62"/>
                </a:cubicBezTo>
                <a:cubicBezTo>
                  <a:pt x="471" y="63"/>
                  <a:pt x="471" y="63"/>
                  <a:pt x="472" y="63"/>
                </a:cubicBezTo>
                <a:cubicBezTo>
                  <a:pt x="472" y="64"/>
                  <a:pt x="472" y="64"/>
                  <a:pt x="473" y="64"/>
                </a:cubicBezTo>
                <a:cubicBezTo>
                  <a:pt x="475" y="65"/>
                  <a:pt x="476" y="67"/>
                  <a:pt x="476" y="68"/>
                </a:cubicBezTo>
                <a:cubicBezTo>
                  <a:pt x="476" y="69"/>
                  <a:pt x="476" y="70"/>
                  <a:pt x="478" y="71"/>
                </a:cubicBezTo>
                <a:cubicBezTo>
                  <a:pt x="479" y="71"/>
                  <a:pt x="479" y="71"/>
                  <a:pt x="481" y="73"/>
                </a:cubicBezTo>
                <a:cubicBezTo>
                  <a:pt x="481" y="73"/>
                  <a:pt x="481" y="73"/>
                  <a:pt x="481" y="73"/>
                </a:cubicBezTo>
                <a:cubicBezTo>
                  <a:pt x="481" y="75"/>
                  <a:pt x="482" y="76"/>
                  <a:pt x="483" y="77"/>
                </a:cubicBezTo>
                <a:cubicBezTo>
                  <a:pt x="480" y="77"/>
                  <a:pt x="480" y="77"/>
                  <a:pt x="480" y="76"/>
                </a:cubicBezTo>
                <a:cubicBezTo>
                  <a:pt x="479" y="75"/>
                  <a:pt x="479" y="75"/>
                  <a:pt x="479" y="75"/>
                </a:cubicBezTo>
                <a:cubicBezTo>
                  <a:pt x="479" y="75"/>
                  <a:pt x="479" y="75"/>
                  <a:pt x="474" y="75"/>
                </a:cubicBezTo>
                <a:cubicBezTo>
                  <a:pt x="474" y="76"/>
                  <a:pt x="474" y="77"/>
                  <a:pt x="474" y="77"/>
                </a:cubicBezTo>
                <a:cubicBezTo>
                  <a:pt x="471" y="78"/>
                  <a:pt x="471" y="78"/>
                  <a:pt x="471" y="80"/>
                </a:cubicBezTo>
                <a:cubicBezTo>
                  <a:pt x="470" y="80"/>
                  <a:pt x="470" y="80"/>
                  <a:pt x="470" y="80"/>
                </a:cubicBezTo>
                <a:cubicBezTo>
                  <a:pt x="470" y="80"/>
                  <a:pt x="470" y="80"/>
                  <a:pt x="470" y="80"/>
                </a:cubicBezTo>
                <a:cubicBezTo>
                  <a:pt x="471" y="82"/>
                  <a:pt x="474" y="83"/>
                  <a:pt x="475" y="85"/>
                </a:cubicBezTo>
                <a:cubicBezTo>
                  <a:pt x="474" y="85"/>
                  <a:pt x="474" y="85"/>
                  <a:pt x="474" y="85"/>
                </a:cubicBezTo>
                <a:cubicBezTo>
                  <a:pt x="471" y="85"/>
                  <a:pt x="471" y="85"/>
                  <a:pt x="470" y="85"/>
                </a:cubicBezTo>
                <a:cubicBezTo>
                  <a:pt x="470" y="85"/>
                  <a:pt x="470" y="85"/>
                  <a:pt x="469" y="85"/>
                </a:cubicBezTo>
                <a:cubicBezTo>
                  <a:pt x="464" y="84"/>
                  <a:pt x="462" y="82"/>
                  <a:pt x="462" y="81"/>
                </a:cubicBezTo>
                <a:cubicBezTo>
                  <a:pt x="461" y="82"/>
                  <a:pt x="461" y="82"/>
                  <a:pt x="460" y="83"/>
                </a:cubicBezTo>
                <a:cubicBezTo>
                  <a:pt x="460" y="84"/>
                  <a:pt x="460" y="85"/>
                  <a:pt x="463" y="85"/>
                </a:cubicBezTo>
                <a:cubicBezTo>
                  <a:pt x="463" y="86"/>
                  <a:pt x="463" y="86"/>
                  <a:pt x="463" y="86"/>
                </a:cubicBezTo>
                <a:cubicBezTo>
                  <a:pt x="464" y="87"/>
                  <a:pt x="464" y="87"/>
                  <a:pt x="464" y="87"/>
                </a:cubicBezTo>
                <a:cubicBezTo>
                  <a:pt x="466" y="87"/>
                  <a:pt x="467" y="87"/>
                  <a:pt x="468" y="88"/>
                </a:cubicBezTo>
                <a:cubicBezTo>
                  <a:pt x="468" y="89"/>
                  <a:pt x="468" y="89"/>
                  <a:pt x="468" y="89"/>
                </a:cubicBezTo>
                <a:cubicBezTo>
                  <a:pt x="467" y="89"/>
                  <a:pt x="466" y="89"/>
                  <a:pt x="465" y="89"/>
                </a:cubicBezTo>
                <a:cubicBezTo>
                  <a:pt x="464" y="90"/>
                  <a:pt x="464" y="90"/>
                  <a:pt x="464" y="90"/>
                </a:cubicBezTo>
                <a:cubicBezTo>
                  <a:pt x="455" y="83"/>
                  <a:pt x="455" y="83"/>
                  <a:pt x="455" y="83"/>
                </a:cubicBezTo>
                <a:cubicBezTo>
                  <a:pt x="454" y="83"/>
                  <a:pt x="453" y="83"/>
                  <a:pt x="453" y="83"/>
                </a:cubicBezTo>
                <a:cubicBezTo>
                  <a:pt x="452" y="80"/>
                  <a:pt x="452" y="80"/>
                  <a:pt x="452" y="80"/>
                </a:cubicBezTo>
                <a:cubicBezTo>
                  <a:pt x="450" y="75"/>
                  <a:pt x="443" y="75"/>
                  <a:pt x="441" y="70"/>
                </a:cubicBezTo>
                <a:cubicBezTo>
                  <a:pt x="443" y="71"/>
                  <a:pt x="452" y="74"/>
                  <a:pt x="452" y="74"/>
                </a:cubicBezTo>
                <a:cubicBezTo>
                  <a:pt x="454" y="74"/>
                  <a:pt x="455" y="75"/>
                  <a:pt x="457" y="75"/>
                </a:cubicBezTo>
                <a:cubicBezTo>
                  <a:pt x="459" y="75"/>
                  <a:pt x="460" y="76"/>
                  <a:pt x="462" y="76"/>
                </a:cubicBezTo>
                <a:cubicBezTo>
                  <a:pt x="463" y="76"/>
                  <a:pt x="463" y="76"/>
                  <a:pt x="464" y="76"/>
                </a:cubicBezTo>
                <a:cubicBezTo>
                  <a:pt x="464" y="76"/>
                  <a:pt x="464" y="76"/>
                  <a:pt x="464" y="76"/>
                </a:cubicBezTo>
                <a:cubicBezTo>
                  <a:pt x="477" y="72"/>
                  <a:pt x="464" y="66"/>
                  <a:pt x="464" y="66"/>
                </a:cubicBezTo>
                <a:cubicBezTo>
                  <a:pt x="454" y="62"/>
                  <a:pt x="454" y="62"/>
                  <a:pt x="454" y="62"/>
                </a:cubicBezTo>
                <a:cubicBezTo>
                  <a:pt x="453" y="61"/>
                  <a:pt x="452" y="61"/>
                  <a:pt x="451" y="61"/>
                </a:cubicBezTo>
                <a:cubicBezTo>
                  <a:pt x="450" y="60"/>
                  <a:pt x="450" y="60"/>
                  <a:pt x="447" y="60"/>
                </a:cubicBezTo>
                <a:cubicBezTo>
                  <a:pt x="446" y="60"/>
                  <a:pt x="446" y="60"/>
                  <a:pt x="446" y="60"/>
                </a:cubicBezTo>
                <a:cubicBezTo>
                  <a:pt x="445" y="60"/>
                  <a:pt x="444" y="59"/>
                  <a:pt x="443" y="58"/>
                </a:cubicBezTo>
                <a:cubicBezTo>
                  <a:pt x="442" y="58"/>
                  <a:pt x="441" y="58"/>
                  <a:pt x="441" y="58"/>
                </a:cubicBezTo>
                <a:cubicBezTo>
                  <a:pt x="441" y="59"/>
                  <a:pt x="441" y="59"/>
                  <a:pt x="441" y="59"/>
                </a:cubicBezTo>
                <a:cubicBezTo>
                  <a:pt x="440" y="60"/>
                  <a:pt x="440" y="60"/>
                  <a:pt x="440" y="60"/>
                </a:cubicBezTo>
                <a:cubicBezTo>
                  <a:pt x="439" y="59"/>
                  <a:pt x="439" y="59"/>
                  <a:pt x="439" y="59"/>
                </a:cubicBezTo>
                <a:cubicBezTo>
                  <a:pt x="439" y="59"/>
                  <a:pt x="439" y="58"/>
                  <a:pt x="439" y="58"/>
                </a:cubicBezTo>
                <a:cubicBezTo>
                  <a:pt x="439" y="57"/>
                  <a:pt x="439" y="57"/>
                  <a:pt x="439" y="57"/>
                </a:cubicBezTo>
                <a:cubicBezTo>
                  <a:pt x="438" y="57"/>
                  <a:pt x="437" y="57"/>
                  <a:pt x="436" y="55"/>
                </a:cubicBezTo>
                <a:cubicBezTo>
                  <a:pt x="436" y="55"/>
                  <a:pt x="435" y="55"/>
                  <a:pt x="435" y="55"/>
                </a:cubicBezTo>
                <a:cubicBezTo>
                  <a:pt x="434" y="56"/>
                  <a:pt x="434" y="56"/>
                  <a:pt x="434" y="56"/>
                </a:cubicBezTo>
                <a:cubicBezTo>
                  <a:pt x="432" y="56"/>
                  <a:pt x="431" y="55"/>
                  <a:pt x="429" y="54"/>
                </a:cubicBezTo>
                <a:cubicBezTo>
                  <a:pt x="428" y="54"/>
                  <a:pt x="428" y="54"/>
                  <a:pt x="428" y="54"/>
                </a:cubicBezTo>
                <a:cubicBezTo>
                  <a:pt x="428" y="54"/>
                  <a:pt x="429" y="54"/>
                  <a:pt x="429" y="54"/>
                </a:cubicBezTo>
                <a:cubicBezTo>
                  <a:pt x="429" y="53"/>
                  <a:pt x="429" y="53"/>
                  <a:pt x="430" y="52"/>
                </a:cubicBezTo>
                <a:cubicBezTo>
                  <a:pt x="429" y="52"/>
                  <a:pt x="427" y="50"/>
                  <a:pt x="423" y="50"/>
                </a:cubicBezTo>
                <a:cubicBezTo>
                  <a:pt x="423" y="50"/>
                  <a:pt x="423" y="51"/>
                  <a:pt x="423" y="51"/>
                </a:cubicBezTo>
                <a:cubicBezTo>
                  <a:pt x="423" y="51"/>
                  <a:pt x="423" y="51"/>
                  <a:pt x="422" y="51"/>
                </a:cubicBezTo>
                <a:cubicBezTo>
                  <a:pt x="422" y="51"/>
                  <a:pt x="421" y="51"/>
                  <a:pt x="421" y="50"/>
                </a:cubicBezTo>
                <a:cubicBezTo>
                  <a:pt x="422" y="49"/>
                  <a:pt x="422" y="49"/>
                  <a:pt x="422" y="49"/>
                </a:cubicBezTo>
                <a:cubicBezTo>
                  <a:pt x="422" y="49"/>
                  <a:pt x="422" y="49"/>
                  <a:pt x="422" y="49"/>
                </a:cubicBezTo>
                <a:cubicBezTo>
                  <a:pt x="418" y="48"/>
                  <a:pt x="418" y="48"/>
                  <a:pt x="418" y="48"/>
                </a:cubicBezTo>
                <a:cubicBezTo>
                  <a:pt x="418" y="49"/>
                  <a:pt x="418" y="50"/>
                  <a:pt x="418" y="50"/>
                </a:cubicBezTo>
                <a:cubicBezTo>
                  <a:pt x="418" y="51"/>
                  <a:pt x="418" y="51"/>
                  <a:pt x="418" y="52"/>
                </a:cubicBezTo>
                <a:cubicBezTo>
                  <a:pt x="418" y="52"/>
                  <a:pt x="418" y="52"/>
                  <a:pt x="418" y="52"/>
                </a:cubicBezTo>
                <a:cubicBezTo>
                  <a:pt x="418" y="50"/>
                  <a:pt x="418" y="50"/>
                  <a:pt x="417" y="49"/>
                </a:cubicBezTo>
                <a:cubicBezTo>
                  <a:pt x="416" y="49"/>
                  <a:pt x="416" y="49"/>
                  <a:pt x="415" y="49"/>
                </a:cubicBezTo>
                <a:cubicBezTo>
                  <a:pt x="415" y="48"/>
                  <a:pt x="415" y="48"/>
                  <a:pt x="415" y="48"/>
                </a:cubicBezTo>
                <a:cubicBezTo>
                  <a:pt x="414" y="48"/>
                  <a:pt x="414" y="48"/>
                  <a:pt x="414" y="48"/>
                </a:cubicBezTo>
                <a:cubicBezTo>
                  <a:pt x="414" y="48"/>
                  <a:pt x="414" y="48"/>
                  <a:pt x="414" y="48"/>
                </a:cubicBezTo>
                <a:cubicBezTo>
                  <a:pt x="413" y="48"/>
                  <a:pt x="412" y="49"/>
                  <a:pt x="411" y="49"/>
                </a:cubicBezTo>
                <a:cubicBezTo>
                  <a:pt x="411" y="50"/>
                  <a:pt x="411" y="50"/>
                  <a:pt x="410" y="51"/>
                </a:cubicBezTo>
                <a:cubicBezTo>
                  <a:pt x="410" y="51"/>
                  <a:pt x="410" y="51"/>
                  <a:pt x="410" y="51"/>
                </a:cubicBezTo>
                <a:cubicBezTo>
                  <a:pt x="409" y="50"/>
                  <a:pt x="409" y="50"/>
                  <a:pt x="409" y="50"/>
                </a:cubicBezTo>
                <a:cubicBezTo>
                  <a:pt x="409" y="50"/>
                  <a:pt x="409" y="50"/>
                  <a:pt x="409" y="49"/>
                </a:cubicBezTo>
                <a:cubicBezTo>
                  <a:pt x="409" y="49"/>
                  <a:pt x="408" y="49"/>
                  <a:pt x="407" y="49"/>
                </a:cubicBezTo>
                <a:cubicBezTo>
                  <a:pt x="406" y="49"/>
                  <a:pt x="405" y="49"/>
                  <a:pt x="404" y="50"/>
                </a:cubicBezTo>
                <a:cubicBezTo>
                  <a:pt x="405" y="52"/>
                  <a:pt x="405" y="52"/>
                  <a:pt x="407" y="52"/>
                </a:cubicBezTo>
                <a:cubicBezTo>
                  <a:pt x="408" y="53"/>
                  <a:pt x="408" y="53"/>
                  <a:pt x="408" y="54"/>
                </a:cubicBezTo>
                <a:cubicBezTo>
                  <a:pt x="408" y="54"/>
                  <a:pt x="407" y="54"/>
                  <a:pt x="407" y="54"/>
                </a:cubicBezTo>
                <a:cubicBezTo>
                  <a:pt x="406" y="53"/>
                  <a:pt x="406" y="53"/>
                  <a:pt x="404" y="53"/>
                </a:cubicBezTo>
                <a:cubicBezTo>
                  <a:pt x="402" y="53"/>
                  <a:pt x="402" y="53"/>
                  <a:pt x="402" y="53"/>
                </a:cubicBezTo>
                <a:cubicBezTo>
                  <a:pt x="402" y="55"/>
                  <a:pt x="402" y="55"/>
                  <a:pt x="402" y="56"/>
                </a:cubicBezTo>
                <a:cubicBezTo>
                  <a:pt x="401" y="55"/>
                  <a:pt x="401" y="54"/>
                  <a:pt x="401" y="54"/>
                </a:cubicBezTo>
                <a:cubicBezTo>
                  <a:pt x="399" y="54"/>
                  <a:pt x="398" y="52"/>
                  <a:pt x="396" y="52"/>
                </a:cubicBezTo>
                <a:cubicBezTo>
                  <a:pt x="396" y="52"/>
                  <a:pt x="396" y="53"/>
                  <a:pt x="396" y="53"/>
                </a:cubicBezTo>
                <a:cubicBezTo>
                  <a:pt x="397" y="56"/>
                  <a:pt x="395" y="57"/>
                  <a:pt x="394" y="57"/>
                </a:cubicBezTo>
                <a:cubicBezTo>
                  <a:pt x="394" y="57"/>
                  <a:pt x="393" y="56"/>
                  <a:pt x="393" y="55"/>
                </a:cubicBezTo>
                <a:cubicBezTo>
                  <a:pt x="393" y="56"/>
                  <a:pt x="393" y="56"/>
                  <a:pt x="393" y="56"/>
                </a:cubicBezTo>
                <a:cubicBezTo>
                  <a:pt x="392" y="56"/>
                  <a:pt x="392" y="56"/>
                  <a:pt x="391" y="56"/>
                </a:cubicBezTo>
                <a:cubicBezTo>
                  <a:pt x="391" y="57"/>
                  <a:pt x="391" y="57"/>
                  <a:pt x="391" y="57"/>
                </a:cubicBezTo>
                <a:cubicBezTo>
                  <a:pt x="391" y="58"/>
                  <a:pt x="392" y="58"/>
                  <a:pt x="392" y="59"/>
                </a:cubicBezTo>
                <a:cubicBezTo>
                  <a:pt x="392" y="59"/>
                  <a:pt x="392" y="60"/>
                  <a:pt x="392" y="60"/>
                </a:cubicBezTo>
                <a:cubicBezTo>
                  <a:pt x="391" y="60"/>
                  <a:pt x="391" y="60"/>
                  <a:pt x="391" y="60"/>
                </a:cubicBezTo>
                <a:cubicBezTo>
                  <a:pt x="391" y="60"/>
                  <a:pt x="391" y="60"/>
                  <a:pt x="388" y="59"/>
                </a:cubicBezTo>
                <a:cubicBezTo>
                  <a:pt x="389" y="59"/>
                  <a:pt x="389" y="58"/>
                  <a:pt x="389" y="57"/>
                </a:cubicBezTo>
                <a:cubicBezTo>
                  <a:pt x="388" y="57"/>
                  <a:pt x="388" y="57"/>
                  <a:pt x="388" y="57"/>
                </a:cubicBezTo>
                <a:cubicBezTo>
                  <a:pt x="388" y="58"/>
                  <a:pt x="388" y="58"/>
                  <a:pt x="388" y="59"/>
                </a:cubicBezTo>
                <a:cubicBezTo>
                  <a:pt x="385" y="59"/>
                  <a:pt x="385" y="59"/>
                  <a:pt x="384" y="59"/>
                </a:cubicBezTo>
                <a:cubicBezTo>
                  <a:pt x="385" y="60"/>
                  <a:pt x="385" y="60"/>
                  <a:pt x="385" y="60"/>
                </a:cubicBezTo>
                <a:cubicBezTo>
                  <a:pt x="384" y="61"/>
                  <a:pt x="384" y="61"/>
                  <a:pt x="384" y="61"/>
                </a:cubicBezTo>
                <a:cubicBezTo>
                  <a:pt x="382" y="61"/>
                  <a:pt x="382" y="61"/>
                  <a:pt x="381" y="62"/>
                </a:cubicBezTo>
                <a:cubicBezTo>
                  <a:pt x="380" y="62"/>
                  <a:pt x="380" y="62"/>
                  <a:pt x="380" y="62"/>
                </a:cubicBezTo>
                <a:cubicBezTo>
                  <a:pt x="380" y="64"/>
                  <a:pt x="380" y="64"/>
                  <a:pt x="380" y="64"/>
                </a:cubicBezTo>
                <a:cubicBezTo>
                  <a:pt x="379" y="64"/>
                  <a:pt x="379" y="64"/>
                  <a:pt x="379" y="64"/>
                </a:cubicBezTo>
                <a:cubicBezTo>
                  <a:pt x="378" y="65"/>
                  <a:pt x="378" y="65"/>
                  <a:pt x="378" y="65"/>
                </a:cubicBezTo>
                <a:cubicBezTo>
                  <a:pt x="379" y="65"/>
                  <a:pt x="379" y="65"/>
                  <a:pt x="379" y="65"/>
                </a:cubicBezTo>
                <a:cubicBezTo>
                  <a:pt x="382" y="63"/>
                  <a:pt x="382" y="63"/>
                  <a:pt x="383" y="63"/>
                </a:cubicBezTo>
                <a:cubicBezTo>
                  <a:pt x="386" y="61"/>
                  <a:pt x="388" y="62"/>
                  <a:pt x="390" y="62"/>
                </a:cubicBezTo>
                <a:cubicBezTo>
                  <a:pt x="390" y="62"/>
                  <a:pt x="390" y="63"/>
                  <a:pt x="390" y="63"/>
                </a:cubicBezTo>
                <a:cubicBezTo>
                  <a:pt x="389" y="63"/>
                  <a:pt x="389" y="63"/>
                  <a:pt x="386" y="64"/>
                </a:cubicBezTo>
                <a:cubicBezTo>
                  <a:pt x="386" y="65"/>
                  <a:pt x="385" y="66"/>
                  <a:pt x="385" y="68"/>
                </a:cubicBezTo>
                <a:cubicBezTo>
                  <a:pt x="384" y="68"/>
                  <a:pt x="383" y="69"/>
                  <a:pt x="383" y="69"/>
                </a:cubicBezTo>
                <a:cubicBezTo>
                  <a:pt x="382" y="71"/>
                  <a:pt x="379" y="72"/>
                  <a:pt x="379" y="72"/>
                </a:cubicBezTo>
                <a:cubicBezTo>
                  <a:pt x="378" y="74"/>
                  <a:pt x="377" y="76"/>
                  <a:pt x="377" y="78"/>
                </a:cubicBezTo>
                <a:cubicBezTo>
                  <a:pt x="376" y="78"/>
                  <a:pt x="376" y="78"/>
                  <a:pt x="376" y="78"/>
                </a:cubicBezTo>
                <a:cubicBezTo>
                  <a:pt x="376" y="78"/>
                  <a:pt x="375" y="79"/>
                  <a:pt x="371" y="81"/>
                </a:cubicBezTo>
                <a:cubicBezTo>
                  <a:pt x="370" y="82"/>
                  <a:pt x="370" y="82"/>
                  <a:pt x="370" y="82"/>
                </a:cubicBezTo>
                <a:cubicBezTo>
                  <a:pt x="371" y="82"/>
                  <a:pt x="371" y="82"/>
                  <a:pt x="371" y="82"/>
                </a:cubicBezTo>
                <a:cubicBezTo>
                  <a:pt x="372" y="82"/>
                  <a:pt x="373" y="82"/>
                  <a:pt x="373" y="82"/>
                </a:cubicBezTo>
                <a:cubicBezTo>
                  <a:pt x="372" y="86"/>
                  <a:pt x="367" y="86"/>
                  <a:pt x="365" y="89"/>
                </a:cubicBezTo>
                <a:cubicBezTo>
                  <a:pt x="364" y="89"/>
                  <a:pt x="363" y="89"/>
                  <a:pt x="363" y="88"/>
                </a:cubicBezTo>
                <a:cubicBezTo>
                  <a:pt x="362" y="88"/>
                  <a:pt x="361" y="88"/>
                  <a:pt x="361" y="88"/>
                </a:cubicBezTo>
                <a:cubicBezTo>
                  <a:pt x="361" y="90"/>
                  <a:pt x="361" y="90"/>
                  <a:pt x="361" y="90"/>
                </a:cubicBezTo>
                <a:cubicBezTo>
                  <a:pt x="361" y="90"/>
                  <a:pt x="361" y="91"/>
                  <a:pt x="361" y="91"/>
                </a:cubicBezTo>
                <a:cubicBezTo>
                  <a:pt x="360" y="91"/>
                  <a:pt x="360" y="92"/>
                  <a:pt x="359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8" y="92"/>
                  <a:pt x="358" y="92"/>
                  <a:pt x="358" y="92"/>
                </a:cubicBezTo>
                <a:cubicBezTo>
                  <a:pt x="356" y="92"/>
                  <a:pt x="355" y="93"/>
                  <a:pt x="353" y="94"/>
                </a:cubicBezTo>
                <a:cubicBezTo>
                  <a:pt x="352" y="97"/>
                  <a:pt x="349" y="97"/>
                  <a:pt x="347" y="98"/>
                </a:cubicBezTo>
                <a:cubicBezTo>
                  <a:pt x="347" y="99"/>
                  <a:pt x="347" y="100"/>
                  <a:pt x="347" y="100"/>
                </a:cubicBezTo>
                <a:cubicBezTo>
                  <a:pt x="347" y="100"/>
                  <a:pt x="347" y="100"/>
                  <a:pt x="346" y="105"/>
                </a:cubicBezTo>
                <a:cubicBezTo>
                  <a:pt x="345" y="105"/>
                  <a:pt x="345" y="105"/>
                  <a:pt x="345" y="105"/>
                </a:cubicBezTo>
                <a:cubicBezTo>
                  <a:pt x="344" y="106"/>
                  <a:pt x="344" y="107"/>
                  <a:pt x="344" y="108"/>
                </a:cubicBezTo>
                <a:cubicBezTo>
                  <a:pt x="345" y="108"/>
                  <a:pt x="346" y="108"/>
                  <a:pt x="346" y="108"/>
                </a:cubicBezTo>
                <a:cubicBezTo>
                  <a:pt x="347" y="108"/>
                  <a:pt x="347" y="108"/>
                  <a:pt x="347" y="108"/>
                </a:cubicBezTo>
                <a:cubicBezTo>
                  <a:pt x="348" y="108"/>
                  <a:pt x="348" y="108"/>
                  <a:pt x="348" y="108"/>
                </a:cubicBezTo>
                <a:cubicBezTo>
                  <a:pt x="348" y="109"/>
                  <a:pt x="347" y="110"/>
                  <a:pt x="347" y="110"/>
                </a:cubicBezTo>
                <a:cubicBezTo>
                  <a:pt x="346" y="112"/>
                  <a:pt x="346" y="112"/>
                  <a:pt x="345" y="112"/>
                </a:cubicBezTo>
                <a:cubicBezTo>
                  <a:pt x="345" y="113"/>
                  <a:pt x="345" y="113"/>
                  <a:pt x="345" y="114"/>
                </a:cubicBezTo>
                <a:cubicBezTo>
                  <a:pt x="346" y="114"/>
                  <a:pt x="346" y="114"/>
                  <a:pt x="348" y="114"/>
                </a:cubicBezTo>
                <a:cubicBezTo>
                  <a:pt x="348" y="116"/>
                  <a:pt x="348" y="116"/>
                  <a:pt x="347" y="117"/>
                </a:cubicBezTo>
                <a:cubicBezTo>
                  <a:pt x="352" y="117"/>
                  <a:pt x="357" y="117"/>
                  <a:pt x="362" y="117"/>
                </a:cubicBezTo>
                <a:cubicBezTo>
                  <a:pt x="363" y="116"/>
                  <a:pt x="363" y="116"/>
                  <a:pt x="366" y="115"/>
                </a:cubicBezTo>
                <a:cubicBezTo>
                  <a:pt x="366" y="114"/>
                  <a:pt x="366" y="114"/>
                  <a:pt x="366" y="113"/>
                </a:cubicBezTo>
                <a:cubicBezTo>
                  <a:pt x="368" y="113"/>
                  <a:pt x="368" y="115"/>
                  <a:pt x="369" y="116"/>
                </a:cubicBezTo>
                <a:cubicBezTo>
                  <a:pt x="369" y="116"/>
                  <a:pt x="369" y="117"/>
                  <a:pt x="369" y="117"/>
                </a:cubicBezTo>
                <a:cubicBezTo>
                  <a:pt x="378" y="118"/>
                  <a:pt x="387" y="118"/>
                  <a:pt x="395" y="118"/>
                </a:cubicBezTo>
                <a:cubicBezTo>
                  <a:pt x="396" y="118"/>
                  <a:pt x="397" y="118"/>
                  <a:pt x="398" y="117"/>
                </a:cubicBezTo>
                <a:cubicBezTo>
                  <a:pt x="398" y="116"/>
                  <a:pt x="399" y="115"/>
                  <a:pt x="401" y="114"/>
                </a:cubicBezTo>
                <a:cubicBezTo>
                  <a:pt x="401" y="113"/>
                  <a:pt x="401" y="112"/>
                  <a:pt x="401" y="112"/>
                </a:cubicBezTo>
                <a:cubicBezTo>
                  <a:pt x="401" y="112"/>
                  <a:pt x="400" y="111"/>
                  <a:pt x="400" y="111"/>
                </a:cubicBezTo>
                <a:cubicBezTo>
                  <a:pt x="399" y="111"/>
                  <a:pt x="398" y="111"/>
                  <a:pt x="396" y="111"/>
                </a:cubicBezTo>
                <a:cubicBezTo>
                  <a:pt x="396" y="109"/>
                  <a:pt x="396" y="109"/>
                  <a:pt x="396" y="107"/>
                </a:cubicBezTo>
                <a:cubicBezTo>
                  <a:pt x="395" y="107"/>
                  <a:pt x="394" y="107"/>
                  <a:pt x="394" y="107"/>
                </a:cubicBezTo>
                <a:cubicBezTo>
                  <a:pt x="394" y="104"/>
                  <a:pt x="394" y="101"/>
                  <a:pt x="393" y="99"/>
                </a:cubicBezTo>
                <a:cubicBezTo>
                  <a:pt x="394" y="99"/>
                  <a:pt x="394" y="99"/>
                  <a:pt x="397" y="94"/>
                </a:cubicBezTo>
                <a:cubicBezTo>
                  <a:pt x="402" y="93"/>
                  <a:pt x="405" y="88"/>
                  <a:pt x="405" y="88"/>
                </a:cubicBezTo>
                <a:cubicBezTo>
                  <a:pt x="406" y="87"/>
                  <a:pt x="406" y="87"/>
                  <a:pt x="408" y="87"/>
                </a:cubicBezTo>
                <a:cubicBezTo>
                  <a:pt x="409" y="86"/>
                  <a:pt x="409" y="86"/>
                  <a:pt x="409" y="86"/>
                </a:cubicBezTo>
                <a:cubicBezTo>
                  <a:pt x="408" y="83"/>
                  <a:pt x="410" y="80"/>
                  <a:pt x="410" y="77"/>
                </a:cubicBezTo>
                <a:cubicBezTo>
                  <a:pt x="411" y="77"/>
                  <a:pt x="411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14" y="77"/>
                  <a:pt x="414" y="77"/>
                  <a:pt x="414" y="77"/>
                </a:cubicBezTo>
                <a:cubicBezTo>
                  <a:pt x="414" y="77"/>
                  <a:pt x="414" y="77"/>
                  <a:pt x="414" y="77"/>
                </a:cubicBezTo>
                <a:cubicBezTo>
                  <a:pt x="415" y="79"/>
                  <a:pt x="415" y="79"/>
                  <a:pt x="416" y="79"/>
                </a:cubicBezTo>
                <a:cubicBezTo>
                  <a:pt x="417" y="78"/>
                  <a:pt x="417" y="78"/>
                  <a:pt x="417" y="78"/>
                </a:cubicBezTo>
                <a:cubicBezTo>
                  <a:pt x="419" y="79"/>
                  <a:pt x="419" y="79"/>
                  <a:pt x="420" y="80"/>
                </a:cubicBezTo>
                <a:cubicBezTo>
                  <a:pt x="420" y="82"/>
                  <a:pt x="420" y="82"/>
                  <a:pt x="420" y="83"/>
                </a:cubicBezTo>
                <a:cubicBezTo>
                  <a:pt x="420" y="83"/>
                  <a:pt x="419" y="83"/>
                  <a:pt x="418" y="83"/>
                </a:cubicBezTo>
                <a:cubicBezTo>
                  <a:pt x="419" y="86"/>
                  <a:pt x="419" y="86"/>
                  <a:pt x="409" y="95"/>
                </a:cubicBezTo>
                <a:cubicBezTo>
                  <a:pt x="409" y="97"/>
                  <a:pt x="408" y="100"/>
                  <a:pt x="409" y="103"/>
                </a:cubicBezTo>
                <a:cubicBezTo>
                  <a:pt x="409" y="104"/>
                  <a:pt x="409" y="104"/>
                  <a:pt x="409" y="104"/>
                </a:cubicBezTo>
                <a:cubicBezTo>
                  <a:pt x="409" y="105"/>
                  <a:pt x="410" y="106"/>
                  <a:pt x="410" y="106"/>
                </a:cubicBezTo>
                <a:cubicBezTo>
                  <a:pt x="411" y="108"/>
                  <a:pt x="419" y="112"/>
                  <a:pt x="419" y="112"/>
                </a:cubicBezTo>
                <a:cubicBezTo>
                  <a:pt x="420" y="112"/>
                  <a:pt x="420" y="112"/>
                  <a:pt x="420" y="112"/>
                </a:cubicBezTo>
                <a:cubicBezTo>
                  <a:pt x="423" y="111"/>
                  <a:pt x="426" y="111"/>
                  <a:pt x="429" y="110"/>
                </a:cubicBezTo>
                <a:cubicBezTo>
                  <a:pt x="429" y="109"/>
                  <a:pt x="429" y="109"/>
                  <a:pt x="429" y="109"/>
                </a:cubicBezTo>
                <a:cubicBezTo>
                  <a:pt x="432" y="109"/>
                  <a:pt x="434" y="109"/>
                  <a:pt x="436" y="109"/>
                </a:cubicBezTo>
                <a:cubicBezTo>
                  <a:pt x="436" y="109"/>
                  <a:pt x="437" y="108"/>
                  <a:pt x="438" y="108"/>
                </a:cubicBezTo>
                <a:cubicBezTo>
                  <a:pt x="438" y="108"/>
                  <a:pt x="438" y="108"/>
                  <a:pt x="438" y="108"/>
                </a:cubicBezTo>
                <a:cubicBezTo>
                  <a:pt x="439" y="109"/>
                  <a:pt x="439" y="109"/>
                  <a:pt x="440" y="110"/>
                </a:cubicBezTo>
                <a:cubicBezTo>
                  <a:pt x="442" y="111"/>
                  <a:pt x="443" y="111"/>
                  <a:pt x="445" y="111"/>
                </a:cubicBezTo>
                <a:cubicBezTo>
                  <a:pt x="445" y="111"/>
                  <a:pt x="445" y="111"/>
                  <a:pt x="445" y="111"/>
                </a:cubicBezTo>
                <a:cubicBezTo>
                  <a:pt x="445" y="112"/>
                  <a:pt x="445" y="112"/>
                  <a:pt x="445" y="112"/>
                </a:cubicBezTo>
                <a:cubicBezTo>
                  <a:pt x="439" y="112"/>
                  <a:pt x="438" y="112"/>
                  <a:pt x="437" y="116"/>
                </a:cubicBezTo>
                <a:cubicBezTo>
                  <a:pt x="432" y="118"/>
                  <a:pt x="428" y="114"/>
                  <a:pt x="424" y="116"/>
                </a:cubicBezTo>
                <a:cubicBezTo>
                  <a:pt x="422" y="116"/>
                  <a:pt x="422" y="116"/>
                  <a:pt x="421" y="116"/>
                </a:cubicBezTo>
                <a:cubicBezTo>
                  <a:pt x="421" y="117"/>
                  <a:pt x="420" y="118"/>
                  <a:pt x="420" y="118"/>
                </a:cubicBezTo>
                <a:cubicBezTo>
                  <a:pt x="453" y="120"/>
                  <a:pt x="485" y="121"/>
                  <a:pt x="515" y="121"/>
                </a:cubicBezTo>
                <a:cubicBezTo>
                  <a:pt x="528" y="121"/>
                  <a:pt x="539" y="121"/>
                  <a:pt x="550" y="121"/>
                </a:cubicBezTo>
                <a:moveTo>
                  <a:pt x="362" y="117"/>
                </a:moveTo>
                <a:cubicBezTo>
                  <a:pt x="357" y="117"/>
                  <a:pt x="352" y="117"/>
                  <a:pt x="347" y="117"/>
                </a:cubicBezTo>
                <a:cubicBezTo>
                  <a:pt x="347" y="117"/>
                  <a:pt x="347" y="117"/>
                  <a:pt x="347" y="117"/>
                </a:cubicBezTo>
                <a:cubicBezTo>
                  <a:pt x="346" y="118"/>
                  <a:pt x="346" y="118"/>
                  <a:pt x="346" y="118"/>
                </a:cubicBezTo>
                <a:cubicBezTo>
                  <a:pt x="346" y="118"/>
                  <a:pt x="346" y="118"/>
                  <a:pt x="346" y="119"/>
                </a:cubicBezTo>
                <a:cubicBezTo>
                  <a:pt x="346" y="119"/>
                  <a:pt x="346" y="119"/>
                  <a:pt x="346" y="119"/>
                </a:cubicBezTo>
                <a:cubicBezTo>
                  <a:pt x="349" y="119"/>
                  <a:pt x="349" y="119"/>
                  <a:pt x="349" y="119"/>
                </a:cubicBezTo>
                <a:cubicBezTo>
                  <a:pt x="349" y="120"/>
                  <a:pt x="349" y="120"/>
                  <a:pt x="349" y="120"/>
                </a:cubicBezTo>
                <a:cubicBezTo>
                  <a:pt x="349" y="120"/>
                  <a:pt x="349" y="120"/>
                  <a:pt x="350" y="121"/>
                </a:cubicBezTo>
                <a:cubicBezTo>
                  <a:pt x="351" y="121"/>
                  <a:pt x="352" y="121"/>
                  <a:pt x="352" y="121"/>
                </a:cubicBezTo>
                <a:cubicBezTo>
                  <a:pt x="353" y="121"/>
                  <a:pt x="353" y="121"/>
                  <a:pt x="354" y="122"/>
                </a:cubicBezTo>
                <a:cubicBezTo>
                  <a:pt x="354" y="122"/>
                  <a:pt x="354" y="122"/>
                  <a:pt x="355" y="122"/>
                </a:cubicBezTo>
                <a:cubicBezTo>
                  <a:pt x="355" y="122"/>
                  <a:pt x="356" y="121"/>
                  <a:pt x="357" y="121"/>
                </a:cubicBezTo>
                <a:cubicBezTo>
                  <a:pt x="357" y="120"/>
                  <a:pt x="357" y="120"/>
                  <a:pt x="357" y="120"/>
                </a:cubicBezTo>
                <a:cubicBezTo>
                  <a:pt x="359" y="120"/>
                  <a:pt x="359" y="120"/>
                  <a:pt x="359" y="120"/>
                </a:cubicBezTo>
                <a:cubicBezTo>
                  <a:pt x="359" y="120"/>
                  <a:pt x="360" y="119"/>
                  <a:pt x="360" y="119"/>
                </a:cubicBezTo>
                <a:cubicBezTo>
                  <a:pt x="360" y="118"/>
                  <a:pt x="360" y="118"/>
                  <a:pt x="360" y="118"/>
                </a:cubicBezTo>
                <a:cubicBezTo>
                  <a:pt x="361" y="118"/>
                  <a:pt x="361" y="118"/>
                  <a:pt x="362" y="117"/>
                </a:cubicBezTo>
                <a:moveTo>
                  <a:pt x="395" y="118"/>
                </a:moveTo>
                <a:cubicBezTo>
                  <a:pt x="387" y="118"/>
                  <a:pt x="378" y="118"/>
                  <a:pt x="369" y="118"/>
                </a:cubicBezTo>
                <a:cubicBezTo>
                  <a:pt x="369" y="119"/>
                  <a:pt x="371" y="119"/>
                  <a:pt x="371" y="121"/>
                </a:cubicBezTo>
                <a:cubicBezTo>
                  <a:pt x="371" y="121"/>
                  <a:pt x="371" y="121"/>
                  <a:pt x="371" y="121"/>
                </a:cubicBezTo>
                <a:cubicBezTo>
                  <a:pt x="371" y="122"/>
                  <a:pt x="370" y="122"/>
                  <a:pt x="370" y="122"/>
                </a:cubicBezTo>
                <a:cubicBezTo>
                  <a:pt x="370" y="122"/>
                  <a:pt x="370" y="124"/>
                  <a:pt x="371" y="125"/>
                </a:cubicBezTo>
                <a:cubicBezTo>
                  <a:pt x="372" y="125"/>
                  <a:pt x="372" y="125"/>
                  <a:pt x="372" y="125"/>
                </a:cubicBezTo>
                <a:cubicBezTo>
                  <a:pt x="372" y="125"/>
                  <a:pt x="373" y="126"/>
                  <a:pt x="373" y="127"/>
                </a:cubicBezTo>
                <a:cubicBezTo>
                  <a:pt x="373" y="127"/>
                  <a:pt x="373" y="128"/>
                  <a:pt x="373" y="128"/>
                </a:cubicBezTo>
                <a:cubicBezTo>
                  <a:pt x="373" y="129"/>
                  <a:pt x="373" y="129"/>
                  <a:pt x="373" y="129"/>
                </a:cubicBezTo>
                <a:cubicBezTo>
                  <a:pt x="373" y="131"/>
                  <a:pt x="374" y="131"/>
                  <a:pt x="375" y="132"/>
                </a:cubicBezTo>
                <a:cubicBezTo>
                  <a:pt x="376" y="133"/>
                  <a:pt x="376" y="133"/>
                  <a:pt x="376" y="134"/>
                </a:cubicBezTo>
                <a:cubicBezTo>
                  <a:pt x="376" y="135"/>
                  <a:pt x="375" y="135"/>
                  <a:pt x="375" y="136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8"/>
                  <a:pt x="376" y="138"/>
                </a:cubicBezTo>
                <a:cubicBezTo>
                  <a:pt x="378" y="139"/>
                  <a:pt x="380" y="139"/>
                  <a:pt x="382" y="139"/>
                </a:cubicBezTo>
                <a:cubicBezTo>
                  <a:pt x="382" y="136"/>
                  <a:pt x="383" y="134"/>
                  <a:pt x="385" y="135"/>
                </a:cubicBezTo>
                <a:cubicBezTo>
                  <a:pt x="385" y="135"/>
                  <a:pt x="386" y="135"/>
                  <a:pt x="386" y="135"/>
                </a:cubicBezTo>
                <a:cubicBezTo>
                  <a:pt x="387" y="135"/>
                  <a:pt x="387" y="135"/>
                  <a:pt x="387" y="135"/>
                </a:cubicBezTo>
                <a:cubicBezTo>
                  <a:pt x="388" y="136"/>
                  <a:pt x="388" y="135"/>
                  <a:pt x="389" y="134"/>
                </a:cubicBezTo>
                <a:cubicBezTo>
                  <a:pt x="389" y="134"/>
                  <a:pt x="390" y="134"/>
                  <a:pt x="391" y="134"/>
                </a:cubicBezTo>
                <a:cubicBezTo>
                  <a:pt x="391" y="133"/>
                  <a:pt x="391" y="132"/>
                  <a:pt x="391" y="131"/>
                </a:cubicBezTo>
                <a:cubicBezTo>
                  <a:pt x="392" y="131"/>
                  <a:pt x="394" y="131"/>
                  <a:pt x="395" y="131"/>
                </a:cubicBezTo>
                <a:cubicBezTo>
                  <a:pt x="395" y="130"/>
                  <a:pt x="395" y="130"/>
                  <a:pt x="395" y="129"/>
                </a:cubicBezTo>
                <a:cubicBezTo>
                  <a:pt x="394" y="129"/>
                  <a:pt x="394" y="129"/>
                  <a:pt x="393" y="129"/>
                </a:cubicBezTo>
                <a:cubicBezTo>
                  <a:pt x="391" y="129"/>
                  <a:pt x="391" y="129"/>
                  <a:pt x="391" y="129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0" y="128"/>
                  <a:pt x="390" y="128"/>
                  <a:pt x="390" y="128"/>
                </a:cubicBezTo>
                <a:cubicBezTo>
                  <a:pt x="392" y="125"/>
                  <a:pt x="392" y="125"/>
                  <a:pt x="392" y="123"/>
                </a:cubicBezTo>
                <a:cubicBezTo>
                  <a:pt x="393" y="120"/>
                  <a:pt x="393" y="120"/>
                  <a:pt x="393" y="120"/>
                </a:cubicBezTo>
                <a:cubicBezTo>
                  <a:pt x="394" y="119"/>
                  <a:pt x="395" y="119"/>
                  <a:pt x="395" y="118"/>
                </a:cubicBezTo>
                <a:moveTo>
                  <a:pt x="605" y="288"/>
                </a:moveTo>
                <a:cubicBezTo>
                  <a:pt x="596" y="225"/>
                  <a:pt x="577" y="168"/>
                  <a:pt x="550" y="121"/>
                </a:cubicBezTo>
                <a:cubicBezTo>
                  <a:pt x="539" y="121"/>
                  <a:pt x="528" y="121"/>
                  <a:pt x="515" y="121"/>
                </a:cubicBezTo>
                <a:cubicBezTo>
                  <a:pt x="485" y="121"/>
                  <a:pt x="453" y="120"/>
                  <a:pt x="420" y="119"/>
                </a:cubicBezTo>
                <a:cubicBezTo>
                  <a:pt x="418" y="119"/>
                  <a:pt x="416" y="119"/>
                  <a:pt x="415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6" y="119"/>
                  <a:pt x="416" y="119"/>
                  <a:pt x="416" y="119"/>
                </a:cubicBezTo>
                <a:cubicBezTo>
                  <a:pt x="415" y="120"/>
                  <a:pt x="414" y="120"/>
                  <a:pt x="412" y="121"/>
                </a:cubicBezTo>
                <a:cubicBezTo>
                  <a:pt x="412" y="121"/>
                  <a:pt x="412" y="122"/>
                  <a:pt x="413" y="123"/>
                </a:cubicBezTo>
                <a:cubicBezTo>
                  <a:pt x="415" y="124"/>
                  <a:pt x="415" y="124"/>
                  <a:pt x="418" y="124"/>
                </a:cubicBezTo>
                <a:cubicBezTo>
                  <a:pt x="418" y="123"/>
                  <a:pt x="420" y="122"/>
                  <a:pt x="420" y="121"/>
                </a:cubicBezTo>
                <a:cubicBezTo>
                  <a:pt x="423" y="122"/>
                  <a:pt x="424" y="125"/>
                  <a:pt x="426" y="126"/>
                </a:cubicBezTo>
                <a:cubicBezTo>
                  <a:pt x="426" y="126"/>
                  <a:pt x="426" y="127"/>
                  <a:pt x="426" y="127"/>
                </a:cubicBezTo>
                <a:cubicBezTo>
                  <a:pt x="425" y="128"/>
                  <a:pt x="424" y="129"/>
                  <a:pt x="423" y="130"/>
                </a:cubicBezTo>
                <a:cubicBezTo>
                  <a:pt x="423" y="131"/>
                  <a:pt x="422" y="131"/>
                  <a:pt x="421" y="131"/>
                </a:cubicBezTo>
                <a:cubicBezTo>
                  <a:pt x="421" y="131"/>
                  <a:pt x="420" y="131"/>
                  <a:pt x="420" y="131"/>
                </a:cubicBezTo>
                <a:cubicBezTo>
                  <a:pt x="419" y="130"/>
                  <a:pt x="419" y="129"/>
                  <a:pt x="419" y="129"/>
                </a:cubicBezTo>
                <a:cubicBezTo>
                  <a:pt x="418" y="128"/>
                  <a:pt x="417" y="128"/>
                  <a:pt x="417" y="128"/>
                </a:cubicBezTo>
                <a:cubicBezTo>
                  <a:pt x="417" y="127"/>
                  <a:pt x="417" y="126"/>
                  <a:pt x="417" y="126"/>
                </a:cubicBezTo>
                <a:cubicBezTo>
                  <a:pt x="416" y="126"/>
                  <a:pt x="416" y="126"/>
                  <a:pt x="415" y="126"/>
                </a:cubicBezTo>
                <a:cubicBezTo>
                  <a:pt x="415" y="127"/>
                  <a:pt x="414" y="128"/>
                  <a:pt x="413" y="128"/>
                </a:cubicBezTo>
                <a:cubicBezTo>
                  <a:pt x="412" y="133"/>
                  <a:pt x="410" y="141"/>
                  <a:pt x="410" y="141"/>
                </a:cubicBezTo>
                <a:cubicBezTo>
                  <a:pt x="411" y="141"/>
                  <a:pt x="411" y="141"/>
                  <a:pt x="412" y="142"/>
                </a:cubicBezTo>
                <a:cubicBezTo>
                  <a:pt x="411" y="143"/>
                  <a:pt x="411" y="143"/>
                  <a:pt x="411" y="143"/>
                </a:cubicBezTo>
                <a:cubicBezTo>
                  <a:pt x="404" y="141"/>
                  <a:pt x="404" y="141"/>
                  <a:pt x="402" y="143"/>
                </a:cubicBezTo>
                <a:cubicBezTo>
                  <a:pt x="403" y="144"/>
                  <a:pt x="404" y="145"/>
                  <a:pt x="404" y="146"/>
                </a:cubicBezTo>
                <a:cubicBezTo>
                  <a:pt x="404" y="147"/>
                  <a:pt x="404" y="147"/>
                  <a:pt x="404" y="147"/>
                </a:cubicBezTo>
                <a:cubicBezTo>
                  <a:pt x="403" y="147"/>
                  <a:pt x="403" y="147"/>
                  <a:pt x="403" y="147"/>
                </a:cubicBezTo>
                <a:cubicBezTo>
                  <a:pt x="401" y="145"/>
                  <a:pt x="399" y="144"/>
                  <a:pt x="397" y="142"/>
                </a:cubicBezTo>
                <a:cubicBezTo>
                  <a:pt x="383" y="149"/>
                  <a:pt x="379" y="151"/>
                  <a:pt x="379" y="144"/>
                </a:cubicBezTo>
                <a:cubicBezTo>
                  <a:pt x="377" y="144"/>
                  <a:pt x="377" y="144"/>
                  <a:pt x="377" y="144"/>
                </a:cubicBezTo>
                <a:cubicBezTo>
                  <a:pt x="376" y="145"/>
                  <a:pt x="375" y="145"/>
                  <a:pt x="374" y="145"/>
                </a:cubicBezTo>
                <a:cubicBezTo>
                  <a:pt x="373" y="145"/>
                  <a:pt x="372" y="145"/>
                  <a:pt x="372" y="145"/>
                </a:cubicBezTo>
                <a:cubicBezTo>
                  <a:pt x="371" y="145"/>
                  <a:pt x="370" y="145"/>
                  <a:pt x="370" y="145"/>
                </a:cubicBezTo>
                <a:cubicBezTo>
                  <a:pt x="370" y="145"/>
                  <a:pt x="370" y="146"/>
                  <a:pt x="370" y="147"/>
                </a:cubicBezTo>
                <a:cubicBezTo>
                  <a:pt x="369" y="148"/>
                  <a:pt x="368" y="148"/>
                  <a:pt x="368" y="148"/>
                </a:cubicBezTo>
                <a:cubicBezTo>
                  <a:pt x="367" y="148"/>
                  <a:pt x="367" y="147"/>
                  <a:pt x="366" y="147"/>
                </a:cubicBezTo>
                <a:cubicBezTo>
                  <a:pt x="366" y="146"/>
                  <a:pt x="365" y="145"/>
                  <a:pt x="364" y="145"/>
                </a:cubicBezTo>
                <a:cubicBezTo>
                  <a:pt x="363" y="145"/>
                  <a:pt x="363" y="145"/>
                  <a:pt x="362" y="145"/>
                </a:cubicBezTo>
                <a:cubicBezTo>
                  <a:pt x="362" y="144"/>
                  <a:pt x="362" y="144"/>
                  <a:pt x="362" y="143"/>
                </a:cubicBezTo>
                <a:cubicBezTo>
                  <a:pt x="362" y="143"/>
                  <a:pt x="363" y="142"/>
                  <a:pt x="363" y="141"/>
                </a:cubicBezTo>
                <a:cubicBezTo>
                  <a:pt x="364" y="141"/>
                  <a:pt x="365" y="141"/>
                  <a:pt x="366" y="141"/>
                </a:cubicBezTo>
                <a:cubicBezTo>
                  <a:pt x="368" y="142"/>
                  <a:pt x="370" y="143"/>
                  <a:pt x="372" y="143"/>
                </a:cubicBezTo>
                <a:cubicBezTo>
                  <a:pt x="372" y="142"/>
                  <a:pt x="374" y="140"/>
                  <a:pt x="374" y="135"/>
                </a:cubicBezTo>
                <a:cubicBezTo>
                  <a:pt x="373" y="134"/>
                  <a:pt x="373" y="134"/>
                  <a:pt x="372" y="134"/>
                </a:cubicBezTo>
                <a:cubicBezTo>
                  <a:pt x="369" y="135"/>
                  <a:pt x="369" y="135"/>
                  <a:pt x="368" y="136"/>
                </a:cubicBezTo>
                <a:cubicBezTo>
                  <a:pt x="367" y="137"/>
                  <a:pt x="367" y="137"/>
                  <a:pt x="367" y="137"/>
                </a:cubicBezTo>
                <a:cubicBezTo>
                  <a:pt x="366" y="137"/>
                  <a:pt x="366" y="137"/>
                  <a:pt x="366" y="137"/>
                </a:cubicBezTo>
                <a:cubicBezTo>
                  <a:pt x="366" y="136"/>
                  <a:pt x="366" y="136"/>
                  <a:pt x="366" y="135"/>
                </a:cubicBezTo>
                <a:cubicBezTo>
                  <a:pt x="366" y="135"/>
                  <a:pt x="367" y="134"/>
                  <a:pt x="367" y="134"/>
                </a:cubicBezTo>
                <a:cubicBezTo>
                  <a:pt x="367" y="132"/>
                  <a:pt x="367" y="132"/>
                  <a:pt x="367" y="131"/>
                </a:cubicBezTo>
                <a:cubicBezTo>
                  <a:pt x="367" y="132"/>
                  <a:pt x="366" y="132"/>
                  <a:pt x="366" y="132"/>
                </a:cubicBezTo>
                <a:cubicBezTo>
                  <a:pt x="365" y="125"/>
                  <a:pt x="365" y="125"/>
                  <a:pt x="364" y="124"/>
                </a:cubicBezTo>
                <a:cubicBezTo>
                  <a:pt x="360" y="128"/>
                  <a:pt x="360" y="128"/>
                  <a:pt x="359" y="128"/>
                </a:cubicBezTo>
                <a:cubicBezTo>
                  <a:pt x="358" y="129"/>
                  <a:pt x="358" y="129"/>
                  <a:pt x="358" y="130"/>
                </a:cubicBezTo>
                <a:cubicBezTo>
                  <a:pt x="358" y="131"/>
                  <a:pt x="358" y="131"/>
                  <a:pt x="358" y="131"/>
                </a:cubicBezTo>
                <a:cubicBezTo>
                  <a:pt x="357" y="132"/>
                  <a:pt x="356" y="132"/>
                  <a:pt x="355" y="133"/>
                </a:cubicBezTo>
                <a:cubicBezTo>
                  <a:pt x="353" y="136"/>
                  <a:pt x="357" y="138"/>
                  <a:pt x="356" y="141"/>
                </a:cubicBezTo>
                <a:cubicBezTo>
                  <a:pt x="356" y="142"/>
                  <a:pt x="356" y="142"/>
                  <a:pt x="356" y="142"/>
                </a:cubicBezTo>
                <a:cubicBezTo>
                  <a:pt x="355" y="144"/>
                  <a:pt x="355" y="144"/>
                  <a:pt x="355" y="144"/>
                </a:cubicBezTo>
                <a:cubicBezTo>
                  <a:pt x="356" y="145"/>
                  <a:pt x="356" y="147"/>
                  <a:pt x="356" y="148"/>
                </a:cubicBezTo>
                <a:cubicBezTo>
                  <a:pt x="356" y="149"/>
                  <a:pt x="356" y="150"/>
                  <a:pt x="356" y="150"/>
                </a:cubicBezTo>
                <a:cubicBezTo>
                  <a:pt x="356" y="150"/>
                  <a:pt x="355" y="150"/>
                  <a:pt x="355" y="150"/>
                </a:cubicBezTo>
                <a:cubicBezTo>
                  <a:pt x="354" y="150"/>
                  <a:pt x="354" y="150"/>
                  <a:pt x="353" y="150"/>
                </a:cubicBezTo>
                <a:cubicBezTo>
                  <a:pt x="351" y="151"/>
                  <a:pt x="351" y="151"/>
                  <a:pt x="350" y="150"/>
                </a:cubicBezTo>
                <a:cubicBezTo>
                  <a:pt x="346" y="150"/>
                  <a:pt x="346" y="150"/>
                  <a:pt x="337" y="156"/>
                </a:cubicBezTo>
                <a:cubicBezTo>
                  <a:pt x="336" y="155"/>
                  <a:pt x="336" y="155"/>
                  <a:pt x="335" y="155"/>
                </a:cubicBezTo>
                <a:cubicBezTo>
                  <a:pt x="335" y="155"/>
                  <a:pt x="335" y="155"/>
                  <a:pt x="334" y="155"/>
                </a:cubicBezTo>
                <a:cubicBezTo>
                  <a:pt x="334" y="155"/>
                  <a:pt x="333" y="155"/>
                  <a:pt x="333" y="155"/>
                </a:cubicBezTo>
                <a:cubicBezTo>
                  <a:pt x="332" y="155"/>
                  <a:pt x="332" y="156"/>
                  <a:pt x="332" y="157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34" y="159"/>
                  <a:pt x="334" y="160"/>
                  <a:pt x="333" y="161"/>
                </a:cubicBezTo>
                <a:cubicBezTo>
                  <a:pt x="330" y="161"/>
                  <a:pt x="330" y="161"/>
                  <a:pt x="325" y="165"/>
                </a:cubicBezTo>
                <a:cubicBezTo>
                  <a:pt x="324" y="165"/>
                  <a:pt x="324" y="165"/>
                  <a:pt x="324" y="165"/>
                </a:cubicBezTo>
                <a:cubicBezTo>
                  <a:pt x="323" y="165"/>
                  <a:pt x="322" y="165"/>
                  <a:pt x="322" y="165"/>
                </a:cubicBezTo>
                <a:cubicBezTo>
                  <a:pt x="320" y="167"/>
                  <a:pt x="320" y="169"/>
                  <a:pt x="319" y="171"/>
                </a:cubicBezTo>
                <a:cubicBezTo>
                  <a:pt x="317" y="171"/>
                  <a:pt x="316" y="171"/>
                  <a:pt x="314" y="172"/>
                </a:cubicBezTo>
                <a:cubicBezTo>
                  <a:pt x="314" y="173"/>
                  <a:pt x="313" y="174"/>
                  <a:pt x="313" y="175"/>
                </a:cubicBezTo>
                <a:cubicBezTo>
                  <a:pt x="312" y="175"/>
                  <a:pt x="311" y="175"/>
                  <a:pt x="310" y="175"/>
                </a:cubicBezTo>
                <a:cubicBezTo>
                  <a:pt x="309" y="174"/>
                  <a:pt x="309" y="174"/>
                  <a:pt x="309" y="174"/>
                </a:cubicBezTo>
                <a:cubicBezTo>
                  <a:pt x="308" y="174"/>
                  <a:pt x="307" y="174"/>
                  <a:pt x="307" y="174"/>
                </a:cubicBezTo>
                <a:cubicBezTo>
                  <a:pt x="306" y="173"/>
                  <a:pt x="306" y="173"/>
                  <a:pt x="306" y="173"/>
                </a:cubicBezTo>
                <a:cubicBezTo>
                  <a:pt x="305" y="172"/>
                  <a:pt x="305" y="172"/>
                  <a:pt x="304" y="172"/>
                </a:cubicBezTo>
                <a:cubicBezTo>
                  <a:pt x="303" y="173"/>
                  <a:pt x="303" y="174"/>
                  <a:pt x="303" y="175"/>
                </a:cubicBezTo>
                <a:cubicBezTo>
                  <a:pt x="303" y="175"/>
                  <a:pt x="304" y="176"/>
                  <a:pt x="304" y="176"/>
                </a:cubicBezTo>
                <a:cubicBezTo>
                  <a:pt x="304" y="176"/>
                  <a:pt x="303" y="177"/>
                  <a:pt x="303" y="178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3" y="179"/>
                  <a:pt x="303" y="180"/>
                  <a:pt x="303" y="180"/>
                </a:cubicBezTo>
                <a:cubicBezTo>
                  <a:pt x="301" y="180"/>
                  <a:pt x="298" y="180"/>
                  <a:pt x="296" y="180"/>
                </a:cubicBezTo>
                <a:cubicBezTo>
                  <a:pt x="295" y="179"/>
                  <a:pt x="295" y="179"/>
                  <a:pt x="295" y="178"/>
                </a:cubicBezTo>
                <a:cubicBezTo>
                  <a:pt x="289" y="179"/>
                  <a:pt x="289" y="179"/>
                  <a:pt x="288" y="180"/>
                </a:cubicBezTo>
                <a:cubicBezTo>
                  <a:pt x="288" y="182"/>
                  <a:pt x="289" y="182"/>
                  <a:pt x="289" y="182"/>
                </a:cubicBezTo>
                <a:cubicBezTo>
                  <a:pt x="290" y="183"/>
                  <a:pt x="291" y="184"/>
                  <a:pt x="292" y="184"/>
                </a:cubicBezTo>
                <a:cubicBezTo>
                  <a:pt x="294" y="184"/>
                  <a:pt x="294" y="184"/>
                  <a:pt x="295" y="184"/>
                </a:cubicBezTo>
                <a:cubicBezTo>
                  <a:pt x="298" y="187"/>
                  <a:pt x="298" y="187"/>
                  <a:pt x="298" y="188"/>
                </a:cubicBezTo>
                <a:cubicBezTo>
                  <a:pt x="299" y="191"/>
                  <a:pt x="299" y="193"/>
                  <a:pt x="299" y="195"/>
                </a:cubicBezTo>
                <a:cubicBezTo>
                  <a:pt x="300" y="196"/>
                  <a:pt x="301" y="197"/>
                  <a:pt x="302" y="199"/>
                </a:cubicBezTo>
                <a:cubicBezTo>
                  <a:pt x="302" y="201"/>
                  <a:pt x="302" y="201"/>
                  <a:pt x="297" y="213"/>
                </a:cubicBezTo>
                <a:cubicBezTo>
                  <a:pt x="296" y="214"/>
                  <a:pt x="294" y="215"/>
                  <a:pt x="293" y="215"/>
                </a:cubicBezTo>
                <a:cubicBezTo>
                  <a:pt x="292" y="215"/>
                  <a:pt x="292" y="215"/>
                  <a:pt x="292" y="215"/>
                </a:cubicBezTo>
                <a:cubicBezTo>
                  <a:pt x="289" y="214"/>
                  <a:pt x="286" y="214"/>
                  <a:pt x="283" y="212"/>
                </a:cubicBezTo>
                <a:cubicBezTo>
                  <a:pt x="279" y="211"/>
                  <a:pt x="276" y="211"/>
                  <a:pt x="273" y="211"/>
                </a:cubicBezTo>
                <a:cubicBezTo>
                  <a:pt x="269" y="210"/>
                  <a:pt x="269" y="210"/>
                  <a:pt x="268" y="209"/>
                </a:cubicBezTo>
                <a:cubicBezTo>
                  <a:pt x="268" y="209"/>
                  <a:pt x="268" y="209"/>
                  <a:pt x="268" y="209"/>
                </a:cubicBezTo>
                <a:cubicBezTo>
                  <a:pt x="267" y="210"/>
                  <a:pt x="267" y="210"/>
                  <a:pt x="266" y="210"/>
                </a:cubicBezTo>
                <a:cubicBezTo>
                  <a:pt x="264" y="212"/>
                  <a:pt x="262" y="212"/>
                  <a:pt x="260" y="212"/>
                </a:cubicBezTo>
                <a:cubicBezTo>
                  <a:pt x="260" y="213"/>
                  <a:pt x="260" y="213"/>
                  <a:pt x="260" y="213"/>
                </a:cubicBezTo>
                <a:cubicBezTo>
                  <a:pt x="262" y="217"/>
                  <a:pt x="258" y="221"/>
                  <a:pt x="260" y="225"/>
                </a:cubicBezTo>
                <a:cubicBezTo>
                  <a:pt x="259" y="227"/>
                  <a:pt x="259" y="229"/>
                  <a:pt x="259" y="232"/>
                </a:cubicBezTo>
                <a:cubicBezTo>
                  <a:pt x="254" y="239"/>
                  <a:pt x="254" y="239"/>
                  <a:pt x="255" y="241"/>
                </a:cubicBezTo>
                <a:cubicBezTo>
                  <a:pt x="256" y="243"/>
                  <a:pt x="256" y="244"/>
                  <a:pt x="256" y="244"/>
                </a:cubicBezTo>
                <a:cubicBezTo>
                  <a:pt x="255" y="245"/>
                  <a:pt x="255" y="245"/>
                  <a:pt x="255" y="245"/>
                </a:cubicBezTo>
                <a:cubicBezTo>
                  <a:pt x="254" y="247"/>
                  <a:pt x="254" y="247"/>
                  <a:pt x="254" y="251"/>
                </a:cubicBezTo>
                <a:cubicBezTo>
                  <a:pt x="255" y="251"/>
                  <a:pt x="256" y="251"/>
                  <a:pt x="257" y="251"/>
                </a:cubicBezTo>
                <a:cubicBezTo>
                  <a:pt x="259" y="251"/>
                  <a:pt x="260" y="250"/>
                  <a:pt x="262" y="253"/>
                </a:cubicBezTo>
                <a:cubicBezTo>
                  <a:pt x="263" y="253"/>
                  <a:pt x="264" y="252"/>
                  <a:pt x="265" y="252"/>
                </a:cubicBezTo>
                <a:cubicBezTo>
                  <a:pt x="266" y="252"/>
                  <a:pt x="266" y="252"/>
                  <a:pt x="269" y="254"/>
                </a:cubicBezTo>
                <a:cubicBezTo>
                  <a:pt x="270" y="255"/>
                  <a:pt x="270" y="257"/>
                  <a:pt x="271" y="258"/>
                </a:cubicBezTo>
                <a:cubicBezTo>
                  <a:pt x="271" y="258"/>
                  <a:pt x="272" y="258"/>
                  <a:pt x="272" y="258"/>
                </a:cubicBezTo>
                <a:cubicBezTo>
                  <a:pt x="271" y="257"/>
                  <a:pt x="271" y="257"/>
                  <a:pt x="271" y="257"/>
                </a:cubicBezTo>
                <a:cubicBezTo>
                  <a:pt x="281" y="254"/>
                  <a:pt x="289" y="246"/>
                  <a:pt x="301" y="246"/>
                </a:cubicBezTo>
                <a:cubicBezTo>
                  <a:pt x="303" y="244"/>
                  <a:pt x="303" y="243"/>
                  <a:pt x="303" y="242"/>
                </a:cubicBezTo>
                <a:cubicBezTo>
                  <a:pt x="302" y="241"/>
                  <a:pt x="301" y="240"/>
                  <a:pt x="301" y="239"/>
                </a:cubicBezTo>
                <a:cubicBezTo>
                  <a:pt x="301" y="238"/>
                  <a:pt x="301" y="238"/>
                  <a:pt x="304" y="232"/>
                </a:cubicBezTo>
                <a:cubicBezTo>
                  <a:pt x="306" y="229"/>
                  <a:pt x="320" y="226"/>
                  <a:pt x="320" y="226"/>
                </a:cubicBezTo>
                <a:cubicBezTo>
                  <a:pt x="322" y="224"/>
                  <a:pt x="322" y="223"/>
                  <a:pt x="322" y="222"/>
                </a:cubicBezTo>
                <a:cubicBezTo>
                  <a:pt x="322" y="222"/>
                  <a:pt x="322" y="222"/>
                  <a:pt x="322" y="221"/>
                </a:cubicBezTo>
                <a:cubicBezTo>
                  <a:pt x="322" y="216"/>
                  <a:pt x="322" y="212"/>
                  <a:pt x="329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1" y="214"/>
                  <a:pt x="331" y="214"/>
                  <a:pt x="331" y="214"/>
                </a:cubicBezTo>
                <a:cubicBezTo>
                  <a:pt x="334" y="216"/>
                  <a:pt x="334" y="216"/>
                  <a:pt x="336" y="216"/>
                </a:cubicBezTo>
                <a:cubicBezTo>
                  <a:pt x="337" y="216"/>
                  <a:pt x="337" y="216"/>
                  <a:pt x="338" y="216"/>
                </a:cubicBezTo>
                <a:cubicBezTo>
                  <a:pt x="338" y="216"/>
                  <a:pt x="339" y="216"/>
                  <a:pt x="340" y="216"/>
                </a:cubicBezTo>
                <a:cubicBezTo>
                  <a:pt x="340" y="214"/>
                  <a:pt x="340" y="214"/>
                  <a:pt x="342" y="212"/>
                </a:cubicBezTo>
                <a:cubicBezTo>
                  <a:pt x="344" y="212"/>
                  <a:pt x="344" y="212"/>
                  <a:pt x="345" y="212"/>
                </a:cubicBezTo>
                <a:cubicBezTo>
                  <a:pt x="346" y="212"/>
                  <a:pt x="348" y="212"/>
                  <a:pt x="351" y="208"/>
                </a:cubicBezTo>
                <a:cubicBezTo>
                  <a:pt x="358" y="209"/>
                  <a:pt x="357" y="217"/>
                  <a:pt x="362" y="220"/>
                </a:cubicBezTo>
                <a:cubicBezTo>
                  <a:pt x="363" y="220"/>
                  <a:pt x="364" y="221"/>
                  <a:pt x="364" y="223"/>
                </a:cubicBezTo>
                <a:cubicBezTo>
                  <a:pt x="380" y="233"/>
                  <a:pt x="388" y="241"/>
                  <a:pt x="387" y="246"/>
                </a:cubicBezTo>
                <a:cubicBezTo>
                  <a:pt x="385" y="247"/>
                  <a:pt x="373" y="249"/>
                  <a:pt x="369" y="249"/>
                </a:cubicBezTo>
                <a:cubicBezTo>
                  <a:pt x="369" y="249"/>
                  <a:pt x="368" y="250"/>
                  <a:pt x="368" y="250"/>
                </a:cubicBezTo>
                <a:cubicBezTo>
                  <a:pt x="371" y="252"/>
                  <a:pt x="373" y="255"/>
                  <a:pt x="377" y="256"/>
                </a:cubicBezTo>
                <a:cubicBezTo>
                  <a:pt x="379" y="256"/>
                  <a:pt x="382" y="256"/>
                  <a:pt x="384" y="256"/>
                </a:cubicBezTo>
                <a:cubicBezTo>
                  <a:pt x="384" y="255"/>
                  <a:pt x="384" y="253"/>
                  <a:pt x="384" y="252"/>
                </a:cubicBezTo>
                <a:cubicBezTo>
                  <a:pt x="389" y="250"/>
                  <a:pt x="392" y="245"/>
                  <a:pt x="396" y="242"/>
                </a:cubicBezTo>
                <a:cubicBezTo>
                  <a:pt x="396" y="240"/>
                  <a:pt x="396" y="240"/>
                  <a:pt x="396" y="239"/>
                </a:cubicBezTo>
                <a:cubicBezTo>
                  <a:pt x="393" y="239"/>
                  <a:pt x="393" y="239"/>
                  <a:pt x="392" y="239"/>
                </a:cubicBezTo>
                <a:cubicBezTo>
                  <a:pt x="391" y="239"/>
                  <a:pt x="391" y="238"/>
                  <a:pt x="391" y="238"/>
                </a:cubicBezTo>
                <a:cubicBezTo>
                  <a:pt x="393" y="236"/>
                  <a:pt x="394" y="236"/>
                  <a:pt x="395" y="236"/>
                </a:cubicBezTo>
                <a:cubicBezTo>
                  <a:pt x="398" y="237"/>
                  <a:pt x="398" y="237"/>
                  <a:pt x="400" y="239"/>
                </a:cubicBezTo>
                <a:cubicBezTo>
                  <a:pt x="400" y="239"/>
                  <a:pt x="400" y="239"/>
                  <a:pt x="400" y="234"/>
                </a:cubicBezTo>
                <a:cubicBezTo>
                  <a:pt x="396" y="231"/>
                  <a:pt x="391" y="230"/>
                  <a:pt x="389" y="226"/>
                </a:cubicBezTo>
                <a:cubicBezTo>
                  <a:pt x="388" y="226"/>
                  <a:pt x="385" y="226"/>
                  <a:pt x="380" y="221"/>
                </a:cubicBezTo>
                <a:cubicBezTo>
                  <a:pt x="381" y="219"/>
                  <a:pt x="381" y="219"/>
                  <a:pt x="375" y="215"/>
                </a:cubicBezTo>
                <a:cubicBezTo>
                  <a:pt x="375" y="214"/>
                  <a:pt x="374" y="214"/>
                  <a:pt x="374" y="214"/>
                </a:cubicBezTo>
                <a:cubicBezTo>
                  <a:pt x="374" y="213"/>
                  <a:pt x="373" y="212"/>
                  <a:pt x="373" y="211"/>
                </a:cubicBezTo>
                <a:cubicBezTo>
                  <a:pt x="372" y="210"/>
                  <a:pt x="370" y="210"/>
                  <a:pt x="369" y="210"/>
                </a:cubicBezTo>
                <a:cubicBezTo>
                  <a:pt x="369" y="209"/>
                  <a:pt x="369" y="209"/>
                  <a:pt x="369" y="208"/>
                </a:cubicBezTo>
                <a:cubicBezTo>
                  <a:pt x="370" y="207"/>
                  <a:pt x="370" y="207"/>
                  <a:pt x="370" y="207"/>
                </a:cubicBezTo>
                <a:cubicBezTo>
                  <a:pt x="371" y="206"/>
                  <a:pt x="371" y="205"/>
                  <a:pt x="371" y="205"/>
                </a:cubicBezTo>
                <a:cubicBezTo>
                  <a:pt x="371" y="204"/>
                  <a:pt x="371" y="203"/>
                  <a:pt x="371" y="202"/>
                </a:cubicBezTo>
                <a:cubicBezTo>
                  <a:pt x="374" y="201"/>
                  <a:pt x="375" y="202"/>
                  <a:pt x="376" y="205"/>
                </a:cubicBezTo>
                <a:cubicBezTo>
                  <a:pt x="384" y="206"/>
                  <a:pt x="386" y="216"/>
                  <a:pt x="394" y="217"/>
                </a:cubicBezTo>
                <a:cubicBezTo>
                  <a:pt x="394" y="218"/>
                  <a:pt x="394" y="218"/>
                  <a:pt x="395" y="218"/>
                </a:cubicBezTo>
                <a:cubicBezTo>
                  <a:pt x="398" y="222"/>
                  <a:pt x="404" y="223"/>
                  <a:pt x="406" y="228"/>
                </a:cubicBezTo>
                <a:cubicBezTo>
                  <a:pt x="404" y="234"/>
                  <a:pt x="404" y="234"/>
                  <a:pt x="406" y="236"/>
                </a:cubicBezTo>
                <a:cubicBezTo>
                  <a:pt x="407" y="239"/>
                  <a:pt x="407" y="242"/>
                  <a:pt x="411" y="242"/>
                </a:cubicBezTo>
                <a:cubicBezTo>
                  <a:pt x="413" y="244"/>
                  <a:pt x="413" y="246"/>
                  <a:pt x="413" y="247"/>
                </a:cubicBezTo>
                <a:cubicBezTo>
                  <a:pt x="412" y="247"/>
                  <a:pt x="411" y="247"/>
                  <a:pt x="410" y="247"/>
                </a:cubicBezTo>
                <a:cubicBezTo>
                  <a:pt x="410" y="247"/>
                  <a:pt x="409" y="246"/>
                  <a:pt x="409" y="246"/>
                </a:cubicBezTo>
                <a:cubicBezTo>
                  <a:pt x="409" y="246"/>
                  <a:pt x="408" y="247"/>
                  <a:pt x="408" y="247"/>
                </a:cubicBezTo>
                <a:cubicBezTo>
                  <a:pt x="411" y="251"/>
                  <a:pt x="411" y="251"/>
                  <a:pt x="414" y="252"/>
                </a:cubicBezTo>
                <a:cubicBezTo>
                  <a:pt x="414" y="252"/>
                  <a:pt x="414" y="251"/>
                  <a:pt x="414" y="251"/>
                </a:cubicBezTo>
                <a:cubicBezTo>
                  <a:pt x="416" y="252"/>
                  <a:pt x="417" y="252"/>
                  <a:pt x="419" y="254"/>
                </a:cubicBezTo>
                <a:cubicBezTo>
                  <a:pt x="418" y="256"/>
                  <a:pt x="418" y="257"/>
                  <a:pt x="419" y="258"/>
                </a:cubicBezTo>
                <a:cubicBezTo>
                  <a:pt x="421" y="259"/>
                  <a:pt x="421" y="259"/>
                  <a:pt x="422" y="259"/>
                </a:cubicBezTo>
                <a:cubicBezTo>
                  <a:pt x="423" y="259"/>
                  <a:pt x="424" y="259"/>
                  <a:pt x="424" y="259"/>
                </a:cubicBezTo>
                <a:cubicBezTo>
                  <a:pt x="425" y="258"/>
                  <a:pt x="426" y="257"/>
                  <a:pt x="426" y="256"/>
                </a:cubicBezTo>
                <a:cubicBezTo>
                  <a:pt x="426" y="255"/>
                  <a:pt x="426" y="255"/>
                  <a:pt x="426" y="254"/>
                </a:cubicBezTo>
                <a:cubicBezTo>
                  <a:pt x="426" y="254"/>
                  <a:pt x="426" y="253"/>
                  <a:pt x="426" y="253"/>
                </a:cubicBezTo>
                <a:cubicBezTo>
                  <a:pt x="426" y="252"/>
                  <a:pt x="427" y="252"/>
                  <a:pt x="427" y="251"/>
                </a:cubicBezTo>
                <a:cubicBezTo>
                  <a:pt x="428" y="252"/>
                  <a:pt x="430" y="252"/>
                  <a:pt x="430" y="253"/>
                </a:cubicBezTo>
                <a:cubicBezTo>
                  <a:pt x="431" y="253"/>
                  <a:pt x="432" y="253"/>
                  <a:pt x="432" y="253"/>
                </a:cubicBezTo>
                <a:cubicBezTo>
                  <a:pt x="432" y="253"/>
                  <a:pt x="433" y="252"/>
                  <a:pt x="433" y="252"/>
                </a:cubicBezTo>
                <a:cubicBezTo>
                  <a:pt x="433" y="251"/>
                  <a:pt x="433" y="249"/>
                  <a:pt x="433" y="248"/>
                </a:cubicBezTo>
                <a:cubicBezTo>
                  <a:pt x="435" y="248"/>
                  <a:pt x="436" y="248"/>
                  <a:pt x="437" y="248"/>
                </a:cubicBezTo>
                <a:cubicBezTo>
                  <a:pt x="436" y="246"/>
                  <a:pt x="435" y="246"/>
                  <a:pt x="433" y="245"/>
                </a:cubicBezTo>
                <a:cubicBezTo>
                  <a:pt x="433" y="246"/>
                  <a:pt x="432" y="247"/>
                  <a:pt x="432" y="248"/>
                </a:cubicBezTo>
                <a:cubicBezTo>
                  <a:pt x="429" y="248"/>
                  <a:pt x="429" y="247"/>
                  <a:pt x="427" y="241"/>
                </a:cubicBezTo>
                <a:cubicBezTo>
                  <a:pt x="424" y="240"/>
                  <a:pt x="424" y="240"/>
                  <a:pt x="422" y="238"/>
                </a:cubicBezTo>
                <a:cubicBezTo>
                  <a:pt x="422" y="237"/>
                  <a:pt x="422" y="237"/>
                  <a:pt x="422" y="236"/>
                </a:cubicBezTo>
                <a:cubicBezTo>
                  <a:pt x="424" y="236"/>
                  <a:pt x="424" y="236"/>
                  <a:pt x="424" y="236"/>
                </a:cubicBezTo>
                <a:cubicBezTo>
                  <a:pt x="425" y="236"/>
                  <a:pt x="426" y="237"/>
                  <a:pt x="427" y="237"/>
                </a:cubicBezTo>
                <a:cubicBezTo>
                  <a:pt x="429" y="237"/>
                  <a:pt x="429" y="237"/>
                  <a:pt x="430" y="237"/>
                </a:cubicBezTo>
                <a:cubicBezTo>
                  <a:pt x="430" y="237"/>
                  <a:pt x="430" y="238"/>
                  <a:pt x="431" y="238"/>
                </a:cubicBezTo>
                <a:cubicBezTo>
                  <a:pt x="431" y="237"/>
                  <a:pt x="431" y="235"/>
                  <a:pt x="431" y="234"/>
                </a:cubicBezTo>
                <a:cubicBezTo>
                  <a:pt x="433" y="232"/>
                  <a:pt x="433" y="232"/>
                  <a:pt x="442" y="236"/>
                </a:cubicBezTo>
                <a:cubicBezTo>
                  <a:pt x="442" y="236"/>
                  <a:pt x="443" y="237"/>
                  <a:pt x="443" y="238"/>
                </a:cubicBezTo>
                <a:cubicBezTo>
                  <a:pt x="443" y="238"/>
                  <a:pt x="443" y="238"/>
                  <a:pt x="444" y="238"/>
                </a:cubicBezTo>
                <a:cubicBezTo>
                  <a:pt x="445" y="240"/>
                  <a:pt x="445" y="240"/>
                  <a:pt x="445" y="240"/>
                </a:cubicBezTo>
                <a:cubicBezTo>
                  <a:pt x="444" y="240"/>
                  <a:pt x="443" y="241"/>
                  <a:pt x="443" y="241"/>
                </a:cubicBezTo>
                <a:cubicBezTo>
                  <a:pt x="443" y="244"/>
                  <a:pt x="448" y="245"/>
                  <a:pt x="447" y="249"/>
                </a:cubicBezTo>
                <a:cubicBezTo>
                  <a:pt x="447" y="250"/>
                  <a:pt x="447" y="251"/>
                  <a:pt x="447" y="251"/>
                </a:cubicBezTo>
                <a:cubicBezTo>
                  <a:pt x="447" y="252"/>
                  <a:pt x="447" y="252"/>
                  <a:pt x="447" y="253"/>
                </a:cubicBezTo>
                <a:cubicBezTo>
                  <a:pt x="447" y="254"/>
                  <a:pt x="448" y="255"/>
                  <a:pt x="449" y="256"/>
                </a:cubicBezTo>
                <a:cubicBezTo>
                  <a:pt x="449" y="256"/>
                  <a:pt x="449" y="256"/>
                  <a:pt x="449" y="256"/>
                </a:cubicBezTo>
                <a:cubicBezTo>
                  <a:pt x="450" y="257"/>
                  <a:pt x="450" y="257"/>
                  <a:pt x="450" y="257"/>
                </a:cubicBezTo>
                <a:cubicBezTo>
                  <a:pt x="450" y="257"/>
                  <a:pt x="450" y="257"/>
                  <a:pt x="450" y="257"/>
                </a:cubicBezTo>
                <a:cubicBezTo>
                  <a:pt x="451" y="258"/>
                  <a:pt x="451" y="258"/>
                  <a:pt x="451" y="258"/>
                </a:cubicBezTo>
                <a:cubicBezTo>
                  <a:pt x="452" y="258"/>
                  <a:pt x="452" y="258"/>
                  <a:pt x="452" y="258"/>
                </a:cubicBezTo>
                <a:cubicBezTo>
                  <a:pt x="452" y="259"/>
                  <a:pt x="452" y="259"/>
                  <a:pt x="452" y="260"/>
                </a:cubicBezTo>
                <a:cubicBezTo>
                  <a:pt x="452" y="261"/>
                  <a:pt x="452" y="261"/>
                  <a:pt x="452" y="261"/>
                </a:cubicBezTo>
                <a:cubicBezTo>
                  <a:pt x="451" y="261"/>
                  <a:pt x="451" y="261"/>
                  <a:pt x="451" y="261"/>
                </a:cubicBezTo>
                <a:cubicBezTo>
                  <a:pt x="451" y="262"/>
                  <a:pt x="451" y="262"/>
                  <a:pt x="451" y="262"/>
                </a:cubicBezTo>
                <a:cubicBezTo>
                  <a:pt x="451" y="263"/>
                  <a:pt x="451" y="264"/>
                  <a:pt x="452" y="265"/>
                </a:cubicBezTo>
                <a:cubicBezTo>
                  <a:pt x="452" y="266"/>
                  <a:pt x="452" y="266"/>
                  <a:pt x="452" y="266"/>
                </a:cubicBezTo>
                <a:cubicBezTo>
                  <a:pt x="453" y="266"/>
                  <a:pt x="453" y="266"/>
                  <a:pt x="453" y="266"/>
                </a:cubicBezTo>
                <a:cubicBezTo>
                  <a:pt x="454" y="265"/>
                  <a:pt x="454" y="265"/>
                  <a:pt x="454" y="265"/>
                </a:cubicBezTo>
                <a:cubicBezTo>
                  <a:pt x="454" y="263"/>
                  <a:pt x="454" y="263"/>
                  <a:pt x="454" y="263"/>
                </a:cubicBezTo>
                <a:cubicBezTo>
                  <a:pt x="454" y="262"/>
                  <a:pt x="454" y="261"/>
                  <a:pt x="454" y="261"/>
                </a:cubicBezTo>
                <a:cubicBezTo>
                  <a:pt x="455" y="259"/>
                  <a:pt x="455" y="259"/>
                  <a:pt x="455" y="259"/>
                </a:cubicBezTo>
                <a:cubicBezTo>
                  <a:pt x="456" y="259"/>
                  <a:pt x="456" y="259"/>
                  <a:pt x="456" y="259"/>
                </a:cubicBezTo>
                <a:cubicBezTo>
                  <a:pt x="456" y="260"/>
                  <a:pt x="456" y="260"/>
                  <a:pt x="456" y="260"/>
                </a:cubicBezTo>
                <a:cubicBezTo>
                  <a:pt x="457" y="260"/>
                  <a:pt x="457" y="260"/>
                  <a:pt x="457" y="260"/>
                </a:cubicBezTo>
                <a:cubicBezTo>
                  <a:pt x="457" y="261"/>
                  <a:pt x="457" y="261"/>
                  <a:pt x="457" y="261"/>
                </a:cubicBezTo>
                <a:cubicBezTo>
                  <a:pt x="458" y="261"/>
                  <a:pt x="459" y="262"/>
                  <a:pt x="459" y="262"/>
                </a:cubicBezTo>
                <a:cubicBezTo>
                  <a:pt x="460" y="263"/>
                  <a:pt x="460" y="263"/>
                  <a:pt x="460" y="263"/>
                </a:cubicBezTo>
                <a:cubicBezTo>
                  <a:pt x="460" y="264"/>
                  <a:pt x="460" y="264"/>
                  <a:pt x="460" y="264"/>
                </a:cubicBezTo>
                <a:cubicBezTo>
                  <a:pt x="461" y="264"/>
                  <a:pt x="461" y="264"/>
                  <a:pt x="461" y="264"/>
                </a:cubicBezTo>
                <a:cubicBezTo>
                  <a:pt x="462" y="264"/>
                  <a:pt x="462" y="264"/>
                  <a:pt x="462" y="264"/>
                </a:cubicBezTo>
                <a:cubicBezTo>
                  <a:pt x="462" y="264"/>
                  <a:pt x="464" y="264"/>
                  <a:pt x="464" y="265"/>
                </a:cubicBezTo>
                <a:cubicBezTo>
                  <a:pt x="466" y="265"/>
                  <a:pt x="466" y="265"/>
                  <a:pt x="466" y="265"/>
                </a:cubicBezTo>
                <a:cubicBezTo>
                  <a:pt x="467" y="265"/>
                  <a:pt x="467" y="265"/>
                  <a:pt x="467" y="265"/>
                </a:cubicBezTo>
                <a:cubicBezTo>
                  <a:pt x="467" y="264"/>
                  <a:pt x="467" y="264"/>
                  <a:pt x="467" y="264"/>
                </a:cubicBezTo>
                <a:cubicBezTo>
                  <a:pt x="467" y="264"/>
                  <a:pt x="467" y="264"/>
                  <a:pt x="467" y="264"/>
                </a:cubicBezTo>
                <a:cubicBezTo>
                  <a:pt x="467" y="263"/>
                  <a:pt x="467" y="263"/>
                  <a:pt x="467" y="263"/>
                </a:cubicBezTo>
                <a:cubicBezTo>
                  <a:pt x="467" y="262"/>
                  <a:pt x="467" y="261"/>
                  <a:pt x="468" y="260"/>
                </a:cubicBezTo>
                <a:cubicBezTo>
                  <a:pt x="468" y="259"/>
                  <a:pt x="468" y="259"/>
                  <a:pt x="468" y="259"/>
                </a:cubicBezTo>
                <a:cubicBezTo>
                  <a:pt x="469" y="259"/>
                  <a:pt x="469" y="259"/>
                  <a:pt x="469" y="259"/>
                </a:cubicBezTo>
                <a:cubicBezTo>
                  <a:pt x="470" y="259"/>
                  <a:pt x="471" y="259"/>
                  <a:pt x="472" y="260"/>
                </a:cubicBezTo>
                <a:cubicBezTo>
                  <a:pt x="474" y="261"/>
                  <a:pt x="474" y="261"/>
                  <a:pt x="474" y="261"/>
                </a:cubicBezTo>
                <a:cubicBezTo>
                  <a:pt x="476" y="263"/>
                  <a:pt x="476" y="263"/>
                  <a:pt x="476" y="263"/>
                </a:cubicBezTo>
                <a:cubicBezTo>
                  <a:pt x="477" y="263"/>
                  <a:pt x="477" y="263"/>
                  <a:pt x="477" y="263"/>
                </a:cubicBezTo>
                <a:cubicBezTo>
                  <a:pt x="477" y="264"/>
                  <a:pt x="477" y="264"/>
                  <a:pt x="477" y="264"/>
                </a:cubicBezTo>
                <a:cubicBezTo>
                  <a:pt x="478" y="264"/>
                  <a:pt x="478" y="264"/>
                  <a:pt x="478" y="264"/>
                </a:cubicBezTo>
                <a:cubicBezTo>
                  <a:pt x="478" y="264"/>
                  <a:pt x="478" y="264"/>
                  <a:pt x="478" y="264"/>
                </a:cubicBezTo>
                <a:cubicBezTo>
                  <a:pt x="481" y="264"/>
                  <a:pt x="484" y="264"/>
                  <a:pt x="486" y="265"/>
                </a:cubicBezTo>
                <a:cubicBezTo>
                  <a:pt x="486" y="264"/>
                  <a:pt x="486" y="263"/>
                  <a:pt x="486" y="263"/>
                </a:cubicBezTo>
                <a:cubicBezTo>
                  <a:pt x="486" y="262"/>
                  <a:pt x="486" y="262"/>
                  <a:pt x="486" y="262"/>
                </a:cubicBezTo>
                <a:cubicBezTo>
                  <a:pt x="486" y="261"/>
                  <a:pt x="486" y="261"/>
                  <a:pt x="486" y="260"/>
                </a:cubicBezTo>
                <a:cubicBezTo>
                  <a:pt x="486" y="260"/>
                  <a:pt x="487" y="260"/>
                  <a:pt x="487" y="260"/>
                </a:cubicBezTo>
                <a:cubicBezTo>
                  <a:pt x="488" y="259"/>
                  <a:pt x="488" y="259"/>
                  <a:pt x="488" y="259"/>
                </a:cubicBezTo>
                <a:cubicBezTo>
                  <a:pt x="489" y="259"/>
                  <a:pt x="489" y="259"/>
                  <a:pt x="489" y="259"/>
                </a:cubicBezTo>
                <a:cubicBezTo>
                  <a:pt x="490" y="260"/>
                  <a:pt x="491" y="261"/>
                  <a:pt x="492" y="261"/>
                </a:cubicBezTo>
                <a:cubicBezTo>
                  <a:pt x="493" y="262"/>
                  <a:pt x="494" y="262"/>
                  <a:pt x="494" y="262"/>
                </a:cubicBezTo>
                <a:cubicBezTo>
                  <a:pt x="494" y="261"/>
                  <a:pt x="494" y="261"/>
                  <a:pt x="494" y="261"/>
                </a:cubicBezTo>
                <a:cubicBezTo>
                  <a:pt x="495" y="261"/>
                  <a:pt x="495" y="261"/>
                  <a:pt x="495" y="261"/>
                </a:cubicBezTo>
                <a:cubicBezTo>
                  <a:pt x="495" y="260"/>
                  <a:pt x="495" y="260"/>
                  <a:pt x="495" y="260"/>
                </a:cubicBezTo>
                <a:cubicBezTo>
                  <a:pt x="496" y="260"/>
                  <a:pt x="496" y="260"/>
                  <a:pt x="496" y="260"/>
                </a:cubicBezTo>
                <a:cubicBezTo>
                  <a:pt x="497" y="262"/>
                  <a:pt x="497" y="262"/>
                  <a:pt x="497" y="262"/>
                </a:cubicBezTo>
                <a:cubicBezTo>
                  <a:pt x="497" y="263"/>
                  <a:pt x="497" y="263"/>
                  <a:pt x="497" y="263"/>
                </a:cubicBezTo>
                <a:cubicBezTo>
                  <a:pt x="497" y="264"/>
                  <a:pt x="497" y="265"/>
                  <a:pt x="497" y="266"/>
                </a:cubicBezTo>
                <a:cubicBezTo>
                  <a:pt x="496" y="268"/>
                  <a:pt x="496" y="270"/>
                  <a:pt x="497" y="273"/>
                </a:cubicBezTo>
                <a:cubicBezTo>
                  <a:pt x="497" y="273"/>
                  <a:pt x="497" y="273"/>
                  <a:pt x="497" y="273"/>
                </a:cubicBezTo>
                <a:cubicBezTo>
                  <a:pt x="497" y="274"/>
                  <a:pt x="498" y="274"/>
                  <a:pt x="498" y="275"/>
                </a:cubicBezTo>
                <a:cubicBezTo>
                  <a:pt x="498" y="275"/>
                  <a:pt x="497" y="276"/>
                  <a:pt x="497" y="277"/>
                </a:cubicBezTo>
                <a:cubicBezTo>
                  <a:pt x="497" y="277"/>
                  <a:pt x="497" y="277"/>
                  <a:pt x="497" y="277"/>
                </a:cubicBezTo>
                <a:cubicBezTo>
                  <a:pt x="497" y="278"/>
                  <a:pt x="497" y="278"/>
                  <a:pt x="497" y="278"/>
                </a:cubicBezTo>
                <a:cubicBezTo>
                  <a:pt x="496" y="280"/>
                  <a:pt x="496" y="280"/>
                  <a:pt x="496" y="280"/>
                </a:cubicBezTo>
                <a:cubicBezTo>
                  <a:pt x="496" y="280"/>
                  <a:pt x="496" y="280"/>
                  <a:pt x="496" y="280"/>
                </a:cubicBezTo>
                <a:cubicBezTo>
                  <a:pt x="494" y="284"/>
                  <a:pt x="494" y="284"/>
                  <a:pt x="493" y="284"/>
                </a:cubicBezTo>
                <a:cubicBezTo>
                  <a:pt x="492" y="285"/>
                  <a:pt x="492" y="285"/>
                  <a:pt x="492" y="285"/>
                </a:cubicBezTo>
                <a:cubicBezTo>
                  <a:pt x="492" y="285"/>
                  <a:pt x="492" y="285"/>
                  <a:pt x="492" y="285"/>
                </a:cubicBezTo>
                <a:cubicBezTo>
                  <a:pt x="492" y="286"/>
                  <a:pt x="492" y="286"/>
                  <a:pt x="492" y="286"/>
                </a:cubicBezTo>
                <a:cubicBezTo>
                  <a:pt x="514" y="287"/>
                  <a:pt x="537" y="287"/>
                  <a:pt x="558" y="288"/>
                </a:cubicBezTo>
                <a:cubicBezTo>
                  <a:pt x="575" y="288"/>
                  <a:pt x="590" y="288"/>
                  <a:pt x="605" y="288"/>
                </a:cubicBezTo>
                <a:moveTo>
                  <a:pt x="554" y="46"/>
                </a:moveTo>
                <a:cubicBezTo>
                  <a:pt x="531" y="34"/>
                  <a:pt x="531" y="34"/>
                  <a:pt x="531" y="34"/>
                </a:cubicBezTo>
                <a:cubicBezTo>
                  <a:pt x="531" y="34"/>
                  <a:pt x="531" y="34"/>
                  <a:pt x="531" y="34"/>
                </a:cubicBezTo>
                <a:cubicBezTo>
                  <a:pt x="532" y="34"/>
                  <a:pt x="532" y="34"/>
                  <a:pt x="532" y="34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2" y="35"/>
                  <a:pt x="532" y="35"/>
                  <a:pt x="532" y="35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4" y="35"/>
                  <a:pt x="534" y="35"/>
                  <a:pt x="534" y="35"/>
                </a:cubicBezTo>
                <a:cubicBezTo>
                  <a:pt x="533" y="35"/>
                  <a:pt x="533" y="35"/>
                  <a:pt x="533" y="35"/>
                </a:cubicBezTo>
                <a:cubicBezTo>
                  <a:pt x="532" y="35"/>
                  <a:pt x="530" y="34"/>
                  <a:pt x="529" y="33"/>
                </a:cubicBezTo>
                <a:cubicBezTo>
                  <a:pt x="530" y="33"/>
                  <a:pt x="530" y="34"/>
                  <a:pt x="531" y="34"/>
                </a:cubicBezTo>
                <a:cubicBezTo>
                  <a:pt x="531" y="34"/>
                  <a:pt x="530" y="34"/>
                  <a:pt x="529" y="33"/>
                </a:cubicBezTo>
                <a:cubicBezTo>
                  <a:pt x="528" y="33"/>
                  <a:pt x="528" y="33"/>
                  <a:pt x="525" y="31"/>
                </a:cubicBezTo>
                <a:cubicBezTo>
                  <a:pt x="524" y="31"/>
                  <a:pt x="524" y="31"/>
                  <a:pt x="524" y="31"/>
                </a:cubicBezTo>
                <a:cubicBezTo>
                  <a:pt x="523" y="31"/>
                  <a:pt x="523" y="31"/>
                  <a:pt x="523" y="31"/>
                </a:cubicBezTo>
                <a:cubicBezTo>
                  <a:pt x="525" y="32"/>
                  <a:pt x="527" y="32"/>
                  <a:pt x="529" y="33"/>
                </a:cubicBezTo>
                <a:cubicBezTo>
                  <a:pt x="529" y="33"/>
                  <a:pt x="529" y="33"/>
                  <a:pt x="529" y="33"/>
                </a:cubicBezTo>
                <a:cubicBezTo>
                  <a:pt x="529" y="34"/>
                  <a:pt x="529" y="34"/>
                  <a:pt x="529" y="34"/>
                </a:cubicBezTo>
                <a:cubicBezTo>
                  <a:pt x="530" y="34"/>
                  <a:pt x="531" y="34"/>
                  <a:pt x="532" y="35"/>
                </a:cubicBezTo>
                <a:cubicBezTo>
                  <a:pt x="532" y="35"/>
                  <a:pt x="532" y="35"/>
                  <a:pt x="533" y="35"/>
                </a:cubicBezTo>
                <a:cubicBezTo>
                  <a:pt x="533" y="35"/>
                  <a:pt x="534" y="36"/>
                  <a:pt x="534" y="36"/>
                </a:cubicBezTo>
                <a:cubicBezTo>
                  <a:pt x="534" y="36"/>
                  <a:pt x="534" y="36"/>
                  <a:pt x="534" y="36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6" y="37"/>
                  <a:pt x="536" y="37"/>
                  <a:pt x="536" y="37"/>
                </a:cubicBezTo>
                <a:cubicBezTo>
                  <a:pt x="535" y="37"/>
                  <a:pt x="535" y="37"/>
                  <a:pt x="535" y="37"/>
                </a:cubicBezTo>
                <a:cubicBezTo>
                  <a:pt x="535" y="37"/>
                  <a:pt x="529" y="34"/>
                  <a:pt x="526" y="32"/>
                </a:cubicBezTo>
                <a:cubicBezTo>
                  <a:pt x="526" y="32"/>
                  <a:pt x="526" y="32"/>
                  <a:pt x="526" y="32"/>
                </a:cubicBezTo>
                <a:cubicBezTo>
                  <a:pt x="525" y="32"/>
                  <a:pt x="524" y="31"/>
                  <a:pt x="524" y="31"/>
                </a:cubicBezTo>
                <a:cubicBezTo>
                  <a:pt x="523" y="31"/>
                  <a:pt x="523" y="31"/>
                  <a:pt x="522" y="30"/>
                </a:cubicBezTo>
                <a:cubicBezTo>
                  <a:pt x="522" y="30"/>
                  <a:pt x="522" y="30"/>
                  <a:pt x="522" y="30"/>
                </a:cubicBezTo>
                <a:cubicBezTo>
                  <a:pt x="521" y="30"/>
                  <a:pt x="521" y="30"/>
                  <a:pt x="517" y="28"/>
                </a:cubicBezTo>
                <a:cubicBezTo>
                  <a:pt x="517" y="28"/>
                  <a:pt x="517" y="28"/>
                  <a:pt x="517" y="28"/>
                </a:cubicBezTo>
                <a:cubicBezTo>
                  <a:pt x="516" y="27"/>
                  <a:pt x="514" y="27"/>
                  <a:pt x="513" y="26"/>
                </a:cubicBezTo>
                <a:cubicBezTo>
                  <a:pt x="513" y="26"/>
                  <a:pt x="513" y="26"/>
                  <a:pt x="513" y="26"/>
                </a:cubicBezTo>
                <a:cubicBezTo>
                  <a:pt x="511" y="25"/>
                  <a:pt x="509" y="25"/>
                  <a:pt x="507" y="24"/>
                </a:cubicBezTo>
                <a:cubicBezTo>
                  <a:pt x="507" y="24"/>
                  <a:pt x="507" y="24"/>
                  <a:pt x="507" y="24"/>
                </a:cubicBezTo>
                <a:cubicBezTo>
                  <a:pt x="504" y="23"/>
                  <a:pt x="502" y="22"/>
                  <a:pt x="499" y="21"/>
                </a:cubicBezTo>
                <a:cubicBezTo>
                  <a:pt x="498" y="21"/>
                  <a:pt x="498" y="21"/>
                  <a:pt x="498" y="21"/>
                </a:cubicBezTo>
                <a:cubicBezTo>
                  <a:pt x="498" y="21"/>
                  <a:pt x="498" y="21"/>
                  <a:pt x="498" y="21"/>
                </a:cubicBezTo>
                <a:cubicBezTo>
                  <a:pt x="498" y="21"/>
                  <a:pt x="499" y="21"/>
                  <a:pt x="499" y="21"/>
                </a:cubicBezTo>
                <a:cubicBezTo>
                  <a:pt x="499" y="21"/>
                  <a:pt x="498" y="21"/>
                  <a:pt x="497" y="21"/>
                </a:cubicBezTo>
                <a:cubicBezTo>
                  <a:pt x="498" y="21"/>
                  <a:pt x="499" y="21"/>
                  <a:pt x="500" y="22"/>
                </a:cubicBezTo>
                <a:cubicBezTo>
                  <a:pt x="500" y="22"/>
                  <a:pt x="500" y="22"/>
                  <a:pt x="500" y="22"/>
                </a:cubicBezTo>
                <a:cubicBezTo>
                  <a:pt x="499" y="22"/>
                  <a:pt x="499" y="22"/>
                  <a:pt x="499" y="22"/>
                </a:cubicBezTo>
                <a:cubicBezTo>
                  <a:pt x="499" y="21"/>
                  <a:pt x="498" y="21"/>
                  <a:pt x="498" y="21"/>
                </a:cubicBezTo>
                <a:cubicBezTo>
                  <a:pt x="497" y="21"/>
                  <a:pt x="496" y="20"/>
                  <a:pt x="494" y="20"/>
                </a:cubicBezTo>
                <a:cubicBezTo>
                  <a:pt x="494" y="20"/>
                  <a:pt x="494" y="20"/>
                  <a:pt x="494" y="20"/>
                </a:cubicBezTo>
                <a:cubicBezTo>
                  <a:pt x="494" y="20"/>
                  <a:pt x="493" y="20"/>
                  <a:pt x="489" y="18"/>
                </a:cubicBezTo>
                <a:cubicBezTo>
                  <a:pt x="489" y="18"/>
                  <a:pt x="488" y="18"/>
                  <a:pt x="487" y="17"/>
                </a:cubicBezTo>
                <a:cubicBezTo>
                  <a:pt x="486" y="18"/>
                  <a:pt x="486" y="18"/>
                  <a:pt x="486" y="18"/>
                </a:cubicBezTo>
                <a:cubicBezTo>
                  <a:pt x="497" y="21"/>
                  <a:pt x="497" y="21"/>
                  <a:pt x="499" y="22"/>
                </a:cubicBezTo>
                <a:cubicBezTo>
                  <a:pt x="498" y="22"/>
                  <a:pt x="498" y="22"/>
                  <a:pt x="498" y="22"/>
                </a:cubicBezTo>
                <a:cubicBezTo>
                  <a:pt x="498" y="22"/>
                  <a:pt x="499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0" y="23"/>
                  <a:pt x="500" y="23"/>
                  <a:pt x="500" y="23"/>
                </a:cubicBezTo>
                <a:cubicBezTo>
                  <a:pt x="501" y="24"/>
                  <a:pt x="501" y="24"/>
                  <a:pt x="502" y="24"/>
                </a:cubicBezTo>
                <a:cubicBezTo>
                  <a:pt x="502" y="24"/>
                  <a:pt x="503" y="24"/>
                  <a:pt x="503" y="25"/>
                </a:cubicBezTo>
                <a:cubicBezTo>
                  <a:pt x="503" y="24"/>
                  <a:pt x="503" y="24"/>
                  <a:pt x="500" y="24"/>
                </a:cubicBezTo>
                <a:cubicBezTo>
                  <a:pt x="499" y="24"/>
                  <a:pt x="499" y="24"/>
                  <a:pt x="499" y="24"/>
                </a:cubicBezTo>
                <a:cubicBezTo>
                  <a:pt x="498" y="23"/>
                  <a:pt x="498" y="23"/>
                  <a:pt x="498" y="23"/>
                </a:cubicBezTo>
                <a:cubicBezTo>
                  <a:pt x="500" y="24"/>
                  <a:pt x="501" y="25"/>
                  <a:pt x="502" y="25"/>
                </a:cubicBezTo>
                <a:cubicBezTo>
                  <a:pt x="502" y="25"/>
                  <a:pt x="502" y="25"/>
                  <a:pt x="502" y="25"/>
                </a:cubicBezTo>
                <a:cubicBezTo>
                  <a:pt x="503" y="26"/>
                  <a:pt x="504" y="26"/>
                  <a:pt x="504" y="27"/>
                </a:cubicBezTo>
                <a:cubicBezTo>
                  <a:pt x="504" y="27"/>
                  <a:pt x="504" y="27"/>
                  <a:pt x="504" y="27"/>
                </a:cubicBezTo>
                <a:cubicBezTo>
                  <a:pt x="506" y="29"/>
                  <a:pt x="506" y="29"/>
                  <a:pt x="515" y="34"/>
                </a:cubicBezTo>
                <a:cubicBezTo>
                  <a:pt x="516" y="34"/>
                  <a:pt x="516" y="34"/>
                  <a:pt x="517" y="34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7" y="35"/>
                  <a:pt x="517" y="35"/>
                  <a:pt x="517" y="35"/>
                </a:cubicBezTo>
                <a:cubicBezTo>
                  <a:pt x="516" y="35"/>
                  <a:pt x="516" y="35"/>
                  <a:pt x="515" y="35"/>
                </a:cubicBezTo>
                <a:cubicBezTo>
                  <a:pt x="515" y="36"/>
                  <a:pt x="515" y="36"/>
                  <a:pt x="514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7"/>
                  <a:pt x="515" y="37"/>
                  <a:pt x="515" y="37"/>
                </a:cubicBezTo>
                <a:cubicBezTo>
                  <a:pt x="515" y="37"/>
                  <a:pt x="515" y="37"/>
                  <a:pt x="514" y="37"/>
                </a:cubicBezTo>
                <a:cubicBezTo>
                  <a:pt x="515" y="37"/>
                  <a:pt x="524" y="42"/>
                  <a:pt x="525" y="43"/>
                </a:cubicBezTo>
                <a:cubicBezTo>
                  <a:pt x="526" y="43"/>
                  <a:pt x="526" y="43"/>
                  <a:pt x="526" y="43"/>
                </a:cubicBezTo>
                <a:cubicBezTo>
                  <a:pt x="526" y="43"/>
                  <a:pt x="527" y="43"/>
                  <a:pt x="530" y="44"/>
                </a:cubicBezTo>
                <a:cubicBezTo>
                  <a:pt x="530" y="45"/>
                  <a:pt x="531" y="45"/>
                  <a:pt x="531" y="45"/>
                </a:cubicBezTo>
                <a:cubicBezTo>
                  <a:pt x="532" y="46"/>
                  <a:pt x="532" y="46"/>
                  <a:pt x="532" y="46"/>
                </a:cubicBezTo>
                <a:cubicBezTo>
                  <a:pt x="531" y="46"/>
                  <a:pt x="531" y="46"/>
                  <a:pt x="524" y="43"/>
                </a:cubicBezTo>
                <a:cubicBezTo>
                  <a:pt x="524" y="43"/>
                  <a:pt x="523" y="43"/>
                  <a:pt x="523" y="43"/>
                </a:cubicBezTo>
                <a:cubicBezTo>
                  <a:pt x="522" y="43"/>
                  <a:pt x="521" y="42"/>
                  <a:pt x="520" y="42"/>
                </a:cubicBezTo>
                <a:cubicBezTo>
                  <a:pt x="519" y="41"/>
                  <a:pt x="519" y="41"/>
                  <a:pt x="519" y="41"/>
                </a:cubicBezTo>
                <a:cubicBezTo>
                  <a:pt x="519" y="42"/>
                  <a:pt x="519" y="42"/>
                  <a:pt x="519" y="42"/>
                </a:cubicBezTo>
                <a:cubicBezTo>
                  <a:pt x="520" y="43"/>
                  <a:pt x="520" y="43"/>
                  <a:pt x="520" y="43"/>
                </a:cubicBezTo>
                <a:cubicBezTo>
                  <a:pt x="522" y="43"/>
                  <a:pt x="522" y="43"/>
                  <a:pt x="524" y="45"/>
                </a:cubicBezTo>
                <a:cubicBezTo>
                  <a:pt x="524" y="45"/>
                  <a:pt x="524" y="45"/>
                  <a:pt x="522" y="44"/>
                </a:cubicBezTo>
                <a:cubicBezTo>
                  <a:pt x="521" y="44"/>
                  <a:pt x="521" y="44"/>
                  <a:pt x="521" y="44"/>
                </a:cubicBezTo>
                <a:cubicBezTo>
                  <a:pt x="523" y="46"/>
                  <a:pt x="525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6" y="47"/>
                  <a:pt x="526" y="47"/>
                  <a:pt x="526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27" y="47"/>
                  <a:pt x="527" y="47"/>
                  <a:pt x="527" y="47"/>
                </a:cubicBezTo>
                <a:cubicBezTo>
                  <a:pt x="530" y="48"/>
                  <a:pt x="533" y="50"/>
                  <a:pt x="533" y="50"/>
                </a:cubicBezTo>
                <a:cubicBezTo>
                  <a:pt x="530" y="48"/>
                  <a:pt x="526" y="48"/>
                  <a:pt x="523" y="46"/>
                </a:cubicBezTo>
                <a:cubicBezTo>
                  <a:pt x="522" y="46"/>
                  <a:pt x="521" y="45"/>
                  <a:pt x="521" y="45"/>
                </a:cubicBezTo>
                <a:cubicBezTo>
                  <a:pt x="515" y="41"/>
                  <a:pt x="515" y="41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2" y="40"/>
                  <a:pt x="512" y="40"/>
                  <a:pt x="512" y="40"/>
                </a:cubicBezTo>
                <a:cubicBezTo>
                  <a:pt x="517" y="43"/>
                  <a:pt x="517" y="43"/>
                  <a:pt x="517" y="43"/>
                </a:cubicBezTo>
                <a:cubicBezTo>
                  <a:pt x="518" y="44"/>
                  <a:pt x="518" y="44"/>
                  <a:pt x="519" y="44"/>
                </a:cubicBezTo>
                <a:cubicBezTo>
                  <a:pt x="518" y="44"/>
                  <a:pt x="518" y="44"/>
                  <a:pt x="518" y="44"/>
                </a:cubicBezTo>
                <a:cubicBezTo>
                  <a:pt x="519" y="46"/>
                  <a:pt x="521" y="47"/>
                  <a:pt x="521" y="47"/>
                </a:cubicBezTo>
                <a:cubicBezTo>
                  <a:pt x="521" y="48"/>
                  <a:pt x="521" y="48"/>
                  <a:pt x="521" y="48"/>
                </a:cubicBezTo>
                <a:cubicBezTo>
                  <a:pt x="530" y="53"/>
                  <a:pt x="530" y="53"/>
                  <a:pt x="532" y="54"/>
                </a:cubicBezTo>
                <a:cubicBezTo>
                  <a:pt x="532" y="55"/>
                  <a:pt x="532" y="55"/>
                  <a:pt x="532" y="55"/>
                </a:cubicBezTo>
                <a:cubicBezTo>
                  <a:pt x="534" y="56"/>
                  <a:pt x="537" y="58"/>
                  <a:pt x="539" y="60"/>
                </a:cubicBezTo>
                <a:cubicBezTo>
                  <a:pt x="540" y="60"/>
                  <a:pt x="541" y="60"/>
                  <a:pt x="541" y="60"/>
                </a:cubicBezTo>
                <a:cubicBezTo>
                  <a:pt x="541" y="59"/>
                  <a:pt x="540" y="59"/>
                  <a:pt x="540" y="58"/>
                </a:cubicBezTo>
                <a:cubicBezTo>
                  <a:pt x="540" y="58"/>
                  <a:pt x="540" y="58"/>
                  <a:pt x="540" y="58"/>
                </a:cubicBezTo>
                <a:cubicBezTo>
                  <a:pt x="546" y="60"/>
                  <a:pt x="550" y="65"/>
                  <a:pt x="556" y="67"/>
                </a:cubicBezTo>
                <a:cubicBezTo>
                  <a:pt x="557" y="68"/>
                  <a:pt x="558" y="68"/>
                  <a:pt x="559" y="69"/>
                </a:cubicBezTo>
                <a:cubicBezTo>
                  <a:pt x="558" y="70"/>
                  <a:pt x="558" y="70"/>
                  <a:pt x="558" y="70"/>
                </a:cubicBezTo>
                <a:cubicBezTo>
                  <a:pt x="555" y="68"/>
                  <a:pt x="555" y="68"/>
                  <a:pt x="553" y="67"/>
                </a:cubicBezTo>
                <a:cubicBezTo>
                  <a:pt x="553" y="66"/>
                  <a:pt x="553" y="66"/>
                  <a:pt x="552" y="66"/>
                </a:cubicBezTo>
                <a:cubicBezTo>
                  <a:pt x="552" y="66"/>
                  <a:pt x="546" y="61"/>
                  <a:pt x="544" y="62"/>
                </a:cubicBezTo>
                <a:cubicBezTo>
                  <a:pt x="543" y="62"/>
                  <a:pt x="543" y="62"/>
                  <a:pt x="543" y="62"/>
                </a:cubicBezTo>
                <a:cubicBezTo>
                  <a:pt x="544" y="64"/>
                  <a:pt x="554" y="73"/>
                  <a:pt x="554" y="73"/>
                </a:cubicBezTo>
                <a:cubicBezTo>
                  <a:pt x="553" y="73"/>
                  <a:pt x="553" y="73"/>
                  <a:pt x="553" y="73"/>
                </a:cubicBezTo>
                <a:cubicBezTo>
                  <a:pt x="553" y="73"/>
                  <a:pt x="553" y="74"/>
                  <a:pt x="553" y="75"/>
                </a:cubicBezTo>
                <a:cubicBezTo>
                  <a:pt x="553" y="75"/>
                  <a:pt x="554" y="76"/>
                  <a:pt x="554" y="76"/>
                </a:cubicBezTo>
                <a:cubicBezTo>
                  <a:pt x="554" y="76"/>
                  <a:pt x="554" y="76"/>
                  <a:pt x="554" y="76"/>
                </a:cubicBezTo>
                <a:cubicBezTo>
                  <a:pt x="553" y="76"/>
                  <a:pt x="553" y="76"/>
                  <a:pt x="551" y="76"/>
                </a:cubicBezTo>
                <a:cubicBezTo>
                  <a:pt x="550" y="75"/>
                  <a:pt x="549" y="75"/>
                  <a:pt x="548" y="75"/>
                </a:cubicBezTo>
                <a:cubicBezTo>
                  <a:pt x="547" y="75"/>
                  <a:pt x="547" y="75"/>
                  <a:pt x="547" y="75"/>
                </a:cubicBezTo>
                <a:cubicBezTo>
                  <a:pt x="547" y="74"/>
                  <a:pt x="546" y="74"/>
                  <a:pt x="546" y="73"/>
                </a:cubicBezTo>
                <a:cubicBezTo>
                  <a:pt x="547" y="73"/>
                  <a:pt x="548" y="74"/>
                  <a:pt x="550" y="74"/>
                </a:cubicBezTo>
                <a:cubicBezTo>
                  <a:pt x="550" y="73"/>
                  <a:pt x="550" y="72"/>
                  <a:pt x="547" y="68"/>
                </a:cubicBezTo>
                <a:cubicBezTo>
                  <a:pt x="547" y="68"/>
                  <a:pt x="547" y="68"/>
                  <a:pt x="533" y="57"/>
                </a:cubicBezTo>
                <a:cubicBezTo>
                  <a:pt x="532" y="56"/>
                  <a:pt x="532" y="56"/>
                  <a:pt x="531" y="56"/>
                </a:cubicBezTo>
                <a:cubicBezTo>
                  <a:pt x="527" y="52"/>
                  <a:pt x="527" y="52"/>
                  <a:pt x="520" y="48"/>
                </a:cubicBezTo>
                <a:cubicBezTo>
                  <a:pt x="518" y="47"/>
                  <a:pt x="516" y="45"/>
                  <a:pt x="515" y="44"/>
                </a:cubicBezTo>
                <a:cubicBezTo>
                  <a:pt x="515" y="44"/>
                  <a:pt x="515" y="44"/>
                  <a:pt x="516" y="44"/>
                </a:cubicBezTo>
                <a:cubicBezTo>
                  <a:pt x="510" y="41"/>
                  <a:pt x="510" y="41"/>
                  <a:pt x="510" y="41"/>
                </a:cubicBezTo>
                <a:cubicBezTo>
                  <a:pt x="509" y="41"/>
                  <a:pt x="508" y="40"/>
                  <a:pt x="507" y="40"/>
                </a:cubicBezTo>
                <a:cubicBezTo>
                  <a:pt x="506" y="40"/>
                  <a:pt x="506" y="40"/>
                  <a:pt x="506" y="40"/>
                </a:cubicBezTo>
                <a:cubicBezTo>
                  <a:pt x="505" y="40"/>
                  <a:pt x="505" y="40"/>
                  <a:pt x="505" y="40"/>
                </a:cubicBezTo>
                <a:cubicBezTo>
                  <a:pt x="506" y="41"/>
                  <a:pt x="506" y="41"/>
                  <a:pt x="506" y="41"/>
                </a:cubicBezTo>
                <a:cubicBezTo>
                  <a:pt x="505" y="41"/>
                  <a:pt x="505" y="41"/>
                  <a:pt x="505" y="41"/>
                </a:cubicBezTo>
                <a:cubicBezTo>
                  <a:pt x="506" y="43"/>
                  <a:pt x="513" y="48"/>
                  <a:pt x="513" y="48"/>
                </a:cubicBezTo>
                <a:cubicBezTo>
                  <a:pt x="512" y="48"/>
                  <a:pt x="512" y="48"/>
                  <a:pt x="512" y="48"/>
                </a:cubicBezTo>
                <a:cubicBezTo>
                  <a:pt x="512" y="49"/>
                  <a:pt x="512" y="49"/>
                  <a:pt x="512" y="49"/>
                </a:cubicBezTo>
                <a:cubicBezTo>
                  <a:pt x="513" y="50"/>
                  <a:pt x="513" y="50"/>
                  <a:pt x="513" y="50"/>
                </a:cubicBezTo>
                <a:cubicBezTo>
                  <a:pt x="514" y="50"/>
                  <a:pt x="514" y="50"/>
                  <a:pt x="514" y="50"/>
                </a:cubicBezTo>
                <a:cubicBezTo>
                  <a:pt x="514" y="51"/>
                  <a:pt x="515" y="51"/>
                  <a:pt x="515" y="51"/>
                </a:cubicBezTo>
                <a:cubicBezTo>
                  <a:pt x="516" y="51"/>
                  <a:pt x="519" y="53"/>
                  <a:pt x="520" y="54"/>
                </a:cubicBezTo>
                <a:cubicBezTo>
                  <a:pt x="521" y="56"/>
                  <a:pt x="523" y="57"/>
                  <a:pt x="530" y="60"/>
                </a:cubicBezTo>
                <a:cubicBezTo>
                  <a:pt x="532" y="62"/>
                  <a:pt x="532" y="62"/>
                  <a:pt x="535" y="65"/>
                </a:cubicBezTo>
                <a:cubicBezTo>
                  <a:pt x="535" y="65"/>
                  <a:pt x="534" y="65"/>
                  <a:pt x="534" y="65"/>
                </a:cubicBezTo>
                <a:cubicBezTo>
                  <a:pt x="533" y="65"/>
                  <a:pt x="533" y="65"/>
                  <a:pt x="516" y="57"/>
                </a:cubicBezTo>
                <a:cubicBezTo>
                  <a:pt x="515" y="57"/>
                  <a:pt x="515" y="57"/>
                  <a:pt x="514" y="57"/>
                </a:cubicBezTo>
                <a:cubicBezTo>
                  <a:pt x="513" y="57"/>
                  <a:pt x="512" y="56"/>
                  <a:pt x="511" y="56"/>
                </a:cubicBezTo>
                <a:cubicBezTo>
                  <a:pt x="510" y="56"/>
                  <a:pt x="510" y="56"/>
                  <a:pt x="509" y="56"/>
                </a:cubicBezTo>
                <a:cubicBezTo>
                  <a:pt x="507" y="55"/>
                  <a:pt x="505" y="54"/>
                  <a:pt x="503" y="53"/>
                </a:cubicBezTo>
                <a:cubicBezTo>
                  <a:pt x="502" y="53"/>
                  <a:pt x="502" y="52"/>
                  <a:pt x="501" y="52"/>
                </a:cubicBezTo>
                <a:cubicBezTo>
                  <a:pt x="500" y="52"/>
                  <a:pt x="500" y="52"/>
                  <a:pt x="500" y="52"/>
                </a:cubicBezTo>
                <a:cubicBezTo>
                  <a:pt x="500" y="53"/>
                  <a:pt x="500" y="53"/>
                  <a:pt x="500" y="53"/>
                </a:cubicBezTo>
                <a:cubicBezTo>
                  <a:pt x="504" y="57"/>
                  <a:pt x="511" y="56"/>
                  <a:pt x="514" y="62"/>
                </a:cubicBezTo>
                <a:cubicBezTo>
                  <a:pt x="514" y="62"/>
                  <a:pt x="514" y="62"/>
                  <a:pt x="514" y="62"/>
                </a:cubicBezTo>
                <a:cubicBezTo>
                  <a:pt x="514" y="63"/>
                  <a:pt x="514" y="64"/>
                  <a:pt x="514" y="65"/>
                </a:cubicBezTo>
                <a:cubicBezTo>
                  <a:pt x="514" y="65"/>
                  <a:pt x="514" y="65"/>
                  <a:pt x="514" y="65"/>
                </a:cubicBezTo>
                <a:cubicBezTo>
                  <a:pt x="510" y="61"/>
                  <a:pt x="510" y="61"/>
                  <a:pt x="510" y="61"/>
                </a:cubicBezTo>
                <a:cubicBezTo>
                  <a:pt x="509" y="61"/>
                  <a:pt x="509" y="61"/>
                  <a:pt x="509" y="61"/>
                </a:cubicBezTo>
                <a:cubicBezTo>
                  <a:pt x="509" y="61"/>
                  <a:pt x="509" y="61"/>
                  <a:pt x="509" y="61"/>
                </a:cubicBezTo>
                <a:cubicBezTo>
                  <a:pt x="509" y="62"/>
                  <a:pt x="509" y="62"/>
                  <a:pt x="509" y="62"/>
                </a:cubicBezTo>
                <a:cubicBezTo>
                  <a:pt x="508" y="63"/>
                  <a:pt x="508" y="63"/>
                  <a:pt x="508" y="63"/>
                </a:cubicBezTo>
                <a:cubicBezTo>
                  <a:pt x="508" y="63"/>
                  <a:pt x="508" y="63"/>
                  <a:pt x="508" y="63"/>
                </a:cubicBezTo>
                <a:cubicBezTo>
                  <a:pt x="507" y="62"/>
                  <a:pt x="507" y="62"/>
                  <a:pt x="507" y="62"/>
                </a:cubicBezTo>
                <a:cubicBezTo>
                  <a:pt x="522" y="79"/>
                  <a:pt x="537" y="99"/>
                  <a:pt x="550" y="121"/>
                </a:cubicBezTo>
                <a:cubicBezTo>
                  <a:pt x="614" y="121"/>
                  <a:pt x="649" y="120"/>
                  <a:pt x="646" y="118"/>
                </a:cubicBezTo>
                <a:cubicBezTo>
                  <a:pt x="644" y="116"/>
                  <a:pt x="644" y="116"/>
                  <a:pt x="644" y="116"/>
                </a:cubicBezTo>
                <a:cubicBezTo>
                  <a:pt x="617" y="89"/>
                  <a:pt x="617" y="89"/>
                  <a:pt x="602" y="77"/>
                </a:cubicBezTo>
                <a:cubicBezTo>
                  <a:pt x="573" y="57"/>
                  <a:pt x="569" y="54"/>
                  <a:pt x="554" y="46"/>
                </a:cubicBezTo>
                <a:moveTo>
                  <a:pt x="624" y="357"/>
                </a:moveTo>
                <a:cubicBezTo>
                  <a:pt x="624" y="357"/>
                  <a:pt x="624" y="357"/>
                  <a:pt x="624" y="357"/>
                </a:cubicBezTo>
                <a:cubicBezTo>
                  <a:pt x="624" y="356"/>
                  <a:pt x="624" y="354"/>
                  <a:pt x="623" y="354"/>
                </a:cubicBezTo>
                <a:cubicBezTo>
                  <a:pt x="623" y="353"/>
                  <a:pt x="622" y="353"/>
                  <a:pt x="621" y="353"/>
                </a:cubicBezTo>
                <a:cubicBezTo>
                  <a:pt x="620" y="352"/>
                  <a:pt x="620" y="352"/>
                  <a:pt x="620" y="352"/>
                </a:cubicBezTo>
                <a:cubicBezTo>
                  <a:pt x="619" y="351"/>
                  <a:pt x="620" y="349"/>
                  <a:pt x="619" y="348"/>
                </a:cubicBezTo>
                <a:cubicBezTo>
                  <a:pt x="618" y="346"/>
                  <a:pt x="616" y="345"/>
                  <a:pt x="615" y="345"/>
                </a:cubicBezTo>
                <a:cubicBezTo>
                  <a:pt x="613" y="345"/>
                  <a:pt x="615" y="341"/>
                  <a:pt x="614" y="340"/>
                </a:cubicBezTo>
                <a:cubicBezTo>
                  <a:pt x="612" y="338"/>
                  <a:pt x="612" y="338"/>
                  <a:pt x="612" y="338"/>
                </a:cubicBezTo>
                <a:cubicBezTo>
                  <a:pt x="612" y="338"/>
                  <a:pt x="611" y="338"/>
                  <a:pt x="610" y="338"/>
                </a:cubicBezTo>
                <a:cubicBezTo>
                  <a:pt x="611" y="341"/>
                  <a:pt x="611" y="341"/>
                  <a:pt x="610" y="342"/>
                </a:cubicBezTo>
                <a:cubicBezTo>
                  <a:pt x="610" y="354"/>
                  <a:pt x="611" y="365"/>
                  <a:pt x="610" y="376"/>
                </a:cubicBezTo>
                <a:cubicBezTo>
                  <a:pt x="611" y="376"/>
                  <a:pt x="611" y="376"/>
                  <a:pt x="611" y="376"/>
                </a:cubicBezTo>
                <a:cubicBezTo>
                  <a:pt x="612" y="376"/>
                  <a:pt x="612" y="376"/>
                  <a:pt x="612" y="376"/>
                </a:cubicBezTo>
                <a:cubicBezTo>
                  <a:pt x="613" y="376"/>
                  <a:pt x="613" y="376"/>
                  <a:pt x="613" y="376"/>
                </a:cubicBezTo>
                <a:cubicBezTo>
                  <a:pt x="614" y="375"/>
                  <a:pt x="614" y="374"/>
                  <a:pt x="614" y="374"/>
                </a:cubicBezTo>
                <a:cubicBezTo>
                  <a:pt x="614" y="373"/>
                  <a:pt x="614" y="373"/>
                  <a:pt x="614" y="372"/>
                </a:cubicBezTo>
                <a:cubicBezTo>
                  <a:pt x="614" y="372"/>
                  <a:pt x="614" y="372"/>
                  <a:pt x="614" y="372"/>
                </a:cubicBezTo>
                <a:cubicBezTo>
                  <a:pt x="614" y="370"/>
                  <a:pt x="616" y="368"/>
                  <a:pt x="617" y="368"/>
                </a:cubicBezTo>
                <a:cubicBezTo>
                  <a:pt x="618" y="368"/>
                  <a:pt x="618" y="368"/>
                  <a:pt x="618" y="368"/>
                </a:cubicBezTo>
                <a:cubicBezTo>
                  <a:pt x="618" y="368"/>
                  <a:pt x="618" y="369"/>
                  <a:pt x="619" y="369"/>
                </a:cubicBezTo>
                <a:cubicBezTo>
                  <a:pt x="620" y="366"/>
                  <a:pt x="619" y="362"/>
                  <a:pt x="620" y="359"/>
                </a:cubicBezTo>
                <a:cubicBezTo>
                  <a:pt x="620" y="358"/>
                  <a:pt x="620" y="358"/>
                  <a:pt x="622" y="358"/>
                </a:cubicBezTo>
                <a:cubicBezTo>
                  <a:pt x="622" y="358"/>
                  <a:pt x="623" y="358"/>
                  <a:pt x="624" y="357"/>
                </a:cubicBezTo>
                <a:moveTo>
                  <a:pt x="743" y="321"/>
                </a:moveTo>
                <a:cubicBezTo>
                  <a:pt x="741" y="310"/>
                  <a:pt x="738" y="295"/>
                  <a:pt x="736" y="284"/>
                </a:cubicBezTo>
                <a:cubicBezTo>
                  <a:pt x="736" y="287"/>
                  <a:pt x="690" y="289"/>
                  <a:pt x="605" y="288"/>
                </a:cubicBezTo>
                <a:cubicBezTo>
                  <a:pt x="607" y="300"/>
                  <a:pt x="608" y="313"/>
                  <a:pt x="609" y="325"/>
                </a:cubicBezTo>
                <a:cubicBezTo>
                  <a:pt x="610" y="327"/>
                  <a:pt x="610" y="330"/>
                  <a:pt x="612" y="331"/>
                </a:cubicBezTo>
                <a:cubicBezTo>
                  <a:pt x="614" y="331"/>
                  <a:pt x="616" y="331"/>
                  <a:pt x="618" y="331"/>
                </a:cubicBezTo>
                <a:cubicBezTo>
                  <a:pt x="621" y="330"/>
                  <a:pt x="621" y="334"/>
                  <a:pt x="623" y="334"/>
                </a:cubicBezTo>
                <a:cubicBezTo>
                  <a:pt x="625" y="334"/>
                  <a:pt x="627" y="334"/>
                  <a:pt x="628" y="334"/>
                </a:cubicBezTo>
                <a:cubicBezTo>
                  <a:pt x="629" y="335"/>
                  <a:pt x="629" y="335"/>
                  <a:pt x="630" y="335"/>
                </a:cubicBezTo>
                <a:cubicBezTo>
                  <a:pt x="637" y="335"/>
                  <a:pt x="637" y="335"/>
                  <a:pt x="637" y="335"/>
                </a:cubicBezTo>
                <a:cubicBezTo>
                  <a:pt x="643" y="334"/>
                  <a:pt x="643" y="334"/>
                  <a:pt x="643" y="334"/>
                </a:cubicBezTo>
                <a:cubicBezTo>
                  <a:pt x="644" y="334"/>
                  <a:pt x="646" y="334"/>
                  <a:pt x="647" y="334"/>
                </a:cubicBezTo>
                <a:cubicBezTo>
                  <a:pt x="648" y="334"/>
                  <a:pt x="655" y="341"/>
                  <a:pt x="656" y="346"/>
                </a:cubicBezTo>
                <a:cubicBezTo>
                  <a:pt x="656" y="346"/>
                  <a:pt x="656" y="346"/>
                  <a:pt x="657" y="346"/>
                </a:cubicBezTo>
                <a:cubicBezTo>
                  <a:pt x="657" y="347"/>
                  <a:pt x="657" y="347"/>
                  <a:pt x="658" y="349"/>
                </a:cubicBezTo>
                <a:cubicBezTo>
                  <a:pt x="659" y="349"/>
                  <a:pt x="659" y="349"/>
                  <a:pt x="660" y="349"/>
                </a:cubicBezTo>
                <a:cubicBezTo>
                  <a:pt x="661" y="349"/>
                  <a:pt x="661" y="349"/>
                  <a:pt x="664" y="351"/>
                </a:cubicBezTo>
                <a:cubicBezTo>
                  <a:pt x="657" y="352"/>
                  <a:pt x="661" y="356"/>
                  <a:pt x="661" y="356"/>
                </a:cubicBezTo>
                <a:cubicBezTo>
                  <a:pt x="664" y="358"/>
                  <a:pt x="663" y="363"/>
                  <a:pt x="668" y="363"/>
                </a:cubicBezTo>
                <a:cubicBezTo>
                  <a:pt x="670" y="360"/>
                  <a:pt x="670" y="360"/>
                  <a:pt x="671" y="360"/>
                </a:cubicBezTo>
                <a:cubicBezTo>
                  <a:pt x="671" y="359"/>
                  <a:pt x="671" y="358"/>
                  <a:pt x="672" y="358"/>
                </a:cubicBezTo>
                <a:cubicBezTo>
                  <a:pt x="672" y="358"/>
                  <a:pt x="672" y="357"/>
                  <a:pt x="673" y="357"/>
                </a:cubicBezTo>
                <a:cubicBezTo>
                  <a:pt x="676" y="360"/>
                  <a:pt x="676" y="371"/>
                  <a:pt x="676" y="372"/>
                </a:cubicBezTo>
                <a:cubicBezTo>
                  <a:pt x="676" y="373"/>
                  <a:pt x="676" y="374"/>
                  <a:pt x="676" y="375"/>
                </a:cubicBezTo>
                <a:cubicBezTo>
                  <a:pt x="674" y="389"/>
                  <a:pt x="682" y="401"/>
                  <a:pt x="681" y="415"/>
                </a:cubicBezTo>
                <a:cubicBezTo>
                  <a:pt x="681" y="416"/>
                  <a:pt x="681" y="416"/>
                  <a:pt x="681" y="416"/>
                </a:cubicBezTo>
                <a:cubicBezTo>
                  <a:pt x="680" y="424"/>
                  <a:pt x="683" y="431"/>
                  <a:pt x="683" y="439"/>
                </a:cubicBezTo>
                <a:cubicBezTo>
                  <a:pt x="684" y="439"/>
                  <a:pt x="684" y="440"/>
                  <a:pt x="684" y="441"/>
                </a:cubicBezTo>
                <a:cubicBezTo>
                  <a:pt x="684" y="441"/>
                  <a:pt x="685" y="441"/>
                  <a:pt x="685" y="441"/>
                </a:cubicBezTo>
                <a:cubicBezTo>
                  <a:pt x="690" y="437"/>
                  <a:pt x="690" y="437"/>
                  <a:pt x="696" y="409"/>
                </a:cubicBezTo>
                <a:cubicBezTo>
                  <a:pt x="696" y="407"/>
                  <a:pt x="697" y="405"/>
                  <a:pt x="697" y="402"/>
                </a:cubicBezTo>
                <a:cubicBezTo>
                  <a:pt x="697" y="395"/>
                  <a:pt x="697" y="395"/>
                  <a:pt x="698" y="394"/>
                </a:cubicBezTo>
                <a:cubicBezTo>
                  <a:pt x="705" y="394"/>
                  <a:pt x="710" y="372"/>
                  <a:pt x="710" y="371"/>
                </a:cubicBezTo>
                <a:cubicBezTo>
                  <a:pt x="710" y="371"/>
                  <a:pt x="710" y="371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3" y="367"/>
                  <a:pt x="713" y="367"/>
                  <a:pt x="713" y="367"/>
                </a:cubicBezTo>
                <a:cubicBezTo>
                  <a:pt x="714" y="367"/>
                  <a:pt x="714" y="367"/>
                  <a:pt x="714" y="367"/>
                </a:cubicBezTo>
                <a:cubicBezTo>
                  <a:pt x="715" y="366"/>
                  <a:pt x="715" y="366"/>
                  <a:pt x="715" y="358"/>
                </a:cubicBezTo>
                <a:cubicBezTo>
                  <a:pt x="716" y="357"/>
                  <a:pt x="716" y="357"/>
                  <a:pt x="717" y="357"/>
                </a:cubicBezTo>
                <a:cubicBezTo>
                  <a:pt x="718" y="358"/>
                  <a:pt x="718" y="358"/>
                  <a:pt x="718" y="358"/>
                </a:cubicBezTo>
                <a:cubicBezTo>
                  <a:pt x="718" y="358"/>
                  <a:pt x="718" y="358"/>
                  <a:pt x="718" y="358"/>
                </a:cubicBezTo>
                <a:cubicBezTo>
                  <a:pt x="719" y="357"/>
                  <a:pt x="720" y="355"/>
                  <a:pt x="721" y="354"/>
                </a:cubicBezTo>
                <a:cubicBezTo>
                  <a:pt x="721" y="353"/>
                  <a:pt x="722" y="353"/>
                  <a:pt x="723" y="353"/>
                </a:cubicBezTo>
                <a:cubicBezTo>
                  <a:pt x="723" y="352"/>
                  <a:pt x="723" y="351"/>
                  <a:pt x="723" y="350"/>
                </a:cubicBezTo>
                <a:cubicBezTo>
                  <a:pt x="724" y="350"/>
                  <a:pt x="724" y="350"/>
                  <a:pt x="724" y="350"/>
                </a:cubicBezTo>
                <a:cubicBezTo>
                  <a:pt x="725" y="353"/>
                  <a:pt x="726" y="358"/>
                  <a:pt x="727" y="365"/>
                </a:cubicBezTo>
                <a:cubicBezTo>
                  <a:pt x="728" y="369"/>
                  <a:pt x="728" y="369"/>
                  <a:pt x="728" y="370"/>
                </a:cubicBezTo>
                <a:cubicBezTo>
                  <a:pt x="728" y="371"/>
                  <a:pt x="728" y="371"/>
                  <a:pt x="728" y="372"/>
                </a:cubicBezTo>
                <a:cubicBezTo>
                  <a:pt x="728" y="373"/>
                  <a:pt x="728" y="373"/>
                  <a:pt x="728" y="375"/>
                </a:cubicBezTo>
                <a:cubicBezTo>
                  <a:pt x="728" y="376"/>
                  <a:pt x="728" y="376"/>
                  <a:pt x="728" y="376"/>
                </a:cubicBezTo>
                <a:cubicBezTo>
                  <a:pt x="729" y="376"/>
                  <a:pt x="729" y="376"/>
                  <a:pt x="729" y="376"/>
                </a:cubicBezTo>
                <a:cubicBezTo>
                  <a:pt x="732" y="381"/>
                  <a:pt x="727" y="387"/>
                  <a:pt x="730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1"/>
                  <a:pt x="732" y="391"/>
                  <a:pt x="733" y="389"/>
                </a:cubicBezTo>
                <a:cubicBezTo>
                  <a:pt x="733" y="389"/>
                  <a:pt x="733" y="388"/>
                  <a:pt x="733" y="388"/>
                </a:cubicBezTo>
                <a:cubicBezTo>
                  <a:pt x="733" y="387"/>
                  <a:pt x="733" y="387"/>
                  <a:pt x="733" y="387"/>
                </a:cubicBezTo>
                <a:cubicBezTo>
                  <a:pt x="733" y="386"/>
                  <a:pt x="733" y="386"/>
                  <a:pt x="733" y="385"/>
                </a:cubicBezTo>
                <a:cubicBezTo>
                  <a:pt x="737" y="389"/>
                  <a:pt x="735" y="403"/>
                  <a:pt x="731" y="428"/>
                </a:cubicBezTo>
                <a:cubicBezTo>
                  <a:pt x="731" y="429"/>
                  <a:pt x="731" y="430"/>
                  <a:pt x="731" y="430"/>
                </a:cubicBezTo>
                <a:cubicBezTo>
                  <a:pt x="730" y="436"/>
                  <a:pt x="731" y="442"/>
                  <a:pt x="730" y="448"/>
                </a:cubicBezTo>
                <a:cubicBezTo>
                  <a:pt x="730" y="449"/>
                  <a:pt x="730" y="449"/>
                  <a:pt x="730" y="449"/>
                </a:cubicBezTo>
                <a:cubicBezTo>
                  <a:pt x="729" y="453"/>
                  <a:pt x="729" y="456"/>
                  <a:pt x="729" y="459"/>
                </a:cubicBezTo>
                <a:cubicBezTo>
                  <a:pt x="728" y="462"/>
                  <a:pt x="728" y="464"/>
                  <a:pt x="727" y="467"/>
                </a:cubicBezTo>
                <a:cubicBezTo>
                  <a:pt x="726" y="470"/>
                  <a:pt x="725" y="476"/>
                  <a:pt x="726" y="480"/>
                </a:cubicBezTo>
                <a:cubicBezTo>
                  <a:pt x="726" y="480"/>
                  <a:pt x="726" y="480"/>
                  <a:pt x="726" y="480"/>
                </a:cubicBezTo>
                <a:cubicBezTo>
                  <a:pt x="727" y="478"/>
                  <a:pt x="727" y="476"/>
                  <a:pt x="727" y="476"/>
                </a:cubicBezTo>
                <a:cubicBezTo>
                  <a:pt x="728" y="473"/>
                  <a:pt x="731" y="459"/>
                  <a:pt x="731" y="459"/>
                </a:cubicBezTo>
                <a:cubicBezTo>
                  <a:pt x="731" y="458"/>
                  <a:pt x="731" y="458"/>
                  <a:pt x="731" y="458"/>
                </a:cubicBezTo>
                <a:cubicBezTo>
                  <a:pt x="731" y="457"/>
                  <a:pt x="731" y="457"/>
                  <a:pt x="732" y="457"/>
                </a:cubicBezTo>
                <a:cubicBezTo>
                  <a:pt x="732" y="456"/>
                  <a:pt x="732" y="456"/>
                  <a:pt x="732" y="455"/>
                </a:cubicBezTo>
                <a:cubicBezTo>
                  <a:pt x="732" y="455"/>
                  <a:pt x="732" y="454"/>
                  <a:pt x="732" y="454"/>
                </a:cubicBezTo>
                <a:cubicBezTo>
                  <a:pt x="732" y="453"/>
                  <a:pt x="733" y="452"/>
                  <a:pt x="733" y="451"/>
                </a:cubicBezTo>
                <a:cubicBezTo>
                  <a:pt x="732" y="450"/>
                  <a:pt x="732" y="438"/>
                  <a:pt x="733" y="434"/>
                </a:cubicBezTo>
                <a:cubicBezTo>
                  <a:pt x="733" y="433"/>
                  <a:pt x="733" y="433"/>
                  <a:pt x="733" y="432"/>
                </a:cubicBezTo>
                <a:cubicBezTo>
                  <a:pt x="733" y="431"/>
                  <a:pt x="733" y="431"/>
                  <a:pt x="733" y="430"/>
                </a:cubicBezTo>
                <a:cubicBezTo>
                  <a:pt x="733" y="428"/>
                  <a:pt x="733" y="426"/>
                  <a:pt x="733" y="424"/>
                </a:cubicBezTo>
                <a:cubicBezTo>
                  <a:pt x="734" y="421"/>
                  <a:pt x="737" y="408"/>
                  <a:pt x="737" y="407"/>
                </a:cubicBezTo>
                <a:cubicBezTo>
                  <a:pt x="738" y="410"/>
                  <a:pt x="737" y="412"/>
                  <a:pt x="737" y="414"/>
                </a:cubicBezTo>
                <a:cubicBezTo>
                  <a:pt x="738" y="414"/>
                  <a:pt x="738" y="414"/>
                  <a:pt x="738" y="414"/>
                </a:cubicBezTo>
                <a:cubicBezTo>
                  <a:pt x="738" y="413"/>
                  <a:pt x="738" y="413"/>
                  <a:pt x="738" y="413"/>
                </a:cubicBezTo>
                <a:cubicBezTo>
                  <a:pt x="739" y="417"/>
                  <a:pt x="739" y="417"/>
                  <a:pt x="737" y="440"/>
                </a:cubicBezTo>
                <a:cubicBezTo>
                  <a:pt x="742" y="419"/>
                  <a:pt x="742" y="419"/>
                  <a:pt x="743" y="409"/>
                </a:cubicBezTo>
                <a:cubicBezTo>
                  <a:pt x="743" y="407"/>
                  <a:pt x="744" y="406"/>
                  <a:pt x="744" y="404"/>
                </a:cubicBezTo>
                <a:cubicBezTo>
                  <a:pt x="745" y="395"/>
                  <a:pt x="745" y="395"/>
                  <a:pt x="744" y="385"/>
                </a:cubicBezTo>
                <a:cubicBezTo>
                  <a:pt x="743" y="379"/>
                  <a:pt x="743" y="364"/>
                  <a:pt x="744" y="355"/>
                </a:cubicBezTo>
                <a:cubicBezTo>
                  <a:pt x="745" y="355"/>
                  <a:pt x="745" y="356"/>
                  <a:pt x="745" y="356"/>
                </a:cubicBezTo>
                <a:cubicBezTo>
                  <a:pt x="745" y="357"/>
                  <a:pt x="745" y="357"/>
                  <a:pt x="745" y="357"/>
                </a:cubicBezTo>
                <a:cubicBezTo>
                  <a:pt x="745" y="360"/>
                  <a:pt x="745" y="362"/>
                  <a:pt x="745" y="364"/>
                </a:cubicBezTo>
                <a:cubicBezTo>
                  <a:pt x="745" y="368"/>
                  <a:pt x="745" y="371"/>
                  <a:pt x="745" y="374"/>
                </a:cubicBezTo>
                <a:cubicBezTo>
                  <a:pt x="745" y="375"/>
                  <a:pt x="745" y="375"/>
                  <a:pt x="746" y="375"/>
                </a:cubicBezTo>
                <a:cubicBezTo>
                  <a:pt x="746" y="365"/>
                  <a:pt x="746" y="365"/>
                  <a:pt x="745" y="364"/>
                </a:cubicBezTo>
                <a:cubicBezTo>
                  <a:pt x="745" y="361"/>
                  <a:pt x="745" y="359"/>
                  <a:pt x="745" y="356"/>
                </a:cubicBezTo>
                <a:cubicBezTo>
                  <a:pt x="745" y="356"/>
                  <a:pt x="745" y="356"/>
                  <a:pt x="745" y="356"/>
                </a:cubicBezTo>
                <a:cubicBezTo>
                  <a:pt x="745" y="355"/>
                  <a:pt x="745" y="354"/>
                  <a:pt x="745" y="353"/>
                </a:cubicBezTo>
                <a:cubicBezTo>
                  <a:pt x="745" y="352"/>
                  <a:pt x="745" y="352"/>
                  <a:pt x="745" y="352"/>
                </a:cubicBezTo>
                <a:cubicBezTo>
                  <a:pt x="745" y="343"/>
                  <a:pt x="744" y="330"/>
                  <a:pt x="743" y="321"/>
                </a:cubicBezTo>
                <a:moveTo>
                  <a:pt x="299" y="117"/>
                </a:moveTo>
                <a:cubicBezTo>
                  <a:pt x="299" y="117"/>
                  <a:pt x="299" y="117"/>
                  <a:pt x="299" y="117"/>
                </a:cubicBezTo>
                <a:cubicBezTo>
                  <a:pt x="297" y="117"/>
                  <a:pt x="297" y="117"/>
                  <a:pt x="297" y="117"/>
                </a:cubicBezTo>
                <a:cubicBezTo>
                  <a:pt x="297" y="118"/>
                  <a:pt x="296" y="118"/>
                  <a:pt x="296" y="118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294" y="119"/>
                  <a:pt x="294" y="119"/>
                  <a:pt x="294" y="119"/>
                </a:cubicBezTo>
                <a:cubicBezTo>
                  <a:pt x="293" y="120"/>
                  <a:pt x="293" y="120"/>
                  <a:pt x="292" y="121"/>
                </a:cubicBezTo>
                <a:cubicBezTo>
                  <a:pt x="292" y="121"/>
                  <a:pt x="292" y="122"/>
                  <a:pt x="292" y="122"/>
                </a:cubicBezTo>
                <a:cubicBezTo>
                  <a:pt x="292" y="123"/>
                  <a:pt x="292" y="123"/>
                  <a:pt x="292" y="123"/>
                </a:cubicBezTo>
                <a:cubicBezTo>
                  <a:pt x="294" y="122"/>
                  <a:pt x="294" y="122"/>
                  <a:pt x="294" y="122"/>
                </a:cubicBezTo>
                <a:cubicBezTo>
                  <a:pt x="295" y="120"/>
                  <a:pt x="295" y="120"/>
                  <a:pt x="295" y="120"/>
                </a:cubicBezTo>
                <a:cubicBezTo>
                  <a:pt x="295" y="120"/>
                  <a:pt x="295" y="120"/>
                  <a:pt x="295" y="120"/>
                </a:cubicBezTo>
                <a:cubicBezTo>
                  <a:pt x="296" y="121"/>
                  <a:pt x="297" y="120"/>
                  <a:pt x="297" y="120"/>
                </a:cubicBezTo>
                <a:cubicBezTo>
                  <a:pt x="297" y="119"/>
                  <a:pt x="297" y="119"/>
                  <a:pt x="297" y="119"/>
                </a:cubicBezTo>
                <a:cubicBezTo>
                  <a:pt x="297" y="119"/>
                  <a:pt x="298" y="119"/>
                  <a:pt x="298" y="118"/>
                </a:cubicBezTo>
                <a:cubicBezTo>
                  <a:pt x="298" y="118"/>
                  <a:pt x="298" y="118"/>
                  <a:pt x="298" y="118"/>
                </a:cubicBezTo>
                <a:cubicBezTo>
                  <a:pt x="298" y="118"/>
                  <a:pt x="299" y="117"/>
                  <a:pt x="299" y="117"/>
                </a:cubicBezTo>
                <a:moveTo>
                  <a:pt x="324" y="158"/>
                </a:moveTo>
                <a:cubicBezTo>
                  <a:pt x="324" y="157"/>
                  <a:pt x="324" y="156"/>
                  <a:pt x="324" y="156"/>
                </a:cubicBezTo>
                <a:cubicBezTo>
                  <a:pt x="323" y="155"/>
                  <a:pt x="323" y="153"/>
                  <a:pt x="323" y="153"/>
                </a:cubicBezTo>
                <a:cubicBezTo>
                  <a:pt x="323" y="152"/>
                  <a:pt x="322" y="152"/>
                  <a:pt x="322" y="151"/>
                </a:cubicBezTo>
                <a:cubicBezTo>
                  <a:pt x="321" y="152"/>
                  <a:pt x="321" y="152"/>
                  <a:pt x="321" y="152"/>
                </a:cubicBezTo>
                <a:cubicBezTo>
                  <a:pt x="321" y="152"/>
                  <a:pt x="321" y="153"/>
                  <a:pt x="319" y="154"/>
                </a:cubicBezTo>
                <a:cubicBezTo>
                  <a:pt x="318" y="155"/>
                  <a:pt x="318" y="155"/>
                  <a:pt x="318" y="149"/>
                </a:cubicBezTo>
                <a:cubicBezTo>
                  <a:pt x="317" y="149"/>
                  <a:pt x="316" y="149"/>
                  <a:pt x="315" y="149"/>
                </a:cubicBezTo>
                <a:cubicBezTo>
                  <a:pt x="316" y="145"/>
                  <a:pt x="317" y="144"/>
                  <a:pt x="314" y="143"/>
                </a:cubicBezTo>
                <a:cubicBezTo>
                  <a:pt x="314" y="143"/>
                  <a:pt x="314" y="143"/>
                  <a:pt x="314" y="142"/>
                </a:cubicBezTo>
                <a:cubicBezTo>
                  <a:pt x="313" y="142"/>
                  <a:pt x="313" y="142"/>
                  <a:pt x="313" y="142"/>
                </a:cubicBezTo>
                <a:cubicBezTo>
                  <a:pt x="313" y="141"/>
                  <a:pt x="313" y="140"/>
                  <a:pt x="312" y="139"/>
                </a:cubicBezTo>
                <a:cubicBezTo>
                  <a:pt x="312" y="139"/>
                  <a:pt x="312" y="139"/>
                  <a:pt x="312" y="139"/>
                </a:cubicBezTo>
                <a:cubicBezTo>
                  <a:pt x="312" y="138"/>
                  <a:pt x="311" y="135"/>
                  <a:pt x="310" y="135"/>
                </a:cubicBezTo>
                <a:cubicBezTo>
                  <a:pt x="306" y="135"/>
                  <a:pt x="306" y="135"/>
                  <a:pt x="306" y="134"/>
                </a:cubicBezTo>
                <a:cubicBezTo>
                  <a:pt x="307" y="131"/>
                  <a:pt x="307" y="131"/>
                  <a:pt x="310" y="131"/>
                </a:cubicBezTo>
                <a:cubicBezTo>
                  <a:pt x="310" y="131"/>
                  <a:pt x="310" y="130"/>
                  <a:pt x="310" y="130"/>
                </a:cubicBezTo>
                <a:cubicBezTo>
                  <a:pt x="310" y="128"/>
                  <a:pt x="312" y="128"/>
                  <a:pt x="313" y="127"/>
                </a:cubicBezTo>
                <a:cubicBezTo>
                  <a:pt x="313" y="126"/>
                  <a:pt x="313" y="125"/>
                  <a:pt x="314" y="123"/>
                </a:cubicBezTo>
                <a:cubicBezTo>
                  <a:pt x="311" y="123"/>
                  <a:pt x="308" y="123"/>
                  <a:pt x="305" y="123"/>
                </a:cubicBezTo>
                <a:cubicBezTo>
                  <a:pt x="307" y="120"/>
                  <a:pt x="307" y="120"/>
                  <a:pt x="307" y="120"/>
                </a:cubicBezTo>
                <a:cubicBezTo>
                  <a:pt x="308" y="119"/>
                  <a:pt x="310" y="119"/>
                  <a:pt x="310" y="118"/>
                </a:cubicBezTo>
                <a:cubicBezTo>
                  <a:pt x="310" y="117"/>
                  <a:pt x="310" y="117"/>
                  <a:pt x="309" y="117"/>
                </a:cubicBezTo>
                <a:cubicBezTo>
                  <a:pt x="309" y="117"/>
                  <a:pt x="309" y="117"/>
                  <a:pt x="309" y="117"/>
                </a:cubicBezTo>
                <a:cubicBezTo>
                  <a:pt x="308" y="117"/>
                  <a:pt x="308" y="117"/>
                  <a:pt x="307" y="117"/>
                </a:cubicBezTo>
                <a:cubicBezTo>
                  <a:pt x="306" y="117"/>
                  <a:pt x="304" y="116"/>
                  <a:pt x="303" y="117"/>
                </a:cubicBezTo>
                <a:cubicBezTo>
                  <a:pt x="303" y="118"/>
                  <a:pt x="302" y="119"/>
                  <a:pt x="301" y="120"/>
                </a:cubicBezTo>
                <a:cubicBezTo>
                  <a:pt x="301" y="121"/>
                  <a:pt x="301" y="122"/>
                  <a:pt x="300" y="123"/>
                </a:cubicBezTo>
                <a:cubicBezTo>
                  <a:pt x="298" y="124"/>
                  <a:pt x="298" y="124"/>
                  <a:pt x="298" y="124"/>
                </a:cubicBezTo>
                <a:cubicBezTo>
                  <a:pt x="297" y="123"/>
                  <a:pt x="297" y="123"/>
                  <a:pt x="297" y="122"/>
                </a:cubicBezTo>
                <a:cubicBezTo>
                  <a:pt x="296" y="123"/>
                  <a:pt x="296" y="123"/>
                  <a:pt x="296" y="123"/>
                </a:cubicBezTo>
                <a:cubicBezTo>
                  <a:pt x="294" y="123"/>
                  <a:pt x="294" y="126"/>
                  <a:pt x="294" y="126"/>
                </a:cubicBezTo>
                <a:cubicBezTo>
                  <a:pt x="295" y="127"/>
                  <a:pt x="296" y="126"/>
                  <a:pt x="297" y="127"/>
                </a:cubicBezTo>
                <a:cubicBezTo>
                  <a:pt x="296" y="128"/>
                  <a:pt x="296" y="128"/>
                  <a:pt x="296" y="128"/>
                </a:cubicBezTo>
                <a:cubicBezTo>
                  <a:pt x="296" y="128"/>
                  <a:pt x="296" y="128"/>
                  <a:pt x="296" y="129"/>
                </a:cubicBezTo>
                <a:cubicBezTo>
                  <a:pt x="295" y="130"/>
                  <a:pt x="296" y="131"/>
                  <a:pt x="294" y="131"/>
                </a:cubicBezTo>
                <a:cubicBezTo>
                  <a:pt x="292" y="132"/>
                  <a:pt x="292" y="133"/>
                  <a:pt x="292" y="133"/>
                </a:cubicBezTo>
                <a:cubicBezTo>
                  <a:pt x="292" y="134"/>
                  <a:pt x="292" y="134"/>
                  <a:pt x="292" y="134"/>
                </a:cubicBezTo>
                <a:cubicBezTo>
                  <a:pt x="292" y="134"/>
                  <a:pt x="293" y="134"/>
                  <a:pt x="294" y="134"/>
                </a:cubicBezTo>
                <a:cubicBezTo>
                  <a:pt x="294" y="134"/>
                  <a:pt x="294" y="133"/>
                  <a:pt x="295" y="134"/>
                </a:cubicBezTo>
                <a:cubicBezTo>
                  <a:pt x="295" y="135"/>
                  <a:pt x="295" y="135"/>
                  <a:pt x="296" y="135"/>
                </a:cubicBezTo>
                <a:cubicBezTo>
                  <a:pt x="296" y="136"/>
                  <a:pt x="297" y="136"/>
                  <a:pt x="297" y="135"/>
                </a:cubicBezTo>
                <a:cubicBezTo>
                  <a:pt x="297" y="135"/>
                  <a:pt x="297" y="135"/>
                  <a:pt x="298" y="134"/>
                </a:cubicBezTo>
                <a:cubicBezTo>
                  <a:pt x="299" y="135"/>
                  <a:pt x="299" y="135"/>
                  <a:pt x="299" y="135"/>
                </a:cubicBezTo>
                <a:cubicBezTo>
                  <a:pt x="298" y="136"/>
                  <a:pt x="299" y="137"/>
                  <a:pt x="299" y="138"/>
                </a:cubicBezTo>
                <a:cubicBezTo>
                  <a:pt x="298" y="139"/>
                  <a:pt x="297" y="138"/>
                  <a:pt x="296" y="139"/>
                </a:cubicBezTo>
                <a:cubicBezTo>
                  <a:pt x="296" y="140"/>
                  <a:pt x="296" y="140"/>
                  <a:pt x="296" y="141"/>
                </a:cubicBezTo>
                <a:cubicBezTo>
                  <a:pt x="298" y="141"/>
                  <a:pt x="299" y="141"/>
                  <a:pt x="301" y="141"/>
                </a:cubicBezTo>
                <a:cubicBezTo>
                  <a:pt x="302" y="140"/>
                  <a:pt x="302" y="140"/>
                  <a:pt x="302" y="140"/>
                </a:cubicBezTo>
                <a:cubicBezTo>
                  <a:pt x="304" y="142"/>
                  <a:pt x="301" y="145"/>
                  <a:pt x="304" y="146"/>
                </a:cubicBezTo>
                <a:cubicBezTo>
                  <a:pt x="304" y="146"/>
                  <a:pt x="304" y="146"/>
                  <a:pt x="304" y="146"/>
                </a:cubicBezTo>
                <a:cubicBezTo>
                  <a:pt x="304" y="147"/>
                  <a:pt x="303" y="148"/>
                  <a:pt x="303" y="149"/>
                </a:cubicBezTo>
                <a:cubicBezTo>
                  <a:pt x="304" y="150"/>
                  <a:pt x="303" y="151"/>
                  <a:pt x="302" y="151"/>
                </a:cubicBezTo>
                <a:cubicBezTo>
                  <a:pt x="300" y="152"/>
                  <a:pt x="299" y="150"/>
                  <a:pt x="297" y="150"/>
                </a:cubicBezTo>
                <a:cubicBezTo>
                  <a:pt x="297" y="150"/>
                  <a:pt x="297" y="150"/>
                  <a:pt x="297" y="150"/>
                </a:cubicBezTo>
                <a:cubicBezTo>
                  <a:pt x="296" y="150"/>
                  <a:pt x="296" y="150"/>
                  <a:pt x="295" y="151"/>
                </a:cubicBezTo>
                <a:cubicBezTo>
                  <a:pt x="295" y="152"/>
                  <a:pt x="295" y="152"/>
                  <a:pt x="295" y="152"/>
                </a:cubicBezTo>
                <a:cubicBezTo>
                  <a:pt x="294" y="152"/>
                  <a:pt x="294" y="152"/>
                  <a:pt x="293" y="152"/>
                </a:cubicBezTo>
                <a:cubicBezTo>
                  <a:pt x="292" y="153"/>
                  <a:pt x="292" y="153"/>
                  <a:pt x="292" y="153"/>
                </a:cubicBezTo>
                <a:cubicBezTo>
                  <a:pt x="294" y="154"/>
                  <a:pt x="295" y="153"/>
                  <a:pt x="297" y="154"/>
                </a:cubicBezTo>
                <a:cubicBezTo>
                  <a:pt x="297" y="154"/>
                  <a:pt x="297" y="155"/>
                  <a:pt x="296" y="156"/>
                </a:cubicBezTo>
                <a:cubicBezTo>
                  <a:pt x="296" y="156"/>
                  <a:pt x="296" y="156"/>
                  <a:pt x="295" y="156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2" y="157"/>
                  <a:pt x="292" y="157"/>
                  <a:pt x="292" y="157"/>
                </a:cubicBezTo>
                <a:cubicBezTo>
                  <a:pt x="291" y="159"/>
                  <a:pt x="291" y="159"/>
                  <a:pt x="291" y="160"/>
                </a:cubicBezTo>
                <a:cubicBezTo>
                  <a:pt x="293" y="161"/>
                  <a:pt x="295" y="159"/>
                  <a:pt x="296" y="160"/>
                </a:cubicBezTo>
                <a:cubicBezTo>
                  <a:pt x="298" y="161"/>
                  <a:pt x="299" y="160"/>
                  <a:pt x="301" y="161"/>
                </a:cubicBezTo>
                <a:cubicBezTo>
                  <a:pt x="301" y="162"/>
                  <a:pt x="301" y="162"/>
                  <a:pt x="300" y="163"/>
                </a:cubicBezTo>
                <a:cubicBezTo>
                  <a:pt x="300" y="163"/>
                  <a:pt x="299" y="163"/>
                  <a:pt x="296" y="163"/>
                </a:cubicBezTo>
                <a:cubicBezTo>
                  <a:pt x="295" y="163"/>
                  <a:pt x="295" y="164"/>
                  <a:pt x="294" y="165"/>
                </a:cubicBezTo>
                <a:cubicBezTo>
                  <a:pt x="293" y="165"/>
                  <a:pt x="292" y="165"/>
                  <a:pt x="291" y="165"/>
                </a:cubicBezTo>
                <a:cubicBezTo>
                  <a:pt x="291" y="168"/>
                  <a:pt x="291" y="168"/>
                  <a:pt x="287" y="169"/>
                </a:cubicBezTo>
                <a:cubicBezTo>
                  <a:pt x="288" y="170"/>
                  <a:pt x="288" y="170"/>
                  <a:pt x="291" y="169"/>
                </a:cubicBezTo>
                <a:cubicBezTo>
                  <a:pt x="292" y="169"/>
                  <a:pt x="292" y="169"/>
                  <a:pt x="293" y="168"/>
                </a:cubicBezTo>
                <a:cubicBezTo>
                  <a:pt x="293" y="168"/>
                  <a:pt x="293" y="168"/>
                  <a:pt x="295" y="169"/>
                </a:cubicBezTo>
                <a:cubicBezTo>
                  <a:pt x="296" y="169"/>
                  <a:pt x="296" y="169"/>
                  <a:pt x="297" y="169"/>
                </a:cubicBezTo>
                <a:cubicBezTo>
                  <a:pt x="298" y="167"/>
                  <a:pt x="298" y="167"/>
                  <a:pt x="298" y="166"/>
                </a:cubicBezTo>
                <a:cubicBezTo>
                  <a:pt x="300" y="167"/>
                  <a:pt x="302" y="166"/>
                  <a:pt x="304" y="167"/>
                </a:cubicBezTo>
                <a:cubicBezTo>
                  <a:pt x="306" y="167"/>
                  <a:pt x="306" y="165"/>
                  <a:pt x="307" y="165"/>
                </a:cubicBezTo>
                <a:cubicBezTo>
                  <a:pt x="309" y="165"/>
                  <a:pt x="309" y="167"/>
                  <a:pt x="310" y="167"/>
                </a:cubicBezTo>
                <a:cubicBezTo>
                  <a:pt x="311" y="167"/>
                  <a:pt x="311" y="167"/>
                  <a:pt x="311" y="167"/>
                </a:cubicBezTo>
                <a:cubicBezTo>
                  <a:pt x="312" y="167"/>
                  <a:pt x="314" y="167"/>
                  <a:pt x="316" y="166"/>
                </a:cubicBezTo>
                <a:cubicBezTo>
                  <a:pt x="317" y="165"/>
                  <a:pt x="317" y="165"/>
                  <a:pt x="317" y="165"/>
                </a:cubicBezTo>
                <a:cubicBezTo>
                  <a:pt x="319" y="165"/>
                  <a:pt x="319" y="165"/>
                  <a:pt x="320" y="165"/>
                </a:cubicBezTo>
                <a:cubicBezTo>
                  <a:pt x="320" y="164"/>
                  <a:pt x="320" y="164"/>
                  <a:pt x="320" y="164"/>
                </a:cubicBezTo>
                <a:cubicBezTo>
                  <a:pt x="320" y="163"/>
                  <a:pt x="319" y="162"/>
                  <a:pt x="319" y="161"/>
                </a:cubicBezTo>
                <a:cubicBezTo>
                  <a:pt x="319" y="161"/>
                  <a:pt x="319" y="161"/>
                  <a:pt x="319" y="161"/>
                </a:cubicBezTo>
                <a:cubicBezTo>
                  <a:pt x="319" y="160"/>
                  <a:pt x="319" y="159"/>
                  <a:pt x="321" y="160"/>
                </a:cubicBezTo>
                <a:cubicBezTo>
                  <a:pt x="321" y="160"/>
                  <a:pt x="321" y="160"/>
                  <a:pt x="322" y="158"/>
                </a:cubicBezTo>
                <a:cubicBezTo>
                  <a:pt x="323" y="158"/>
                  <a:pt x="323" y="158"/>
                  <a:pt x="324" y="158"/>
                </a:cubicBezTo>
                <a:moveTo>
                  <a:pt x="281" y="142"/>
                </a:moveTo>
                <a:cubicBezTo>
                  <a:pt x="281" y="142"/>
                  <a:pt x="281" y="142"/>
                  <a:pt x="281" y="142"/>
                </a:cubicBezTo>
                <a:cubicBezTo>
                  <a:pt x="281" y="142"/>
                  <a:pt x="281" y="142"/>
                  <a:pt x="281" y="142"/>
                </a:cubicBezTo>
                <a:cubicBezTo>
                  <a:pt x="281" y="142"/>
                  <a:pt x="281" y="142"/>
                  <a:pt x="281" y="142"/>
                </a:cubicBezTo>
                <a:moveTo>
                  <a:pt x="293" y="143"/>
                </a:moveTo>
                <a:cubicBezTo>
                  <a:pt x="293" y="143"/>
                  <a:pt x="294" y="142"/>
                  <a:pt x="293" y="141"/>
                </a:cubicBezTo>
                <a:cubicBezTo>
                  <a:pt x="292" y="140"/>
                  <a:pt x="293" y="139"/>
                  <a:pt x="293" y="139"/>
                </a:cubicBezTo>
                <a:cubicBezTo>
                  <a:pt x="293" y="139"/>
                  <a:pt x="293" y="138"/>
                  <a:pt x="292" y="138"/>
                </a:cubicBezTo>
                <a:cubicBezTo>
                  <a:pt x="292" y="138"/>
                  <a:pt x="291" y="138"/>
                  <a:pt x="291" y="138"/>
                </a:cubicBezTo>
                <a:cubicBezTo>
                  <a:pt x="291" y="137"/>
                  <a:pt x="291" y="137"/>
                  <a:pt x="291" y="137"/>
                </a:cubicBezTo>
                <a:cubicBezTo>
                  <a:pt x="290" y="137"/>
                  <a:pt x="290" y="137"/>
                  <a:pt x="290" y="137"/>
                </a:cubicBezTo>
                <a:cubicBezTo>
                  <a:pt x="289" y="137"/>
                  <a:pt x="288" y="138"/>
                  <a:pt x="288" y="138"/>
                </a:cubicBezTo>
                <a:cubicBezTo>
                  <a:pt x="287" y="138"/>
                  <a:pt x="287" y="138"/>
                  <a:pt x="287" y="139"/>
                </a:cubicBezTo>
                <a:cubicBezTo>
                  <a:pt x="287" y="139"/>
                  <a:pt x="286" y="139"/>
                  <a:pt x="286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8"/>
                  <a:pt x="285" y="138"/>
                  <a:pt x="285" y="137"/>
                </a:cubicBezTo>
                <a:cubicBezTo>
                  <a:pt x="284" y="137"/>
                  <a:pt x="284" y="137"/>
                  <a:pt x="282" y="137"/>
                </a:cubicBezTo>
                <a:cubicBezTo>
                  <a:pt x="282" y="139"/>
                  <a:pt x="281" y="140"/>
                  <a:pt x="281" y="142"/>
                </a:cubicBezTo>
                <a:cubicBezTo>
                  <a:pt x="280" y="142"/>
                  <a:pt x="280" y="143"/>
                  <a:pt x="279" y="142"/>
                </a:cubicBezTo>
                <a:cubicBezTo>
                  <a:pt x="278" y="142"/>
                  <a:pt x="278" y="143"/>
                  <a:pt x="277" y="143"/>
                </a:cubicBezTo>
                <a:cubicBezTo>
                  <a:pt x="277" y="143"/>
                  <a:pt x="277" y="143"/>
                  <a:pt x="276" y="142"/>
                </a:cubicBezTo>
                <a:cubicBezTo>
                  <a:pt x="275" y="142"/>
                  <a:pt x="275" y="142"/>
                  <a:pt x="275" y="142"/>
                </a:cubicBezTo>
                <a:cubicBezTo>
                  <a:pt x="274" y="145"/>
                  <a:pt x="273" y="147"/>
                  <a:pt x="273" y="149"/>
                </a:cubicBezTo>
                <a:cubicBezTo>
                  <a:pt x="274" y="149"/>
                  <a:pt x="274" y="149"/>
                  <a:pt x="276" y="149"/>
                </a:cubicBezTo>
                <a:cubicBezTo>
                  <a:pt x="275" y="150"/>
                  <a:pt x="275" y="151"/>
                  <a:pt x="275" y="152"/>
                </a:cubicBezTo>
                <a:cubicBezTo>
                  <a:pt x="272" y="153"/>
                  <a:pt x="272" y="153"/>
                  <a:pt x="271" y="154"/>
                </a:cubicBezTo>
                <a:cubicBezTo>
                  <a:pt x="271" y="154"/>
                  <a:pt x="271" y="154"/>
                  <a:pt x="271" y="154"/>
                </a:cubicBezTo>
                <a:cubicBezTo>
                  <a:pt x="271" y="155"/>
                  <a:pt x="271" y="156"/>
                  <a:pt x="270" y="156"/>
                </a:cubicBezTo>
                <a:cubicBezTo>
                  <a:pt x="270" y="157"/>
                  <a:pt x="269" y="157"/>
                  <a:pt x="269" y="157"/>
                </a:cubicBezTo>
                <a:cubicBezTo>
                  <a:pt x="269" y="158"/>
                  <a:pt x="269" y="158"/>
                  <a:pt x="269" y="158"/>
                </a:cubicBezTo>
                <a:cubicBezTo>
                  <a:pt x="269" y="158"/>
                  <a:pt x="268" y="159"/>
                  <a:pt x="269" y="159"/>
                </a:cubicBezTo>
                <a:cubicBezTo>
                  <a:pt x="270" y="160"/>
                  <a:pt x="271" y="160"/>
                  <a:pt x="271" y="160"/>
                </a:cubicBezTo>
                <a:cubicBezTo>
                  <a:pt x="273" y="159"/>
                  <a:pt x="274" y="160"/>
                  <a:pt x="274" y="160"/>
                </a:cubicBezTo>
                <a:cubicBezTo>
                  <a:pt x="275" y="160"/>
                  <a:pt x="277" y="159"/>
                  <a:pt x="277" y="159"/>
                </a:cubicBezTo>
                <a:cubicBezTo>
                  <a:pt x="277" y="159"/>
                  <a:pt x="277" y="159"/>
                  <a:pt x="277" y="158"/>
                </a:cubicBezTo>
                <a:cubicBezTo>
                  <a:pt x="278" y="157"/>
                  <a:pt x="278" y="157"/>
                  <a:pt x="278" y="157"/>
                </a:cubicBezTo>
                <a:cubicBezTo>
                  <a:pt x="281" y="157"/>
                  <a:pt x="284" y="157"/>
                  <a:pt x="286" y="157"/>
                </a:cubicBezTo>
                <a:cubicBezTo>
                  <a:pt x="286" y="157"/>
                  <a:pt x="287" y="156"/>
                  <a:pt x="287" y="156"/>
                </a:cubicBezTo>
                <a:cubicBezTo>
                  <a:pt x="287" y="155"/>
                  <a:pt x="286" y="155"/>
                  <a:pt x="286" y="154"/>
                </a:cubicBezTo>
                <a:cubicBezTo>
                  <a:pt x="287" y="153"/>
                  <a:pt x="287" y="154"/>
                  <a:pt x="288" y="153"/>
                </a:cubicBezTo>
                <a:cubicBezTo>
                  <a:pt x="288" y="152"/>
                  <a:pt x="288" y="152"/>
                  <a:pt x="289" y="150"/>
                </a:cubicBezTo>
                <a:cubicBezTo>
                  <a:pt x="289" y="149"/>
                  <a:pt x="290" y="148"/>
                  <a:pt x="290" y="147"/>
                </a:cubicBezTo>
                <a:cubicBezTo>
                  <a:pt x="290" y="146"/>
                  <a:pt x="290" y="145"/>
                  <a:pt x="290" y="145"/>
                </a:cubicBezTo>
                <a:cubicBezTo>
                  <a:pt x="292" y="145"/>
                  <a:pt x="293" y="144"/>
                  <a:pt x="293" y="143"/>
                </a:cubicBezTo>
                <a:moveTo>
                  <a:pt x="544" y="571"/>
                </a:moveTo>
                <a:cubicBezTo>
                  <a:pt x="544" y="571"/>
                  <a:pt x="544" y="570"/>
                  <a:pt x="545" y="570"/>
                </a:cubicBezTo>
                <a:cubicBezTo>
                  <a:pt x="548" y="559"/>
                  <a:pt x="548" y="559"/>
                  <a:pt x="548" y="559"/>
                </a:cubicBezTo>
                <a:cubicBezTo>
                  <a:pt x="547" y="558"/>
                  <a:pt x="547" y="556"/>
                  <a:pt x="543" y="555"/>
                </a:cubicBezTo>
                <a:cubicBezTo>
                  <a:pt x="542" y="559"/>
                  <a:pt x="542" y="559"/>
                  <a:pt x="542" y="559"/>
                </a:cubicBezTo>
                <a:cubicBezTo>
                  <a:pt x="541" y="560"/>
                  <a:pt x="541" y="560"/>
                  <a:pt x="535" y="564"/>
                </a:cubicBezTo>
                <a:cubicBezTo>
                  <a:pt x="535" y="564"/>
                  <a:pt x="533" y="567"/>
                  <a:pt x="533" y="567"/>
                </a:cubicBezTo>
                <a:cubicBezTo>
                  <a:pt x="533" y="568"/>
                  <a:pt x="533" y="568"/>
                  <a:pt x="533" y="568"/>
                </a:cubicBezTo>
                <a:cubicBezTo>
                  <a:pt x="532" y="569"/>
                  <a:pt x="531" y="568"/>
                  <a:pt x="531" y="569"/>
                </a:cubicBezTo>
                <a:cubicBezTo>
                  <a:pt x="530" y="570"/>
                  <a:pt x="530" y="571"/>
                  <a:pt x="528" y="572"/>
                </a:cubicBezTo>
                <a:cubicBezTo>
                  <a:pt x="525" y="575"/>
                  <a:pt x="522" y="572"/>
                  <a:pt x="518" y="573"/>
                </a:cubicBezTo>
                <a:cubicBezTo>
                  <a:pt x="517" y="574"/>
                  <a:pt x="516" y="574"/>
                  <a:pt x="516" y="575"/>
                </a:cubicBezTo>
                <a:cubicBezTo>
                  <a:pt x="515" y="576"/>
                  <a:pt x="515" y="577"/>
                  <a:pt x="514" y="579"/>
                </a:cubicBezTo>
                <a:cubicBezTo>
                  <a:pt x="513" y="580"/>
                  <a:pt x="512" y="581"/>
                  <a:pt x="511" y="582"/>
                </a:cubicBezTo>
                <a:cubicBezTo>
                  <a:pt x="511" y="582"/>
                  <a:pt x="509" y="588"/>
                  <a:pt x="510" y="589"/>
                </a:cubicBezTo>
                <a:cubicBezTo>
                  <a:pt x="510" y="590"/>
                  <a:pt x="510" y="590"/>
                  <a:pt x="510" y="591"/>
                </a:cubicBezTo>
                <a:cubicBezTo>
                  <a:pt x="510" y="591"/>
                  <a:pt x="509" y="594"/>
                  <a:pt x="509" y="594"/>
                </a:cubicBezTo>
                <a:cubicBezTo>
                  <a:pt x="509" y="595"/>
                  <a:pt x="508" y="595"/>
                  <a:pt x="508" y="594"/>
                </a:cubicBezTo>
                <a:cubicBezTo>
                  <a:pt x="507" y="594"/>
                  <a:pt x="507" y="594"/>
                  <a:pt x="504" y="597"/>
                </a:cubicBezTo>
                <a:cubicBezTo>
                  <a:pt x="503" y="599"/>
                  <a:pt x="503" y="601"/>
                  <a:pt x="501" y="603"/>
                </a:cubicBezTo>
                <a:cubicBezTo>
                  <a:pt x="501" y="603"/>
                  <a:pt x="501" y="603"/>
                  <a:pt x="500" y="604"/>
                </a:cubicBezTo>
                <a:cubicBezTo>
                  <a:pt x="500" y="604"/>
                  <a:pt x="500" y="604"/>
                  <a:pt x="500" y="605"/>
                </a:cubicBezTo>
                <a:cubicBezTo>
                  <a:pt x="500" y="606"/>
                  <a:pt x="500" y="608"/>
                  <a:pt x="500" y="609"/>
                </a:cubicBezTo>
                <a:cubicBezTo>
                  <a:pt x="499" y="610"/>
                  <a:pt x="499" y="610"/>
                  <a:pt x="499" y="611"/>
                </a:cubicBezTo>
                <a:cubicBezTo>
                  <a:pt x="498" y="614"/>
                  <a:pt x="498" y="614"/>
                  <a:pt x="497" y="616"/>
                </a:cubicBezTo>
                <a:cubicBezTo>
                  <a:pt x="499" y="617"/>
                  <a:pt x="501" y="616"/>
                  <a:pt x="503" y="616"/>
                </a:cubicBezTo>
                <a:cubicBezTo>
                  <a:pt x="503" y="617"/>
                  <a:pt x="503" y="617"/>
                  <a:pt x="503" y="618"/>
                </a:cubicBezTo>
                <a:cubicBezTo>
                  <a:pt x="505" y="619"/>
                  <a:pt x="510" y="620"/>
                  <a:pt x="515" y="615"/>
                </a:cubicBezTo>
                <a:cubicBezTo>
                  <a:pt x="517" y="612"/>
                  <a:pt x="517" y="609"/>
                  <a:pt x="519" y="606"/>
                </a:cubicBezTo>
                <a:cubicBezTo>
                  <a:pt x="521" y="604"/>
                  <a:pt x="523" y="603"/>
                  <a:pt x="524" y="601"/>
                </a:cubicBezTo>
                <a:cubicBezTo>
                  <a:pt x="526" y="599"/>
                  <a:pt x="526" y="596"/>
                  <a:pt x="528" y="593"/>
                </a:cubicBezTo>
                <a:cubicBezTo>
                  <a:pt x="529" y="592"/>
                  <a:pt x="531" y="592"/>
                  <a:pt x="532" y="591"/>
                </a:cubicBezTo>
                <a:cubicBezTo>
                  <a:pt x="533" y="590"/>
                  <a:pt x="534" y="591"/>
                  <a:pt x="535" y="590"/>
                </a:cubicBezTo>
                <a:cubicBezTo>
                  <a:pt x="536" y="588"/>
                  <a:pt x="535" y="585"/>
                  <a:pt x="536" y="583"/>
                </a:cubicBezTo>
                <a:cubicBezTo>
                  <a:pt x="537" y="582"/>
                  <a:pt x="539" y="581"/>
                  <a:pt x="539" y="579"/>
                </a:cubicBezTo>
                <a:cubicBezTo>
                  <a:pt x="539" y="579"/>
                  <a:pt x="540" y="578"/>
                  <a:pt x="540" y="577"/>
                </a:cubicBezTo>
                <a:cubicBezTo>
                  <a:pt x="540" y="577"/>
                  <a:pt x="540" y="576"/>
                  <a:pt x="540" y="575"/>
                </a:cubicBezTo>
                <a:cubicBezTo>
                  <a:pt x="540" y="575"/>
                  <a:pt x="541" y="575"/>
                  <a:pt x="541" y="574"/>
                </a:cubicBezTo>
                <a:cubicBezTo>
                  <a:pt x="541" y="573"/>
                  <a:pt x="543" y="572"/>
                  <a:pt x="544" y="571"/>
                </a:cubicBezTo>
                <a:moveTo>
                  <a:pt x="577" y="426"/>
                </a:moveTo>
                <a:cubicBezTo>
                  <a:pt x="577" y="425"/>
                  <a:pt x="577" y="423"/>
                  <a:pt x="575" y="421"/>
                </a:cubicBezTo>
                <a:cubicBezTo>
                  <a:pt x="568" y="420"/>
                  <a:pt x="563" y="428"/>
                  <a:pt x="556" y="426"/>
                </a:cubicBezTo>
                <a:cubicBezTo>
                  <a:pt x="555" y="426"/>
                  <a:pt x="554" y="426"/>
                  <a:pt x="552" y="426"/>
                </a:cubicBezTo>
                <a:cubicBezTo>
                  <a:pt x="546" y="427"/>
                  <a:pt x="544" y="426"/>
                  <a:pt x="541" y="425"/>
                </a:cubicBezTo>
                <a:cubicBezTo>
                  <a:pt x="539" y="419"/>
                  <a:pt x="539" y="419"/>
                  <a:pt x="539" y="417"/>
                </a:cubicBezTo>
                <a:cubicBezTo>
                  <a:pt x="538" y="417"/>
                  <a:pt x="537" y="416"/>
                  <a:pt x="537" y="416"/>
                </a:cubicBezTo>
                <a:cubicBezTo>
                  <a:pt x="536" y="414"/>
                  <a:pt x="536" y="412"/>
                  <a:pt x="536" y="411"/>
                </a:cubicBezTo>
                <a:cubicBezTo>
                  <a:pt x="519" y="396"/>
                  <a:pt x="504" y="384"/>
                  <a:pt x="507" y="371"/>
                </a:cubicBezTo>
                <a:cubicBezTo>
                  <a:pt x="507" y="371"/>
                  <a:pt x="507" y="370"/>
                  <a:pt x="507" y="367"/>
                </a:cubicBezTo>
                <a:cubicBezTo>
                  <a:pt x="507" y="365"/>
                  <a:pt x="507" y="364"/>
                  <a:pt x="506" y="362"/>
                </a:cubicBezTo>
                <a:cubicBezTo>
                  <a:pt x="506" y="362"/>
                  <a:pt x="477" y="309"/>
                  <a:pt x="477" y="300"/>
                </a:cubicBezTo>
                <a:cubicBezTo>
                  <a:pt x="474" y="297"/>
                  <a:pt x="470" y="297"/>
                  <a:pt x="468" y="295"/>
                </a:cubicBezTo>
                <a:cubicBezTo>
                  <a:pt x="467" y="295"/>
                  <a:pt x="467" y="295"/>
                  <a:pt x="465" y="295"/>
                </a:cubicBezTo>
                <a:cubicBezTo>
                  <a:pt x="464" y="295"/>
                  <a:pt x="462" y="296"/>
                  <a:pt x="461" y="297"/>
                </a:cubicBezTo>
                <a:cubicBezTo>
                  <a:pt x="460" y="297"/>
                  <a:pt x="460" y="297"/>
                  <a:pt x="460" y="297"/>
                </a:cubicBezTo>
                <a:cubicBezTo>
                  <a:pt x="443" y="293"/>
                  <a:pt x="427" y="284"/>
                  <a:pt x="410" y="284"/>
                </a:cubicBezTo>
                <a:cubicBezTo>
                  <a:pt x="409" y="297"/>
                  <a:pt x="409" y="297"/>
                  <a:pt x="408" y="299"/>
                </a:cubicBezTo>
                <a:cubicBezTo>
                  <a:pt x="408" y="299"/>
                  <a:pt x="407" y="299"/>
                  <a:pt x="406" y="299"/>
                </a:cubicBezTo>
                <a:cubicBezTo>
                  <a:pt x="405" y="299"/>
                  <a:pt x="405" y="299"/>
                  <a:pt x="403" y="299"/>
                </a:cubicBezTo>
                <a:cubicBezTo>
                  <a:pt x="399" y="298"/>
                  <a:pt x="397" y="294"/>
                  <a:pt x="394" y="293"/>
                </a:cubicBezTo>
                <a:cubicBezTo>
                  <a:pt x="390" y="293"/>
                  <a:pt x="386" y="293"/>
                  <a:pt x="381" y="291"/>
                </a:cubicBezTo>
                <a:cubicBezTo>
                  <a:pt x="379" y="283"/>
                  <a:pt x="367" y="283"/>
                  <a:pt x="367" y="283"/>
                </a:cubicBezTo>
                <a:cubicBezTo>
                  <a:pt x="361" y="283"/>
                  <a:pt x="361" y="283"/>
                  <a:pt x="354" y="261"/>
                </a:cubicBezTo>
                <a:cubicBezTo>
                  <a:pt x="355" y="260"/>
                  <a:pt x="355" y="260"/>
                  <a:pt x="360" y="258"/>
                </a:cubicBezTo>
                <a:cubicBezTo>
                  <a:pt x="360" y="258"/>
                  <a:pt x="359" y="257"/>
                  <a:pt x="359" y="256"/>
                </a:cubicBezTo>
                <a:cubicBezTo>
                  <a:pt x="357" y="255"/>
                  <a:pt x="355" y="254"/>
                  <a:pt x="353" y="254"/>
                </a:cubicBezTo>
                <a:cubicBezTo>
                  <a:pt x="337" y="254"/>
                  <a:pt x="337" y="254"/>
                  <a:pt x="329" y="258"/>
                </a:cubicBezTo>
                <a:cubicBezTo>
                  <a:pt x="325" y="255"/>
                  <a:pt x="318" y="249"/>
                  <a:pt x="310" y="257"/>
                </a:cubicBezTo>
                <a:cubicBezTo>
                  <a:pt x="306" y="257"/>
                  <a:pt x="303" y="257"/>
                  <a:pt x="299" y="257"/>
                </a:cubicBezTo>
                <a:cubicBezTo>
                  <a:pt x="299" y="258"/>
                  <a:pt x="299" y="258"/>
                  <a:pt x="285" y="264"/>
                </a:cubicBezTo>
                <a:cubicBezTo>
                  <a:pt x="285" y="264"/>
                  <a:pt x="285" y="264"/>
                  <a:pt x="284" y="264"/>
                </a:cubicBezTo>
                <a:cubicBezTo>
                  <a:pt x="279" y="263"/>
                  <a:pt x="274" y="265"/>
                  <a:pt x="270" y="261"/>
                </a:cubicBezTo>
                <a:cubicBezTo>
                  <a:pt x="270" y="261"/>
                  <a:pt x="268" y="260"/>
                  <a:pt x="268" y="260"/>
                </a:cubicBezTo>
                <a:cubicBezTo>
                  <a:pt x="266" y="263"/>
                  <a:pt x="265" y="269"/>
                  <a:pt x="265" y="269"/>
                </a:cubicBezTo>
                <a:cubicBezTo>
                  <a:pt x="263" y="270"/>
                  <a:pt x="262" y="271"/>
                  <a:pt x="257" y="270"/>
                </a:cubicBezTo>
                <a:cubicBezTo>
                  <a:pt x="256" y="273"/>
                  <a:pt x="256" y="276"/>
                  <a:pt x="255" y="280"/>
                </a:cubicBezTo>
                <a:cubicBezTo>
                  <a:pt x="253" y="280"/>
                  <a:pt x="250" y="279"/>
                  <a:pt x="247" y="281"/>
                </a:cubicBezTo>
                <a:cubicBezTo>
                  <a:pt x="246" y="286"/>
                  <a:pt x="244" y="291"/>
                  <a:pt x="243" y="297"/>
                </a:cubicBezTo>
                <a:cubicBezTo>
                  <a:pt x="243" y="298"/>
                  <a:pt x="243" y="299"/>
                  <a:pt x="243" y="301"/>
                </a:cubicBezTo>
                <a:cubicBezTo>
                  <a:pt x="240" y="301"/>
                  <a:pt x="238" y="301"/>
                  <a:pt x="236" y="301"/>
                </a:cubicBezTo>
                <a:cubicBezTo>
                  <a:pt x="235" y="307"/>
                  <a:pt x="227" y="311"/>
                  <a:pt x="224" y="311"/>
                </a:cubicBezTo>
                <a:cubicBezTo>
                  <a:pt x="220" y="319"/>
                  <a:pt x="213" y="326"/>
                  <a:pt x="211" y="334"/>
                </a:cubicBezTo>
                <a:cubicBezTo>
                  <a:pt x="210" y="334"/>
                  <a:pt x="210" y="334"/>
                  <a:pt x="209" y="334"/>
                </a:cubicBezTo>
                <a:cubicBezTo>
                  <a:pt x="209" y="334"/>
                  <a:pt x="209" y="334"/>
                  <a:pt x="207" y="335"/>
                </a:cubicBezTo>
                <a:cubicBezTo>
                  <a:pt x="207" y="335"/>
                  <a:pt x="206" y="335"/>
                  <a:pt x="205" y="335"/>
                </a:cubicBezTo>
                <a:cubicBezTo>
                  <a:pt x="204" y="348"/>
                  <a:pt x="204" y="349"/>
                  <a:pt x="198" y="351"/>
                </a:cubicBezTo>
                <a:cubicBezTo>
                  <a:pt x="198" y="351"/>
                  <a:pt x="198" y="352"/>
                  <a:pt x="197" y="353"/>
                </a:cubicBezTo>
                <a:cubicBezTo>
                  <a:pt x="197" y="354"/>
                  <a:pt x="197" y="356"/>
                  <a:pt x="198" y="357"/>
                </a:cubicBezTo>
                <a:cubicBezTo>
                  <a:pt x="206" y="359"/>
                  <a:pt x="206" y="359"/>
                  <a:pt x="207" y="361"/>
                </a:cubicBezTo>
                <a:cubicBezTo>
                  <a:pt x="204" y="366"/>
                  <a:pt x="204" y="366"/>
                  <a:pt x="204" y="381"/>
                </a:cubicBezTo>
                <a:cubicBezTo>
                  <a:pt x="204" y="382"/>
                  <a:pt x="204" y="383"/>
                  <a:pt x="204" y="386"/>
                </a:cubicBezTo>
                <a:cubicBezTo>
                  <a:pt x="204" y="386"/>
                  <a:pt x="204" y="386"/>
                  <a:pt x="200" y="390"/>
                </a:cubicBezTo>
                <a:cubicBezTo>
                  <a:pt x="200" y="393"/>
                  <a:pt x="201" y="396"/>
                  <a:pt x="202" y="399"/>
                </a:cubicBezTo>
                <a:cubicBezTo>
                  <a:pt x="202" y="402"/>
                  <a:pt x="202" y="402"/>
                  <a:pt x="202" y="402"/>
                </a:cubicBezTo>
                <a:cubicBezTo>
                  <a:pt x="202" y="413"/>
                  <a:pt x="220" y="423"/>
                  <a:pt x="220" y="424"/>
                </a:cubicBezTo>
                <a:cubicBezTo>
                  <a:pt x="220" y="430"/>
                  <a:pt x="220" y="435"/>
                  <a:pt x="234" y="438"/>
                </a:cubicBezTo>
                <a:cubicBezTo>
                  <a:pt x="235" y="441"/>
                  <a:pt x="235" y="441"/>
                  <a:pt x="235" y="445"/>
                </a:cubicBezTo>
                <a:cubicBezTo>
                  <a:pt x="247" y="456"/>
                  <a:pt x="255" y="455"/>
                  <a:pt x="255" y="455"/>
                </a:cubicBezTo>
                <a:cubicBezTo>
                  <a:pt x="255" y="454"/>
                  <a:pt x="256" y="452"/>
                  <a:pt x="257" y="451"/>
                </a:cubicBezTo>
                <a:cubicBezTo>
                  <a:pt x="260" y="450"/>
                  <a:pt x="262" y="451"/>
                  <a:pt x="265" y="451"/>
                </a:cubicBezTo>
                <a:cubicBezTo>
                  <a:pt x="266" y="451"/>
                  <a:pt x="266" y="451"/>
                  <a:pt x="268" y="451"/>
                </a:cubicBezTo>
                <a:cubicBezTo>
                  <a:pt x="270" y="451"/>
                  <a:pt x="273" y="451"/>
                  <a:pt x="275" y="451"/>
                </a:cubicBezTo>
                <a:cubicBezTo>
                  <a:pt x="277" y="456"/>
                  <a:pt x="281" y="455"/>
                  <a:pt x="290" y="453"/>
                </a:cubicBezTo>
                <a:cubicBezTo>
                  <a:pt x="293" y="447"/>
                  <a:pt x="295" y="447"/>
                  <a:pt x="305" y="449"/>
                </a:cubicBezTo>
                <a:cubicBezTo>
                  <a:pt x="305" y="449"/>
                  <a:pt x="306" y="449"/>
                  <a:pt x="306" y="449"/>
                </a:cubicBezTo>
                <a:cubicBezTo>
                  <a:pt x="312" y="443"/>
                  <a:pt x="317" y="446"/>
                  <a:pt x="319" y="446"/>
                </a:cubicBezTo>
                <a:cubicBezTo>
                  <a:pt x="321" y="456"/>
                  <a:pt x="323" y="457"/>
                  <a:pt x="327" y="458"/>
                </a:cubicBezTo>
                <a:cubicBezTo>
                  <a:pt x="334" y="458"/>
                  <a:pt x="341" y="458"/>
                  <a:pt x="347" y="459"/>
                </a:cubicBezTo>
                <a:cubicBezTo>
                  <a:pt x="347" y="461"/>
                  <a:pt x="347" y="463"/>
                  <a:pt x="347" y="467"/>
                </a:cubicBezTo>
                <a:cubicBezTo>
                  <a:pt x="347" y="467"/>
                  <a:pt x="345" y="485"/>
                  <a:pt x="343" y="489"/>
                </a:cubicBezTo>
                <a:cubicBezTo>
                  <a:pt x="342" y="489"/>
                  <a:pt x="341" y="489"/>
                  <a:pt x="341" y="489"/>
                </a:cubicBezTo>
                <a:cubicBezTo>
                  <a:pt x="340" y="490"/>
                  <a:pt x="340" y="491"/>
                  <a:pt x="340" y="491"/>
                </a:cubicBezTo>
                <a:cubicBezTo>
                  <a:pt x="355" y="500"/>
                  <a:pt x="356" y="518"/>
                  <a:pt x="365" y="531"/>
                </a:cubicBezTo>
                <a:cubicBezTo>
                  <a:pt x="364" y="532"/>
                  <a:pt x="364" y="533"/>
                  <a:pt x="364" y="533"/>
                </a:cubicBezTo>
                <a:cubicBezTo>
                  <a:pt x="364" y="534"/>
                  <a:pt x="364" y="535"/>
                  <a:pt x="364" y="536"/>
                </a:cubicBezTo>
                <a:cubicBezTo>
                  <a:pt x="364" y="540"/>
                  <a:pt x="365" y="540"/>
                  <a:pt x="367" y="541"/>
                </a:cubicBezTo>
                <a:cubicBezTo>
                  <a:pt x="367" y="553"/>
                  <a:pt x="357" y="562"/>
                  <a:pt x="356" y="574"/>
                </a:cubicBezTo>
                <a:cubicBezTo>
                  <a:pt x="356" y="580"/>
                  <a:pt x="357" y="580"/>
                  <a:pt x="361" y="583"/>
                </a:cubicBezTo>
                <a:cubicBezTo>
                  <a:pt x="361" y="589"/>
                  <a:pt x="361" y="591"/>
                  <a:pt x="366" y="594"/>
                </a:cubicBezTo>
                <a:cubicBezTo>
                  <a:pt x="368" y="603"/>
                  <a:pt x="368" y="603"/>
                  <a:pt x="370" y="604"/>
                </a:cubicBezTo>
                <a:cubicBezTo>
                  <a:pt x="370" y="607"/>
                  <a:pt x="369" y="610"/>
                  <a:pt x="369" y="613"/>
                </a:cubicBezTo>
                <a:cubicBezTo>
                  <a:pt x="369" y="614"/>
                  <a:pt x="375" y="632"/>
                  <a:pt x="382" y="639"/>
                </a:cubicBezTo>
                <a:cubicBezTo>
                  <a:pt x="381" y="642"/>
                  <a:pt x="381" y="642"/>
                  <a:pt x="383" y="645"/>
                </a:cubicBezTo>
                <a:cubicBezTo>
                  <a:pt x="383" y="646"/>
                  <a:pt x="383" y="646"/>
                  <a:pt x="383" y="647"/>
                </a:cubicBezTo>
                <a:cubicBezTo>
                  <a:pt x="382" y="648"/>
                  <a:pt x="380" y="649"/>
                  <a:pt x="380" y="650"/>
                </a:cubicBezTo>
                <a:cubicBezTo>
                  <a:pt x="380" y="650"/>
                  <a:pt x="381" y="651"/>
                  <a:pt x="381" y="651"/>
                </a:cubicBezTo>
                <a:cubicBezTo>
                  <a:pt x="382" y="651"/>
                  <a:pt x="383" y="651"/>
                  <a:pt x="383" y="651"/>
                </a:cubicBezTo>
                <a:cubicBezTo>
                  <a:pt x="383" y="654"/>
                  <a:pt x="383" y="654"/>
                  <a:pt x="386" y="656"/>
                </a:cubicBezTo>
                <a:cubicBezTo>
                  <a:pt x="389" y="656"/>
                  <a:pt x="391" y="656"/>
                  <a:pt x="394" y="656"/>
                </a:cubicBezTo>
                <a:cubicBezTo>
                  <a:pt x="398" y="655"/>
                  <a:pt x="398" y="655"/>
                  <a:pt x="401" y="654"/>
                </a:cubicBezTo>
                <a:cubicBezTo>
                  <a:pt x="404" y="654"/>
                  <a:pt x="408" y="654"/>
                  <a:pt x="412" y="653"/>
                </a:cubicBezTo>
                <a:cubicBezTo>
                  <a:pt x="413" y="653"/>
                  <a:pt x="413" y="652"/>
                  <a:pt x="413" y="651"/>
                </a:cubicBezTo>
                <a:cubicBezTo>
                  <a:pt x="422" y="650"/>
                  <a:pt x="422" y="650"/>
                  <a:pt x="424" y="647"/>
                </a:cubicBezTo>
                <a:cubicBezTo>
                  <a:pt x="424" y="647"/>
                  <a:pt x="451" y="634"/>
                  <a:pt x="448" y="620"/>
                </a:cubicBezTo>
                <a:cubicBezTo>
                  <a:pt x="448" y="619"/>
                  <a:pt x="460" y="612"/>
                  <a:pt x="465" y="610"/>
                </a:cubicBezTo>
                <a:cubicBezTo>
                  <a:pt x="466" y="606"/>
                  <a:pt x="466" y="606"/>
                  <a:pt x="464" y="592"/>
                </a:cubicBezTo>
                <a:cubicBezTo>
                  <a:pt x="476" y="582"/>
                  <a:pt x="492" y="578"/>
                  <a:pt x="500" y="564"/>
                </a:cubicBezTo>
                <a:cubicBezTo>
                  <a:pt x="500" y="563"/>
                  <a:pt x="501" y="562"/>
                  <a:pt x="501" y="560"/>
                </a:cubicBezTo>
                <a:cubicBezTo>
                  <a:pt x="502" y="558"/>
                  <a:pt x="502" y="557"/>
                  <a:pt x="501" y="555"/>
                </a:cubicBezTo>
                <a:cubicBezTo>
                  <a:pt x="502" y="551"/>
                  <a:pt x="503" y="547"/>
                  <a:pt x="503" y="542"/>
                </a:cubicBezTo>
                <a:cubicBezTo>
                  <a:pt x="499" y="535"/>
                  <a:pt x="505" y="528"/>
                  <a:pt x="502" y="521"/>
                </a:cubicBezTo>
                <a:cubicBezTo>
                  <a:pt x="502" y="519"/>
                  <a:pt x="502" y="519"/>
                  <a:pt x="502" y="519"/>
                </a:cubicBezTo>
                <a:cubicBezTo>
                  <a:pt x="515" y="479"/>
                  <a:pt x="568" y="470"/>
                  <a:pt x="577" y="426"/>
                </a:cubicBezTo>
                <a:moveTo>
                  <a:pt x="133" y="516"/>
                </a:moveTo>
                <a:cubicBezTo>
                  <a:pt x="132" y="514"/>
                  <a:pt x="129" y="503"/>
                  <a:pt x="124" y="501"/>
                </a:cubicBezTo>
                <a:cubicBezTo>
                  <a:pt x="123" y="501"/>
                  <a:pt x="122" y="501"/>
                  <a:pt x="120" y="501"/>
                </a:cubicBezTo>
                <a:cubicBezTo>
                  <a:pt x="114" y="498"/>
                  <a:pt x="113" y="486"/>
                  <a:pt x="105" y="490"/>
                </a:cubicBezTo>
                <a:cubicBezTo>
                  <a:pt x="103" y="490"/>
                  <a:pt x="101" y="490"/>
                  <a:pt x="99" y="489"/>
                </a:cubicBezTo>
                <a:cubicBezTo>
                  <a:pt x="96" y="486"/>
                  <a:pt x="96" y="486"/>
                  <a:pt x="93" y="486"/>
                </a:cubicBezTo>
                <a:cubicBezTo>
                  <a:pt x="93" y="487"/>
                  <a:pt x="93" y="489"/>
                  <a:pt x="93" y="490"/>
                </a:cubicBezTo>
                <a:cubicBezTo>
                  <a:pt x="89" y="489"/>
                  <a:pt x="89" y="488"/>
                  <a:pt x="89" y="486"/>
                </a:cubicBezTo>
                <a:cubicBezTo>
                  <a:pt x="89" y="486"/>
                  <a:pt x="90" y="485"/>
                  <a:pt x="90" y="485"/>
                </a:cubicBezTo>
                <a:cubicBezTo>
                  <a:pt x="83" y="478"/>
                  <a:pt x="82" y="478"/>
                  <a:pt x="80" y="478"/>
                </a:cubicBezTo>
                <a:cubicBezTo>
                  <a:pt x="80" y="478"/>
                  <a:pt x="80" y="478"/>
                  <a:pt x="79" y="477"/>
                </a:cubicBezTo>
                <a:cubicBezTo>
                  <a:pt x="77" y="475"/>
                  <a:pt x="77" y="475"/>
                  <a:pt x="74" y="476"/>
                </a:cubicBezTo>
                <a:cubicBezTo>
                  <a:pt x="75" y="477"/>
                  <a:pt x="75" y="479"/>
                  <a:pt x="76" y="481"/>
                </a:cubicBezTo>
                <a:cubicBezTo>
                  <a:pt x="75" y="481"/>
                  <a:pt x="74" y="481"/>
                  <a:pt x="73" y="481"/>
                </a:cubicBezTo>
                <a:cubicBezTo>
                  <a:pt x="73" y="480"/>
                  <a:pt x="73" y="479"/>
                  <a:pt x="72" y="478"/>
                </a:cubicBezTo>
                <a:cubicBezTo>
                  <a:pt x="72" y="477"/>
                  <a:pt x="73" y="476"/>
                  <a:pt x="73" y="475"/>
                </a:cubicBezTo>
                <a:cubicBezTo>
                  <a:pt x="73" y="475"/>
                  <a:pt x="73" y="474"/>
                  <a:pt x="73" y="474"/>
                </a:cubicBezTo>
                <a:cubicBezTo>
                  <a:pt x="73" y="472"/>
                  <a:pt x="73" y="472"/>
                  <a:pt x="68" y="470"/>
                </a:cubicBezTo>
                <a:cubicBezTo>
                  <a:pt x="68" y="470"/>
                  <a:pt x="68" y="470"/>
                  <a:pt x="68" y="470"/>
                </a:cubicBezTo>
                <a:cubicBezTo>
                  <a:pt x="68" y="470"/>
                  <a:pt x="67" y="470"/>
                  <a:pt x="66" y="470"/>
                </a:cubicBezTo>
                <a:cubicBezTo>
                  <a:pt x="67" y="474"/>
                  <a:pt x="67" y="474"/>
                  <a:pt x="67" y="475"/>
                </a:cubicBezTo>
                <a:cubicBezTo>
                  <a:pt x="66" y="475"/>
                  <a:pt x="65" y="475"/>
                  <a:pt x="65" y="475"/>
                </a:cubicBezTo>
                <a:cubicBezTo>
                  <a:pt x="65" y="474"/>
                  <a:pt x="64" y="473"/>
                  <a:pt x="64" y="472"/>
                </a:cubicBezTo>
                <a:cubicBezTo>
                  <a:pt x="65" y="471"/>
                  <a:pt x="66" y="470"/>
                  <a:pt x="66" y="469"/>
                </a:cubicBezTo>
                <a:cubicBezTo>
                  <a:pt x="65" y="461"/>
                  <a:pt x="65" y="461"/>
                  <a:pt x="64" y="459"/>
                </a:cubicBezTo>
                <a:cubicBezTo>
                  <a:pt x="64" y="459"/>
                  <a:pt x="63" y="459"/>
                  <a:pt x="62" y="459"/>
                </a:cubicBezTo>
                <a:cubicBezTo>
                  <a:pt x="62" y="457"/>
                  <a:pt x="62" y="454"/>
                  <a:pt x="61" y="451"/>
                </a:cubicBezTo>
                <a:cubicBezTo>
                  <a:pt x="59" y="446"/>
                  <a:pt x="55" y="442"/>
                  <a:pt x="52" y="437"/>
                </a:cubicBezTo>
                <a:cubicBezTo>
                  <a:pt x="51" y="437"/>
                  <a:pt x="50" y="436"/>
                  <a:pt x="49" y="436"/>
                </a:cubicBezTo>
                <a:cubicBezTo>
                  <a:pt x="49" y="435"/>
                  <a:pt x="48" y="435"/>
                  <a:pt x="48" y="434"/>
                </a:cubicBezTo>
                <a:cubicBezTo>
                  <a:pt x="47" y="435"/>
                  <a:pt x="45" y="435"/>
                  <a:pt x="45" y="435"/>
                </a:cubicBezTo>
                <a:cubicBezTo>
                  <a:pt x="44" y="435"/>
                  <a:pt x="44" y="435"/>
                  <a:pt x="44" y="435"/>
                </a:cubicBezTo>
                <a:cubicBezTo>
                  <a:pt x="44" y="435"/>
                  <a:pt x="34" y="422"/>
                  <a:pt x="32" y="419"/>
                </a:cubicBezTo>
                <a:cubicBezTo>
                  <a:pt x="32" y="419"/>
                  <a:pt x="32" y="418"/>
                  <a:pt x="31" y="417"/>
                </a:cubicBezTo>
                <a:cubicBezTo>
                  <a:pt x="30" y="415"/>
                  <a:pt x="30" y="415"/>
                  <a:pt x="30" y="412"/>
                </a:cubicBezTo>
                <a:cubicBezTo>
                  <a:pt x="30" y="412"/>
                  <a:pt x="30" y="412"/>
                  <a:pt x="29" y="412"/>
                </a:cubicBezTo>
                <a:cubicBezTo>
                  <a:pt x="29" y="412"/>
                  <a:pt x="28" y="413"/>
                  <a:pt x="28" y="413"/>
                </a:cubicBezTo>
                <a:cubicBezTo>
                  <a:pt x="27" y="412"/>
                  <a:pt x="27" y="412"/>
                  <a:pt x="26" y="408"/>
                </a:cubicBezTo>
                <a:cubicBezTo>
                  <a:pt x="26" y="408"/>
                  <a:pt x="27" y="407"/>
                  <a:pt x="27" y="407"/>
                </a:cubicBezTo>
                <a:cubicBezTo>
                  <a:pt x="26" y="406"/>
                  <a:pt x="26" y="405"/>
                  <a:pt x="25" y="404"/>
                </a:cubicBezTo>
                <a:cubicBezTo>
                  <a:pt x="24" y="406"/>
                  <a:pt x="24" y="406"/>
                  <a:pt x="24" y="406"/>
                </a:cubicBezTo>
                <a:cubicBezTo>
                  <a:pt x="24" y="406"/>
                  <a:pt x="24" y="406"/>
                  <a:pt x="24" y="406"/>
                </a:cubicBezTo>
                <a:cubicBezTo>
                  <a:pt x="23" y="405"/>
                  <a:pt x="22" y="405"/>
                  <a:pt x="22" y="405"/>
                </a:cubicBezTo>
                <a:cubicBezTo>
                  <a:pt x="22" y="406"/>
                  <a:pt x="22" y="407"/>
                  <a:pt x="22" y="409"/>
                </a:cubicBezTo>
                <a:cubicBezTo>
                  <a:pt x="21" y="409"/>
                  <a:pt x="21" y="409"/>
                  <a:pt x="21" y="410"/>
                </a:cubicBezTo>
                <a:cubicBezTo>
                  <a:pt x="20" y="406"/>
                  <a:pt x="20" y="406"/>
                  <a:pt x="18" y="405"/>
                </a:cubicBezTo>
                <a:cubicBezTo>
                  <a:pt x="18" y="405"/>
                  <a:pt x="17" y="405"/>
                  <a:pt x="16" y="405"/>
                </a:cubicBezTo>
                <a:cubicBezTo>
                  <a:pt x="16" y="404"/>
                  <a:pt x="15" y="404"/>
                  <a:pt x="15" y="403"/>
                </a:cubicBezTo>
                <a:cubicBezTo>
                  <a:pt x="15" y="402"/>
                  <a:pt x="15" y="401"/>
                  <a:pt x="14" y="399"/>
                </a:cubicBezTo>
                <a:cubicBezTo>
                  <a:pt x="13" y="398"/>
                  <a:pt x="12" y="397"/>
                  <a:pt x="12" y="396"/>
                </a:cubicBezTo>
                <a:cubicBezTo>
                  <a:pt x="12" y="396"/>
                  <a:pt x="12" y="409"/>
                  <a:pt x="11" y="413"/>
                </a:cubicBezTo>
                <a:cubicBezTo>
                  <a:pt x="9" y="402"/>
                  <a:pt x="10" y="396"/>
                  <a:pt x="10" y="393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9" y="392"/>
                </a:cubicBezTo>
                <a:cubicBezTo>
                  <a:pt x="9" y="394"/>
                  <a:pt x="9" y="394"/>
                  <a:pt x="9" y="397"/>
                </a:cubicBezTo>
                <a:cubicBezTo>
                  <a:pt x="8" y="397"/>
                  <a:pt x="8" y="397"/>
                  <a:pt x="7" y="398"/>
                </a:cubicBezTo>
                <a:cubicBezTo>
                  <a:pt x="7" y="399"/>
                  <a:pt x="6" y="401"/>
                  <a:pt x="6" y="401"/>
                </a:cubicBezTo>
                <a:cubicBezTo>
                  <a:pt x="6" y="404"/>
                  <a:pt x="6" y="406"/>
                  <a:pt x="6" y="410"/>
                </a:cubicBezTo>
                <a:cubicBezTo>
                  <a:pt x="2" y="424"/>
                  <a:pt x="12" y="436"/>
                  <a:pt x="10" y="449"/>
                </a:cubicBezTo>
                <a:cubicBezTo>
                  <a:pt x="11" y="454"/>
                  <a:pt x="11" y="454"/>
                  <a:pt x="11" y="456"/>
                </a:cubicBezTo>
                <a:cubicBezTo>
                  <a:pt x="12" y="461"/>
                  <a:pt x="12" y="461"/>
                  <a:pt x="13" y="465"/>
                </a:cubicBezTo>
                <a:cubicBezTo>
                  <a:pt x="13" y="465"/>
                  <a:pt x="13" y="465"/>
                  <a:pt x="13" y="466"/>
                </a:cubicBezTo>
                <a:cubicBezTo>
                  <a:pt x="16" y="475"/>
                  <a:pt x="16" y="475"/>
                  <a:pt x="16" y="476"/>
                </a:cubicBezTo>
                <a:cubicBezTo>
                  <a:pt x="17" y="477"/>
                  <a:pt x="17" y="478"/>
                  <a:pt x="17" y="479"/>
                </a:cubicBezTo>
                <a:cubicBezTo>
                  <a:pt x="17" y="479"/>
                  <a:pt x="18" y="484"/>
                  <a:pt x="21" y="492"/>
                </a:cubicBezTo>
                <a:cubicBezTo>
                  <a:pt x="21" y="493"/>
                  <a:pt x="21" y="493"/>
                  <a:pt x="22" y="494"/>
                </a:cubicBezTo>
                <a:cubicBezTo>
                  <a:pt x="25" y="502"/>
                  <a:pt x="28" y="509"/>
                  <a:pt x="32" y="517"/>
                </a:cubicBezTo>
                <a:cubicBezTo>
                  <a:pt x="32" y="518"/>
                  <a:pt x="32" y="519"/>
                  <a:pt x="33" y="520"/>
                </a:cubicBezTo>
                <a:cubicBezTo>
                  <a:pt x="38" y="531"/>
                  <a:pt x="50" y="555"/>
                  <a:pt x="61" y="564"/>
                </a:cubicBezTo>
                <a:cubicBezTo>
                  <a:pt x="64" y="567"/>
                  <a:pt x="66" y="571"/>
                  <a:pt x="68" y="575"/>
                </a:cubicBezTo>
                <a:cubicBezTo>
                  <a:pt x="69" y="576"/>
                  <a:pt x="70" y="577"/>
                  <a:pt x="70" y="578"/>
                </a:cubicBezTo>
                <a:cubicBezTo>
                  <a:pt x="70" y="579"/>
                  <a:pt x="70" y="579"/>
                  <a:pt x="70" y="579"/>
                </a:cubicBezTo>
                <a:cubicBezTo>
                  <a:pt x="71" y="579"/>
                  <a:pt x="71" y="579"/>
                  <a:pt x="72" y="580"/>
                </a:cubicBezTo>
                <a:cubicBezTo>
                  <a:pt x="72" y="581"/>
                  <a:pt x="72" y="581"/>
                  <a:pt x="73" y="582"/>
                </a:cubicBezTo>
                <a:cubicBezTo>
                  <a:pt x="73" y="582"/>
                  <a:pt x="73" y="582"/>
                  <a:pt x="73" y="583"/>
                </a:cubicBezTo>
                <a:cubicBezTo>
                  <a:pt x="75" y="586"/>
                  <a:pt x="75" y="586"/>
                  <a:pt x="76" y="587"/>
                </a:cubicBezTo>
                <a:cubicBezTo>
                  <a:pt x="76" y="587"/>
                  <a:pt x="76" y="587"/>
                  <a:pt x="76" y="587"/>
                </a:cubicBezTo>
                <a:cubicBezTo>
                  <a:pt x="77" y="588"/>
                  <a:pt x="77" y="588"/>
                  <a:pt x="78" y="590"/>
                </a:cubicBezTo>
                <a:cubicBezTo>
                  <a:pt x="78" y="590"/>
                  <a:pt x="79" y="591"/>
                  <a:pt x="79" y="591"/>
                </a:cubicBezTo>
                <a:cubicBezTo>
                  <a:pt x="79" y="592"/>
                  <a:pt x="79" y="592"/>
                  <a:pt x="79" y="592"/>
                </a:cubicBezTo>
                <a:cubicBezTo>
                  <a:pt x="79" y="592"/>
                  <a:pt x="80" y="592"/>
                  <a:pt x="80" y="592"/>
                </a:cubicBezTo>
                <a:cubicBezTo>
                  <a:pt x="81" y="594"/>
                  <a:pt x="81" y="595"/>
                  <a:pt x="83" y="597"/>
                </a:cubicBezTo>
                <a:cubicBezTo>
                  <a:pt x="83" y="597"/>
                  <a:pt x="84" y="598"/>
                  <a:pt x="84" y="598"/>
                </a:cubicBezTo>
                <a:cubicBezTo>
                  <a:pt x="84" y="598"/>
                  <a:pt x="84" y="599"/>
                  <a:pt x="85" y="599"/>
                </a:cubicBezTo>
                <a:cubicBezTo>
                  <a:pt x="87" y="602"/>
                  <a:pt x="89" y="606"/>
                  <a:pt x="92" y="609"/>
                </a:cubicBezTo>
                <a:cubicBezTo>
                  <a:pt x="92" y="609"/>
                  <a:pt x="100" y="619"/>
                  <a:pt x="102" y="622"/>
                </a:cubicBezTo>
                <a:cubicBezTo>
                  <a:pt x="103" y="622"/>
                  <a:pt x="103" y="623"/>
                  <a:pt x="103" y="623"/>
                </a:cubicBezTo>
                <a:cubicBezTo>
                  <a:pt x="110" y="630"/>
                  <a:pt x="117" y="637"/>
                  <a:pt x="123" y="644"/>
                </a:cubicBezTo>
                <a:cubicBezTo>
                  <a:pt x="124" y="645"/>
                  <a:pt x="124" y="645"/>
                  <a:pt x="126" y="647"/>
                </a:cubicBezTo>
                <a:cubicBezTo>
                  <a:pt x="126" y="647"/>
                  <a:pt x="127" y="648"/>
                  <a:pt x="127" y="648"/>
                </a:cubicBezTo>
                <a:cubicBezTo>
                  <a:pt x="148" y="666"/>
                  <a:pt x="148" y="666"/>
                  <a:pt x="152" y="669"/>
                </a:cubicBezTo>
                <a:cubicBezTo>
                  <a:pt x="156" y="672"/>
                  <a:pt x="160" y="675"/>
                  <a:pt x="165" y="678"/>
                </a:cubicBezTo>
                <a:cubicBezTo>
                  <a:pt x="165" y="678"/>
                  <a:pt x="165" y="678"/>
                  <a:pt x="165" y="678"/>
                </a:cubicBezTo>
                <a:cubicBezTo>
                  <a:pt x="156" y="672"/>
                  <a:pt x="156" y="672"/>
                  <a:pt x="156" y="672"/>
                </a:cubicBezTo>
                <a:cubicBezTo>
                  <a:pt x="157" y="672"/>
                  <a:pt x="157" y="672"/>
                  <a:pt x="157" y="672"/>
                </a:cubicBezTo>
                <a:cubicBezTo>
                  <a:pt x="158" y="673"/>
                  <a:pt x="159" y="674"/>
                  <a:pt x="161" y="675"/>
                </a:cubicBezTo>
                <a:cubicBezTo>
                  <a:pt x="161" y="675"/>
                  <a:pt x="161" y="676"/>
                  <a:pt x="162" y="676"/>
                </a:cubicBezTo>
                <a:cubicBezTo>
                  <a:pt x="163" y="677"/>
                  <a:pt x="165" y="678"/>
                  <a:pt x="167" y="680"/>
                </a:cubicBezTo>
                <a:cubicBezTo>
                  <a:pt x="169" y="681"/>
                  <a:pt x="169" y="681"/>
                  <a:pt x="178" y="687"/>
                </a:cubicBezTo>
                <a:cubicBezTo>
                  <a:pt x="177" y="686"/>
                  <a:pt x="175" y="685"/>
                  <a:pt x="174" y="685"/>
                </a:cubicBezTo>
                <a:cubicBezTo>
                  <a:pt x="174" y="684"/>
                  <a:pt x="174" y="684"/>
                  <a:pt x="173" y="684"/>
                </a:cubicBezTo>
                <a:cubicBezTo>
                  <a:pt x="172" y="683"/>
                  <a:pt x="172" y="683"/>
                  <a:pt x="171" y="683"/>
                </a:cubicBezTo>
                <a:cubicBezTo>
                  <a:pt x="172" y="683"/>
                  <a:pt x="172" y="683"/>
                  <a:pt x="172" y="683"/>
                </a:cubicBezTo>
                <a:cubicBezTo>
                  <a:pt x="173" y="684"/>
                  <a:pt x="174" y="684"/>
                  <a:pt x="175" y="685"/>
                </a:cubicBezTo>
                <a:cubicBezTo>
                  <a:pt x="177" y="686"/>
                  <a:pt x="180" y="688"/>
                  <a:pt x="182" y="689"/>
                </a:cubicBezTo>
                <a:cubicBezTo>
                  <a:pt x="181" y="689"/>
                  <a:pt x="179" y="688"/>
                  <a:pt x="178" y="687"/>
                </a:cubicBezTo>
                <a:cubicBezTo>
                  <a:pt x="179" y="688"/>
                  <a:pt x="180" y="688"/>
                  <a:pt x="181" y="689"/>
                </a:cubicBezTo>
                <a:cubicBezTo>
                  <a:pt x="186" y="692"/>
                  <a:pt x="191" y="695"/>
                  <a:pt x="196" y="698"/>
                </a:cubicBezTo>
                <a:cubicBezTo>
                  <a:pt x="197" y="698"/>
                  <a:pt x="197" y="698"/>
                  <a:pt x="198" y="699"/>
                </a:cubicBezTo>
                <a:cubicBezTo>
                  <a:pt x="199" y="700"/>
                  <a:pt x="201" y="700"/>
                  <a:pt x="202" y="701"/>
                </a:cubicBezTo>
                <a:cubicBezTo>
                  <a:pt x="203" y="701"/>
                  <a:pt x="203" y="701"/>
                  <a:pt x="203" y="702"/>
                </a:cubicBezTo>
                <a:cubicBezTo>
                  <a:pt x="207" y="703"/>
                  <a:pt x="210" y="705"/>
                  <a:pt x="213" y="706"/>
                </a:cubicBezTo>
                <a:cubicBezTo>
                  <a:pt x="214" y="707"/>
                  <a:pt x="214" y="707"/>
                  <a:pt x="214" y="707"/>
                </a:cubicBezTo>
                <a:cubicBezTo>
                  <a:pt x="215" y="707"/>
                  <a:pt x="215" y="707"/>
                  <a:pt x="215" y="707"/>
                </a:cubicBezTo>
                <a:cubicBezTo>
                  <a:pt x="215" y="708"/>
                  <a:pt x="215" y="708"/>
                  <a:pt x="215" y="708"/>
                </a:cubicBezTo>
                <a:cubicBezTo>
                  <a:pt x="219" y="709"/>
                  <a:pt x="219" y="709"/>
                  <a:pt x="220" y="710"/>
                </a:cubicBezTo>
                <a:cubicBezTo>
                  <a:pt x="221" y="710"/>
                  <a:pt x="221" y="710"/>
                  <a:pt x="221" y="710"/>
                </a:cubicBezTo>
                <a:cubicBezTo>
                  <a:pt x="228" y="713"/>
                  <a:pt x="237" y="717"/>
                  <a:pt x="237" y="717"/>
                </a:cubicBezTo>
                <a:cubicBezTo>
                  <a:pt x="237" y="717"/>
                  <a:pt x="238" y="717"/>
                  <a:pt x="238" y="717"/>
                </a:cubicBezTo>
                <a:cubicBezTo>
                  <a:pt x="240" y="718"/>
                  <a:pt x="240" y="718"/>
                  <a:pt x="243" y="719"/>
                </a:cubicBezTo>
                <a:cubicBezTo>
                  <a:pt x="243" y="719"/>
                  <a:pt x="243" y="719"/>
                  <a:pt x="245" y="719"/>
                </a:cubicBezTo>
                <a:cubicBezTo>
                  <a:pt x="245" y="719"/>
                  <a:pt x="245" y="719"/>
                  <a:pt x="245" y="719"/>
                </a:cubicBezTo>
                <a:cubicBezTo>
                  <a:pt x="241" y="717"/>
                  <a:pt x="241" y="717"/>
                  <a:pt x="239" y="717"/>
                </a:cubicBezTo>
                <a:cubicBezTo>
                  <a:pt x="238" y="717"/>
                  <a:pt x="238" y="716"/>
                  <a:pt x="236" y="716"/>
                </a:cubicBezTo>
                <a:cubicBezTo>
                  <a:pt x="236" y="716"/>
                  <a:pt x="230" y="713"/>
                  <a:pt x="227" y="712"/>
                </a:cubicBezTo>
                <a:cubicBezTo>
                  <a:pt x="226" y="712"/>
                  <a:pt x="226" y="712"/>
                  <a:pt x="225" y="711"/>
                </a:cubicBezTo>
                <a:cubicBezTo>
                  <a:pt x="218" y="708"/>
                  <a:pt x="218" y="708"/>
                  <a:pt x="217" y="707"/>
                </a:cubicBezTo>
                <a:cubicBezTo>
                  <a:pt x="217" y="707"/>
                  <a:pt x="216" y="707"/>
                  <a:pt x="215" y="706"/>
                </a:cubicBezTo>
                <a:cubicBezTo>
                  <a:pt x="214" y="706"/>
                  <a:pt x="212" y="705"/>
                  <a:pt x="210" y="704"/>
                </a:cubicBezTo>
                <a:cubicBezTo>
                  <a:pt x="210" y="704"/>
                  <a:pt x="209" y="704"/>
                  <a:pt x="209" y="703"/>
                </a:cubicBezTo>
                <a:cubicBezTo>
                  <a:pt x="209" y="703"/>
                  <a:pt x="209" y="704"/>
                  <a:pt x="208" y="703"/>
                </a:cubicBezTo>
                <a:cubicBezTo>
                  <a:pt x="203" y="700"/>
                  <a:pt x="196" y="695"/>
                  <a:pt x="196" y="695"/>
                </a:cubicBezTo>
                <a:cubicBezTo>
                  <a:pt x="195" y="695"/>
                  <a:pt x="194" y="694"/>
                  <a:pt x="194" y="694"/>
                </a:cubicBezTo>
                <a:cubicBezTo>
                  <a:pt x="193" y="694"/>
                  <a:pt x="193" y="694"/>
                  <a:pt x="192" y="693"/>
                </a:cubicBezTo>
                <a:cubicBezTo>
                  <a:pt x="190" y="692"/>
                  <a:pt x="187" y="691"/>
                  <a:pt x="184" y="689"/>
                </a:cubicBezTo>
                <a:cubicBezTo>
                  <a:pt x="184" y="689"/>
                  <a:pt x="184" y="689"/>
                  <a:pt x="183" y="688"/>
                </a:cubicBezTo>
                <a:cubicBezTo>
                  <a:pt x="182" y="688"/>
                  <a:pt x="181" y="687"/>
                  <a:pt x="180" y="686"/>
                </a:cubicBezTo>
                <a:cubicBezTo>
                  <a:pt x="181" y="686"/>
                  <a:pt x="181" y="686"/>
                  <a:pt x="182" y="686"/>
                </a:cubicBezTo>
                <a:cubicBezTo>
                  <a:pt x="180" y="685"/>
                  <a:pt x="178" y="684"/>
                  <a:pt x="176" y="682"/>
                </a:cubicBezTo>
                <a:cubicBezTo>
                  <a:pt x="173" y="680"/>
                  <a:pt x="171" y="678"/>
                  <a:pt x="168" y="676"/>
                </a:cubicBezTo>
                <a:cubicBezTo>
                  <a:pt x="168" y="675"/>
                  <a:pt x="168" y="675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6" y="674"/>
                </a:cubicBezTo>
                <a:cubicBezTo>
                  <a:pt x="166" y="674"/>
                  <a:pt x="166" y="674"/>
                  <a:pt x="167" y="675"/>
                </a:cubicBezTo>
                <a:cubicBezTo>
                  <a:pt x="165" y="675"/>
                  <a:pt x="165" y="675"/>
                  <a:pt x="161" y="671"/>
                </a:cubicBezTo>
                <a:cubicBezTo>
                  <a:pt x="160" y="671"/>
                  <a:pt x="159" y="670"/>
                  <a:pt x="158" y="669"/>
                </a:cubicBezTo>
                <a:cubicBezTo>
                  <a:pt x="158" y="669"/>
                  <a:pt x="158" y="669"/>
                  <a:pt x="160" y="670"/>
                </a:cubicBezTo>
                <a:cubicBezTo>
                  <a:pt x="161" y="670"/>
                  <a:pt x="161" y="671"/>
                  <a:pt x="162" y="671"/>
                </a:cubicBezTo>
                <a:cubicBezTo>
                  <a:pt x="162" y="671"/>
                  <a:pt x="163" y="671"/>
                  <a:pt x="163" y="671"/>
                </a:cubicBezTo>
                <a:cubicBezTo>
                  <a:pt x="162" y="670"/>
                  <a:pt x="162" y="670"/>
                  <a:pt x="161" y="670"/>
                </a:cubicBezTo>
                <a:cubicBezTo>
                  <a:pt x="161" y="669"/>
                  <a:pt x="161" y="669"/>
                  <a:pt x="159" y="668"/>
                </a:cubicBezTo>
                <a:cubicBezTo>
                  <a:pt x="158" y="667"/>
                  <a:pt x="158" y="667"/>
                  <a:pt x="154" y="663"/>
                </a:cubicBezTo>
                <a:cubicBezTo>
                  <a:pt x="153" y="663"/>
                  <a:pt x="153" y="662"/>
                  <a:pt x="152" y="662"/>
                </a:cubicBezTo>
                <a:cubicBezTo>
                  <a:pt x="152" y="662"/>
                  <a:pt x="153" y="662"/>
                  <a:pt x="153" y="662"/>
                </a:cubicBezTo>
                <a:cubicBezTo>
                  <a:pt x="154" y="662"/>
                  <a:pt x="154" y="662"/>
                  <a:pt x="154" y="661"/>
                </a:cubicBezTo>
                <a:cubicBezTo>
                  <a:pt x="155" y="661"/>
                  <a:pt x="155" y="661"/>
                  <a:pt x="157" y="662"/>
                </a:cubicBezTo>
                <a:cubicBezTo>
                  <a:pt x="155" y="660"/>
                  <a:pt x="153" y="657"/>
                  <a:pt x="152" y="655"/>
                </a:cubicBezTo>
                <a:cubicBezTo>
                  <a:pt x="151" y="653"/>
                  <a:pt x="151" y="653"/>
                  <a:pt x="151" y="653"/>
                </a:cubicBezTo>
                <a:cubicBezTo>
                  <a:pt x="150" y="653"/>
                  <a:pt x="149" y="652"/>
                  <a:pt x="148" y="651"/>
                </a:cubicBezTo>
                <a:cubicBezTo>
                  <a:pt x="148" y="651"/>
                  <a:pt x="148" y="651"/>
                  <a:pt x="147" y="651"/>
                </a:cubicBezTo>
                <a:cubicBezTo>
                  <a:pt x="147" y="650"/>
                  <a:pt x="146" y="650"/>
                  <a:pt x="145" y="648"/>
                </a:cubicBezTo>
                <a:cubicBezTo>
                  <a:pt x="142" y="646"/>
                  <a:pt x="139" y="645"/>
                  <a:pt x="137" y="643"/>
                </a:cubicBezTo>
                <a:cubicBezTo>
                  <a:pt x="138" y="643"/>
                  <a:pt x="138" y="643"/>
                  <a:pt x="139" y="643"/>
                </a:cubicBezTo>
                <a:cubicBezTo>
                  <a:pt x="145" y="646"/>
                  <a:pt x="145" y="646"/>
                  <a:pt x="146" y="644"/>
                </a:cubicBezTo>
                <a:cubicBezTo>
                  <a:pt x="137" y="630"/>
                  <a:pt x="137" y="628"/>
                  <a:pt x="137" y="627"/>
                </a:cubicBezTo>
                <a:cubicBezTo>
                  <a:pt x="138" y="628"/>
                  <a:pt x="139" y="630"/>
                  <a:pt x="140" y="631"/>
                </a:cubicBezTo>
                <a:cubicBezTo>
                  <a:pt x="137" y="619"/>
                  <a:pt x="125" y="611"/>
                  <a:pt x="127" y="597"/>
                </a:cubicBezTo>
                <a:cubicBezTo>
                  <a:pt x="128" y="597"/>
                  <a:pt x="129" y="597"/>
                  <a:pt x="130" y="597"/>
                </a:cubicBezTo>
                <a:cubicBezTo>
                  <a:pt x="130" y="596"/>
                  <a:pt x="131" y="594"/>
                  <a:pt x="131" y="593"/>
                </a:cubicBezTo>
                <a:cubicBezTo>
                  <a:pt x="133" y="594"/>
                  <a:pt x="136" y="594"/>
                  <a:pt x="138" y="594"/>
                </a:cubicBezTo>
                <a:cubicBezTo>
                  <a:pt x="138" y="593"/>
                  <a:pt x="138" y="592"/>
                  <a:pt x="137" y="591"/>
                </a:cubicBezTo>
                <a:cubicBezTo>
                  <a:pt x="138" y="590"/>
                  <a:pt x="138" y="590"/>
                  <a:pt x="138" y="590"/>
                </a:cubicBezTo>
                <a:cubicBezTo>
                  <a:pt x="137" y="585"/>
                  <a:pt x="137" y="585"/>
                  <a:pt x="137" y="584"/>
                </a:cubicBezTo>
                <a:cubicBezTo>
                  <a:pt x="137" y="583"/>
                  <a:pt x="138" y="583"/>
                  <a:pt x="138" y="583"/>
                </a:cubicBezTo>
                <a:cubicBezTo>
                  <a:pt x="136" y="579"/>
                  <a:pt x="136" y="578"/>
                  <a:pt x="136" y="575"/>
                </a:cubicBezTo>
                <a:cubicBezTo>
                  <a:pt x="136" y="575"/>
                  <a:pt x="136" y="575"/>
                  <a:pt x="136" y="575"/>
                </a:cubicBezTo>
                <a:cubicBezTo>
                  <a:pt x="136" y="572"/>
                  <a:pt x="134" y="569"/>
                  <a:pt x="133" y="566"/>
                </a:cubicBezTo>
                <a:cubicBezTo>
                  <a:pt x="133" y="566"/>
                  <a:pt x="133" y="566"/>
                  <a:pt x="133" y="564"/>
                </a:cubicBezTo>
                <a:cubicBezTo>
                  <a:pt x="133" y="561"/>
                  <a:pt x="132" y="559"/>
                  <a:pt x="131" y="557"/>
                </a:cubicBezTo>
                <a:cubicBezTo>
                  <a:pt x="131" y="557"/>
                  <a:pt x="131" y="556"/>
                  <a:pt x="130" y="555"/>
                </a:cubicBezTo>
                <a:cubicBezTo>
                  <a:pt x="130" y="554"/>
                  <a:pt x="130" y="554"/>
                  <a:pt x="129" y="553"/>
                </a:cubicBezTo>
                <a:cubicBezTo>
                  <a:pt x="129" y="552"/>
                  <a:pt x="129" y="552"/>
                  <a:pt x="128" y="550"/>
                </a:cubicBezTo>
                <a:cubicBezTo>
                  <a:pt x="127" y="548"/>
                  <a:pt x="126" y="545"/>
                  <a:pt x="126" y="543"/>
                </a:cubicBezTo>
                <a:cubicBezTo>
                  <a:pt x="126" y="543"/>
                  <a:pt x="126" y="543"/>
                  <a:pt x="129" y="535"/>
                </a:cubicBezTo>
                <a:cubicBezTo>
                  <a:pt x="129" y="534"/>
                  <a:pt x="130" y="534"/>
                  <a:pt x="130" y="534"/>
                </a:cubicBezTo>
                <a:cubicBezTo>
                  <a:pt x="130" y="533"/>
                  <a:pt x="131" y="533"/>
                  <a:pt x="131" y="532"/>
                </a:cubicBezTo>
                <a:cubicBezTo>
                  <a:pt x="131" y="532"/>
                  <a:pt x="132" y="525"/>
                  <a:pt x="133" y="522"/>
                </a:cubicBezTo>
                <a:cubicBezTo>
                  <a:pt x="134" y="519"/>
                  <a:pt x="134" y="519"/>
                  <a:pt x="133" y="516"/>
                </a:cubicBezTo>
                <a:moveTo>
                  <a:pt x="19" y="357"/>
                </a:moveTo>
                <a:cubicBezTo>
                  <a:pt x="20" y="357"/>
                  <a:pt x="20" y="357"/>
                  <a:pt x="20" y="357"/>
                </a:cubicBezTo>
                <a:cubicBezTo>
                  <a:pt x="19" y="357"/>
                  <a:pt x="19" y="356"/>
                  <a:pt x="19" y="356"/>
                </a:cubicBezTo>
                <a:cubicBezTo>
                  <a:pt x="19" y="355"/>
                  <a:pt x="19" y="353"/>
                  <a:pt x="19" y="352"/>
                </a:cubicBezTo>
                <a:cubicBezTo>
                  <a:pt x="17" y="353"/>
                  <a:pt x="17" y="353"/>
                  <a:pt x="17" y="353"/>
                </a:cubicBezTo>
                <a:cubicBezTo>
                  <a:pt x="16" y="353"/>
                  <a:pt x="16" y="353"/>
                  <a:pt x="16" y="353"/>
                </a:cubicBezTo>
                <a:cubicBezTo>
                  <a:pt x="16" y="352"/>
                  <a:pt x="16" y="352"/>
                  <a:pt x="15" y="351"/>
                </a:cubicBezTo>
                <a:cubicBezTo>
                  <a:pt x="15" y="351"/>
                  <a:pt x="15" y="351"/>
                  <a:pt x="15" y="351"/>
                </a:cubicBezTo>
                <a:cubicBezTo>
                  <a:pt x="14" y="352"/>
                  <a:pt x="14" y="353"/>
                  <a:pt x="14" y="353"/>
                </a:cubicBezTo>
                <a:cubicBezTo>
                  <a:pt x="13" y="353"/>
                  <a:pt x="13" y="353"/>
                  <a:pt x="13" y="353"/>
                </a:cubicBezTo>
                <a:cubicBezTo>
                  <a:pt x="13" y="353"/>
                  <a:pt x="13" y="353"/>
                  <a:pt x="12" y="352"/>
                </a:cubicBezTo>
                <a:cubicBezTo>
                  <a:pt x="12" y="351"/>
                  <a:pt x="12" y="351"/>
                  <a:pt x="12" y="351"/>
                </a:cubicBezTo>
                <a:cubicBezTo>
                  <a:pt x="12" y="350"/>
                  <a:pt x="12" y="350"/>
                  <a:pt x="11" y="349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10" y="348"/>
                  <a:pt x="10" y="348"/>
                  <a:pt x="10" y="348"/>
                </a:cubicBezTo>
                <a:cubicBezTo>
                  <a:pt x="10" y="348"/>
                  <a:pt x="10" y="347"/>
                  <a:pt x="9" y="347"/>
                </a:cubicBezTo>
                <a:cubicBezTo>
                  <a:pt x="9" y="347"/>
                  <a:pt x="9" y="347"/>
                  <a:pt x="8" y="348"/>
                </a:cubicBezTo>
                <a:cubicBezTo>
                  <a:pt x="8" y="350"/>
                  <a:pt x="8" y="353"/>
                  <a:pt x="8" y="355"/>
                </a:cubicBezTo>
                <a:cubicBezTo>
                  <a:pt x="8" y="359"/>
                  <a:pt x="8" y="360"/>
                  <a:pt x="8" y="360"/>
                </a:cubicBezTo>
                <a:cubicBezTo>
                  <a:pt x="9" y="360"/>
                  <a:pt x="9" y="360"/>
                  <a:pt x="9" y="360"/>
                </a:cubicBezTo>
                <a:cubicBezTo>
                  <a:pt x="9" y="360"/>
                  <a:pt x="9" y="360"/>
                  <a:pt x="10" y="358"/>
                </a:cubicBezTo>
                <a:cubicBezTo>
                  <a:pt x="10" y="357"/>
                  <a:pt x="11" y="357"/>
                  <a:pt x="11" y="357"/>
                </a:cubicBezTo>
                <a:cubicBezTo>
                  <a:pt x="11" y="357"/>
                  <a:pt x="11" y="357"/>
                  <a:pt x="12" y="358"/>
                </a:cubicBezTo>
                <a:cubicBezTo>
                  <a:pt x="12" y="358"/>
                  <a:pt x="12" y="358"/>
                  <a:pt x="12" y="358"/>
                </a:cubicBezTo>
                <a:cubicBezTo>
                  <a:pt x="12" y="358"/>
                  <a:pt x="12" y="358"/>
                  <a:pt x="12" y="358"/>
                </a:cubicBezTo>
                <a:cubicBezTo>
                  <a:pt x="12" y="357"/>
                  <a:pt x="12" y="357"/>
                  <a:pt x="13" y="358"/>
                </a:cubicBezTo>
                <a:cubicBezTo>
                  <a:pt x="14" y="358"/>
                  <a:pt x="15" y="357"/>
                  <a:pt x="15" y="357"/>
                </a:cubicBezTo>
                <a:cubicBezTo>
                  <a:pt x="16" y="357"/>
                  <a:pt x="16" y="357"/>
                  <a:pt x="16" y="357"/>
                </a:cubicBezTo>
                <a:cubicBezTo>
                  <a:pt x="17" y="358"/>
                  <a:pt x="18" y="358"/>
                  <a:pt x="18" y="358"/>
                </a:cubicBezTo>
                <a:cubicBezTo>
                  <a:pt x="19" y="358"/>
                  <a:pt x="19" y="358"/>
                  <a:pt x="19" y="358"/>
                </a:cubicBezTo>
                <a:cubicBezTo>
                  <a:pt x="19" y="358"/>
                  <a:pt x="19" y="358"/>
                  <a:pt x="19" y="357"/>
                </a:cubicBezTo>
                <a:moveTo>
                  <a:pt x="4" y="358"/>
                </a:moveTo>
                <a:cubicBezTo>
                  <a:pt x="4" y="357"/>
                  <a:pt x="4" y="355"/>
                  <a:pt x="4" y="355"/>
                </a:cubicBezTo>
                <a:cubicBezTo>
                  <a:pt x="4" y="354"/>
                  <a:pt x="4" y="354"/>
                  <a:pt x="4" y="354"/>
                </a:cubicBezTo>
                <a:cubicBezTo>
                  <a:pt x="4" y="354"/>
                  <a:pt x="4" y="353"/>
                  <a:pt x="4" y="353"/>
                </a:cubicBezTo>
                <a:cubicBezTo>
                  <a:pt x="4" y="353"/>
                  <a:pt x="4" y="353"/>
                  <a:pt x="4" y="353"/>
                </a:cubicBezTo>
                <a:cubicBezTo>
                  <a:pt x="3" y="353"/>
                  <a:pt x="3" y="352"/>
                  <a:pt x="3" y="352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3" y="356"/>
                  <a:pt x="3" y="356"/>
                </a:cubicBezTo>
                <a:cubicBezTo>
                  <a:pt x="3" y="356"/>
                  <a:pt x="4" y="357"/>
                  <a:pt x="4" y="357"/>
                </a:cubicBezTo>
                <a:cubicBezTo>
                  <a:pt x="4" y="358"/>
                  <a:pt x="4" y="359"/>
                  <a:pt x="4" y="360"/>
                </a:cubicBezTo>
                <a:cubicBezTo>
                  <a:pt x="4" y="360"/>
                  <a:pt x="4" y="360"/>
                  <a:pt x="4" y="360"/>
                </a:cubicBezTo>
                <a:cubicBezTo>
                  <a:pt x="4" y="360"/>
                  <a:pt x="4" y="360"/>
                  <a:pt x="4" y="358"/>
                </a:cubicBezTo>
                <a:moveTo>
                  <a:pt x="4" y="343"/>
                </a:moveTo>
                <a:cubicBezTo>
                  <a:pt x="5" y="343"/>
                  <a:pt x="6" y="343"/>
                  <a:pt x="7" y="343"/>
                </a:cubicBezTo>
                <a:cubicBezTo>
                  <a:pt x="7" y="342"/>
                  <a:pt x="7" y="336"/>
                  <a:pt x="6" y="335"/>
                </a:cubicBezTo>
                <a:cubicBezTo>
                  <a:pt x="6" y="335"/>
                  <a:pt x="6" y="335"/>
                  <a:pt x="6" y="335"/>
                </a:cubicBezTo>
                <a:cubicBezTo>
                  <a:pt x="5" y="335"/>
                  <a:pt x="5" y="335"/>
                  <a:pt x="5" y="335"/>
                </a:cubicBezTo>
                <a:cubicBezTo>
                  <a:pt x="5" y="335"/>
                  <a:pt x="5" y="335"/>
                  <a:pt x="5" y="335"/>
                </a:cubicBezTo>
                <a:cubicBezTo>
                  <a:pt x="5" y="335"/>
                  <a:pt x="5" y="335"/>
                  <a:pt x="4" y="327"/>
                </a:cubicBezTo>
                <a:cubicBezTo>
                  <a:pt x="4" y="325"/>
                  <a:pt x="4" y="325"/>
                  <a:pt x="4" y="324"/>
                </a:cubicBezTo>
                <a:cubicBezTo>
                  <a:pt x="5" y="323"/>
                  <a:pt x="5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4"/>
                </a:cubicBezTo>
                <a:cubicBezTo>
                  <a:pt x="4" y="323"/>
                  <a:pt x="4" y="323"/>
                  <a:pt x="4" y="323"/>
                </a:cubicBezTo>
                <a:cubicBezTo>
                  <a:pt x="4" y="323"/>
                  <a:pt x="4" y="323"/>
                  <a:pt x="4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2" y="331"/>
                  <a:pt x="3" y="332"/>
                </a:cubicBezTo>
                <a:cubicBezTo>
                  <a:pt x="3" y="331"/>
                  <a:pt x="3" y="330"/>
                  <a:pt x="3" y="329"/>
                </a:cubicBezTo>
                <a:cubicBezTo>
                  <a:pt x="4" y="329"/>
                  <a:pt x="3" y="332"/>
                  <a:pt x="3" y="334"/>
                </a:cubicBezTo>
                <a:cubicBezTo>
                  <a:pt x="3" y="335"/>
                  <a:pt x="3" y="337"/>
                  <a:pt x="4" y="337"/>
                </a:cubicBezTo>
                <a:cubicBezTo>
                  <a:pt x="4" y="337"/>
                  <a:pt x="4" y="337"/>
                  <a:pt x="4" y="337"/>
                </a:cubicBezTo>
                <a:cubicBezTo>
                  <a:pt x="4" y="337"/>
                  <a:pt x="4" y="337"/>
                  <a:pt x="4" y="339"/>
                </a:cubicBezTo>
                <a:cubicBezTo>
                  <a:pt x="4" y="339"/>
                  <a:pt x="4" y="342"/>
                  <a:pt x="4" y="343"/>
                </a:cubicBezTo>
                <a:moveTo>
                  <a:pt x="287" y="80"/>
                </a:moveTo>
                <a:cubicBezTo>
                  <a:pt x="287" y="79"/>
                  <a:pt x="288" y="78"/>
                  <a:pt x="289" y="77"/>
                </a:cubicBezTo>
                <a:cubicBezTo>
                  <a:pt x="289" y="76"/>
                  <a:pt x="289" y="76"/>
                  <a:pt x="289" y="75"/>
                </a:cubicBezTo>
                <a:cubicBezTo>
                  <a:pt x="288" y="75"/>
                  <a:pt x="288" y="75"/>
                  <a:pt x="287" y="74"/>
                </a:cubicBezTo>
                <a:cubicBezTo>
                  <a:pt x="289" y="71"/>
                  <a:pt x="289" y="71"/>
                  <a:pt x="290" y="70"/>
                </a:cubicBezTo>
                <a:cubicBezTo>
                  <a:pt x="289" y="70"/>
                  <a:pt x="288" y="70"/>
                  <a:pt x="287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4" y="70"/>
                  <a:pt x="282" y="72"/>
                  <a:pt x="280" y="72"/>
                </a:cubicBezTo>
                <a:cubicBezTo>
                  <a:pt x="279" y="72"/>
                  <a:pt x="279" y="72"/>
                  <a:pt x="278" y="72"/>
                </a:cubicBezTo>
                <a:cubicBezTo>
                  <a:pt x="278" y="71"/>
                  <a:pt x="277" y="71"/>
                  <a:pt x="276" y="71"/>
                </a:cubicBezTo>
                <a:cubicBezTo>
                  <a:pt x="274" y="71"/>
                  <a:pt x="272" y="73"/>
                  <a:pt x="270" y="73"/>
                </a:cubicBezTo>
                <a:cubicBezTo>
                  <a:pt x="270" y="73"/>
                  <a:pt x="269" y="73"/>
                  <a:pt x="268" y="73"/>
                </a:cubicBezTo>
                <a:cubicBezTo>
                  <a:pt x="268" y="72"/>
                  <a:pt x="269" y="72"/>
                  <a:pt x="269" y="71"/>
                </a:cubicBezTo>
                <a:cubicBezTo>
                  <a:pt x="269" y="71"/>
                  <a:pt x="270" y="70"/>
                  <a:pt x="270" y="70"/>
                </a:cubicBezTo>
                <a:cubicBezTo>
                  <a:pt x="270" y="69"/>
                  <a:pt x="270" y="69"/>
                  <a:pt x="270" y="68"/>
                </a:cubicBezTo>
                <a:cubicBezTo>
                  <a:pt x="269" y="69"/>
                  <a:pt x="269" y="69"/>
                  <a:pt x="269" y="69"/>
                </a:cubicBezTo>
                <a:cubicBezTo>
                  <a:pt x="268" y="69"/>
                  <a:pt x="268" y="70"/>
                  <a:pt x="268" y="70"/>
                </a:cubicBezTo>
                <a:cubicBezTo>
                  <a:pt x="268" y="70"/>
                  <a:pt x="262" y="67"/>
                  <a:pt x="258" y="73"/>
                </a:cubicBezTo>
                <a:cubicBezTo>
                  <a:pt x="259" y="73"/>
                  <a:pt x="260" y="73"/>
                  <a:pt x="261" y="73"/>
                </a:cubicBezTo>
                <a:cubicBezTo>
                  <a:pt x="263" y="73"/>
                  <a:pt x="263" y="73"/>
                  <a:pt x="263" y="73"/>
                </a:cubicBezTo>
                <a:cubicBezTo>
                  <a:pt x="263" y="75"/>
                  <a:pt x="263" y="75"/>
                  <a:pt x="263" y="75"/>
                </a:cubicBezTo>
                <a:cubicBezTo>
                  <a:pt x="264" y="76"/>
                  <a:pt x="262" y="76"/>
                  <a:pt x="262" y="77"/>
                </a:cubicBezTo>
                <a:cubicBezTo>
                  <a:pt x="260" y="76"/>
                  <a:pt x="257" y="76"/>
                  <a:pt x="256" y="76"/>
                </a:cubicBezTo>
                <a:cubicBezTo>
                  <a:pt x="255" y="77"/>
                  <a:pt x="255" y="78"/>
                  <a:pt x="254" y="79"/>
                </a:cubicBezTo>
                <a:cubicBezTo>
                  <a:pt x="255" y="78"/>
                  <a:pt x="255" y="78"/>
                  <a:pt x="256" y="78"/>
                </a:cubicBezTo>
                <a:cubicBezTo>
                  <a:pt x="257" y="78"/>
                  <a:pt x="258" y="78"/>
                  <a:pt x="258" y="78"/>
                </a:cubicBezTo>
                <a:cubicBezTo>
                  <a:pt x="259" y="79"/>
                  <a:pt x="259" y="79"/>
                  <a:pt x="259" y="79"/>
                </a:cubicBezTo>
                <a:cubicBezTo>
                  <a:pt x="258" y="80"/>
                  <a:pt x="257" y="81"/>
                  <a:pt x="256" y="82"/>
                </a:cubicBezTo>
                <a:cubicBezTo>
                  <a:pt x="256" y="83"/>
                  <a:pt x="256" y="83"/>
                  <a:pt x="256" y="83"/>
                </a:cubicBezTo>
                <a:cubicBezTo>
                  <a:pt x="256" y="83"/>
                  <a:pt x="257" y="83"/>
                  <a:pt x="257" y="83"/>
                </a:cubicBezTo>
                <a:cubicBezTo>
                  <a:pt x="259" y="83"/>
                  <a:pt x="260" y="83"/>
                  <a:pt x="261" y="83"/>
                </a:cubicBezTo>
                <a:cubicBezTo>
                  <a:pt x="262" y="83"/>
                  <a:pt x="262" y="83"/>
                  <a:pt x="263" y="83"/>
                </a:cubicBezTo>
                <a:cubicBezTo>
                  <a:pt x="264" y="83"/>
                  <a:pt x="264" y="83"/>
                  <a:pt x="264" y="84"/>
                </a:cubicBezTo>
                <a:cubicBezTo>
                  <a:pt x="264" y="84"/>
                  <a:pt x="264" y="86"/>
                  <a:pt x="266" y="86"/>
                </a:cubicBezTo>
                <a:cubicBezTo>
                  <a:pt x="267" y="86"/>
                  <a:pt x="268" y="86"/>
                  <a:pt x="269" y="86"/>
                </a:cubicBezTo>
                <a:cubicBezTo>
                  <a:pt x="270" y="85"/>
                  <a:pt x="270" y="85"/>
                  <a:pt x="272" y="83"/>
                </a:cubicBezTo>
                <a:cubicBezTo>
                  <a:pt x="273" y="83"/>
                  <a:pt x="275" y="82"/>
                  <a:pt x="275" y="82"/>
                </a:cubicBezTo>
                <a:cubicBezTo>
                  <a:pt x="276" y="82"/>
                  <a:pt x="277" y="82"/>
                  <a:pt x="277" y="81"/>
                </a:cubicBezTo>
                <a:cubicBezTo>
                  <a:pt x="278" y="80"/>
                  <a:pt x="279" y="80"/>
                  <a:pt x="281" y="80"/>
                </a:cubicBezTo>
                <a:cubicBezTo>
                  <a:pt x="282" y="79"/>
                  <a:pt x="282" y="79"/>
                  <a:pt x="287" y="80"/>
                </a:cubicBezTo>
                <a:moveTo>
                  <a:pt x="103" y="171"/>
                </a:moveTo>
                <a:cubicBezTo>
                  <a:pt x="104" y="170"/>
                  <a:pt x="104" y="170"/>
                  <a:pt x="104" y="170"/>
                </a:cubicBezTo>
                <a:cubicBezTo>
                  <a:pt x="104" y="169"/>
                  <a:pt x="104" y="169"/>
                  <a:pt x="104" y="168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103" y="168"/>
                  <a:pt x="103" y="164"/>
                  <a:pt x="103" y="164"/>
                </a:cubicBezTo>
                <a:cubicBezTo>
                  <a:pt x="103" y="163"/>
                  <a:pt x="103" y="163"/>
                  <a:pt x="101" y="162"/>
                </a:cubicBezTo>
                <a:cubicBezTo>
                  <a:pt x="101" y="162"/>
                  <a:pt x="101" y="162"/>
                  <a:pt x="101" y="161"/>
                </a:cubicBezTo>
                <a:cubicBezTo>
                  <a:pt x="104" y="158"/>
                  <a:pt x="104" y="158"/>
                  <a:pt x="104" y="158"/>
                </a:cubicBezTo>
                <a:cubicBezTo>
                  <a:pt x="105" y="157"/>
                  <a:pt x="106" y="157"/>
                  <a:pt x="106" y="157"/>
                </a:cubicBezTo>
                <a:cubicBezTo>
                  <a:pt x="108" y="155"/>
                  <a:pt x="108" y="154"/>
                  <a:pt x="108" y="153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152"/>
                  <a:pt x="106" y="153"/>
                  <a:pt x="106" y="153"/>
                </a:cubicBezTo>
                <a:cubicBezTo>
                  <a:pt x="104" y="155"/>
                  <a:pt x="104" y="157"/>
                  <a:pt x="102" y="158"/>
                </a:cubicBezTo>
                <a:cubicBezTo>
                  <a:pt x="99" y="162"/>
                  <a:pt x="95" y="165"/>
                  <a:pt x="92" y="168"/>
                </a:cubicBezTo>
                <a:cubicBezTo>
                  <a:pt x="90" y="170"/>
                  <a:pt x="90" y="170"/>
                  <a:pt x="88" y="174"/>
                </a:cubicBezTo>
                <a:cubicBezTo>
                  <a:pt x="90" y="175"/>
                  <a:pt x="92" y="175"/>
                  <a:pt x="94" y="175"/>
                </a:cubicBezTo>
                <a:cubicBezTo>
                  <a:pt x="95" y="175"/>
                  <a:pt x="95" y="175"/>
                  <a:pt x="95" y="177"/>
                </a:cubicBezTo>
                <a:cubicBezTo>
                  <a:pt x="94" y="180"/>
                  <a:pt x="95" y="181"/>
                  <a:pt x="95" y="182"/>
                </a:cubicBezTo>
                <a:cubicBezTo>
                  <a:pt x="96" y="181"/>
                  <a:pt x="96" y="181"/>
                  <a:pt x="96" y="181"/>
                </a:cubicBezTo>
                <a:cubicBezTo>
                  <a:pt x="97" y="181"/>
                  <a:pt x="97" y="180"/>
                  <a:pt x="99" y="176"/>
                </a:cubicBezTo>
                <a:cubicBezTo>
                  <a:pt x="101" y="173"/>
                  <a:pt x="101" y="173"/>
                  <a:pt x="103" y="171"/>
                </a:cubicBezTo>
                <a:moveTo>
                  <a:pt x="89" y="162"/>
                </a:moveTo>
                <a:cubicBezTo>
                  <a:pt x="89" y="162"/>
                  <a:pt x="89" y="162"/>
                  <a:pt x="89" y="162"/>
                </a:cubicBezTo>
                <a:cubicBezTo>
                  <a:pt x="89" y="162"/>
                  <a:pt x="89" y="161"/>
                  <a:pt x="88" y="161"/>
                </a:cubicBezTo>
                <a:cubicBezTo>
                  <a:pt x="88" y="161"/>
                  <a:pt x="88" y="161"/>
                  <a:pt x="88" y="161"/>
                </a:cubicBezTo>
                <a:cubicBezTo>
                  <a:pt x="88" y="160"/>
                  <a:pt x="88" y="160"/>
                  <a:pt x="88" y="159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7" y="158"/>
                  <a:pt x="87" y="159"/>
                  <a:pt x="86" y="159"/>
                </a:cubicBezTo>
                <a:cubicBezTo>
                  <a:pt x="86" y="159"/>
                  <a:pt x="86" y="160"/>
                  <a:pt x="86" y="160"/>
                </a:cubicBezTo>
                <a:cubicBezTo>
                  <a:pt x="86" y="161"/>
                  <a:pt x="86" y="161"/>
                  <a:pt x="86" y="162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6"/>
                  <a:pt x="85" y="166"/>
                  <a:pt x="89" y="162"/>
                </a:cubicBezTo>
                <a:moveTo>
                  <a:pt x="363" y="4"/>
                </a:move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1" y="3"/>
                </a:cubicBezTo>
                <a:cubicBezTo>
                  <a:pt x="361" y="3"/>
                  <a:pt x="356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4" y="4"/>
                </a:cubicBezTo>
                <a:cubicBezTo>
                  <a:pt x="354" y="4"/>
                  <a:pt x="354" y="4"/>
                  <a:pt x="353" y="4"/>
                </a:cubicBezTo>
                <a:cubicBezTo>
                  <a:pt x="351" y="5"/>
                  <a:pt x="349" y="5"/>
                  <a:pt x="348" y="6"/>
                </a:cubicBezTo>
                <a:cubicBezTo>
                  <a:pt x="350" y="5"/>
                  <a:pt x="352" y="5"/>
                  <a:pt x="354" y="4"/>
                </a:cubicBezTo>
                <a:cubicBezTo>
                  <a:pt x="354" y="4"/>
                  <a:pt x="355" y="4"/>
                  <a:pt x="355" y="4"/>
                </a:cubicBezTo>
                <a:cubicBezTo>
                  <a:pt x="358" y="3"/>
                  <a:pt x="358" y="3"/>
                  <a:pt x="360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7" y="3"/>
                  <a:pt x="354" y="3"/>
                  <a:pt x="352" y="4"/>
                </a:cubicBezTo>
                <a:cubicBezTo>
                  <a:pt x="354" y="3"/>
                  <a:pt x="354" y="3"/>
                  <a:pt x="355" y="3"/>
                </a:cubicBezTo>
                <a:cubicBezTo>
                  <a:pt x="355" y="3"/>
                  <a:pt x="355" y="3"/>
                  <a:pt x="356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6" y="3"/>
                  <a:pt x="356" y="3"/>
                </a:cubicBezTo>
                <a:cubicBezTo>
                  <a:pt x="355" y="3"/>
                  <a:pt x="355" y="3"/>
                  <a:pt x="354" y="3"/>
                </a:cubicBezTo>
                <a:cubicBezTo>
                  <a:pt x="354" y="3"/>
                  <a:pt x="353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3"/>
                  <a:pt x="352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1" y="3"/>
                  <a:pt x="351" y="3"/>
                </a:cubicBezTo>
                <a:cubicBezTo>
                  <a:pt x="351" y="3"/>
                  <a:pt x="350" y="3"/>
                  <a:pt x="350" y="3"/>
                </a:cubicBezTo>
                <a:cubicBezTo>
                  <a:pt x="351" y="3"/>
                  <a:pt x="353" y="2"/>
                  <a:pt x="355" y="2"/>
                </a:cubicBezTo>
                <a:cubicBezTo>
                  <a:pt x="356" y="2"/>
                  <a:pt x="356" y="2"/>
                  <a:pt x="358" y="2"/>
                </a:cubicBezTo>
                <a:cubicBezTo>
                  <a:pt x="359" y="2"/>
                  <a:pt x="359" y="2"/>
                  <a:pt x="359" y="2"/>
                </a:cubicBezTo>
                <a:cubicBezTo>
                  <a:pt x="359" y="2"/>
                  <a:pt x="360" y="2"/>
                  <a:pt x="361" y="2"/>
                </a:cubicBezTo>
                <a:cubicBezTo>
                  <a:pt x="362" y="2"/>
                  <a:pt x="362" y="2"/>
                  <a:pt x="364" y="2"/>
                </a:cubicBezTo>
                <a:cubicBezTo>
                  <a:pt x="364" y="2"/>
                  <a:pt x="365" y="2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6" y="1"/>
                  <a:pt x="365" y="1"/>
                  <a:pt x="366" y="1"/>
                </a:cubicBezTo>
                <a:cubicBezTo>
                  <a:pt x="366" y="1"/>
                  <a:pt x="366" y="1"/>
                  <a:pt x="366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4" y="1"/>
                  <a:pt x="364" y="1"/>
                  <a:pt x="364" y="1"/>
                </a:cubicBezTo>
                <a:cubicBezTo>
                  <a:pt x="363" y="1"/>
                  <a:pt x="363" y="1"/>
                  <a:pt x="363" y="1"/>
                </a:cubicBezTo>
                <a:cubicBezTo>
                  <a:pt x="364" y="1"/>
                  <a:pt x="364" y="1"/>
                  <a:pt x="364" y="1"/>
                </a:cubicBezTo>
                <a:cubicBezTo>
                  <a:pt x="364" y="1"/>
                  <a:pt x="364" y="1"/>
                  <a:pt x="365" y="1"/>
                </a:cubicBezTo>
                <a:cubicBezTo>
                  <a:pt x="365" y="1"/>
                  <a:pt x="366" y="1"/>
                  <a:pt x="366" y="1"/>
                </a:cubicBezTo>
                <a:cubicBezTo>
                  <a:pt x="367" y="1"/>
                  <a:pt x="367" y="1"/>
                  <a:pt x="368" y="1"/>
                </a:cubicBezTo>
                <a:cubicBezTo>
                  <a:pt x="369" y="1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69" y="0"/>
                </a:cubicBezTo>
                <a:cubicBezTo>
                  <a:pt x="369" y="0"/>
                  <a:pt x="368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5" y="0"/>
                  <a:pt x="363" y="1"/>
                  <a:pt x="362" y="1"/>
                </a:cubicBezTo>
                <a:cubicBezTo>
                  <a:pt x="361" y="1"/>
                  <a:pt x="361" y="1"/>
                  <a:pt x="362" y="0"/>
                </a:cubicBezTo>
                <a:cubicBezTo>
                  <a:pt x="362" y="0"/>
                  <a:pt x="363" y="0"/>
                  <a:pt x="363" y="0"/>
                </a:cubicBezTo>
                <a:cubicBezTo>
                  <a:pt x="363" y="0"/>
                  <a:pt x="362" y="0"/>
                  <a:pt x="361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59" y="0"/>
                  <a:pt x="359" y="1"/>
                  <a:pt x="358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7" y="1"/>
                  <a:pt x="357" y="1"/>
                  <a:pt x="357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5" y="1"/>
                  <a:pt x="354" y="1"/>
                  <a:pt x="353" y="1"/>
                </a:cubicBezTo>
                <a:cubicBezTo>
                  <a:pt x="353" y="1"/>
                  <a:pt x="353" y="1"/>
                  <a:pt x="353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5" y="1"/>
                  <a:pt x="355" y="1"/>
                  <a:pt x="355" y="1"/>
                </a:cubicBezTo>
                <a:cubicBezTo>
                  <a:pt x="354" y="1"/>
                  <a:pt x="354" y="1"/>
                  <a:pt x="354" y="1"/>
                </a:cubicBezTo>
                <a:cubicBezTo>
                  <a:pt x="352" y="1"/>
                  <a:pt x="352" y="1"/>
                  <a:pt x="352" y="1"/>
                </a:cubicBezTo>
                <a:cubicBezTo>
                  <a:pt x="352" y="1"/>
                  <a:pt x="352" y="1"/>
                  <a:pt x="352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7" y="2"/>
                  <a:pt x="347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49" y="2"/>
                  <a:pt x="349" y="2"/>
                  <a:pt x="349" y="2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0" y="1"/>
                  <a:pt x="350" y="1"/>
                  <a:pt x="350" y="1"/>
                </a:cubicBezTo>
                <a:cubicBezTo>
                  <a:pt x="351" y="1"/>
                  <a:pt x="351" y="1"/>
                  <a:pt x="351" y="1"/>
                </a:cubicBezTo>
                <a:cubicBezTo>
                  <a:pt x="351" y="1"/>
                  <a:pt x="350" y="1"/>
                  <a:pt x="350" y="1"/>
                </a:cubicBezTo>
                <a:cubicBezTo>
                  <a:pt x="349" y="1"/>
                  <a:pt x="348" y="1"/>
                  <a:pt x="348" y="2"/>
                </a:cubicBezTo>
                <a:cubicBezTo>
                  <a:pt x="348" y="2"/>
                  <a:pt x="348" y="2"/>
                  <a:pt x="348" y="2"/>
                </a:cubicBezTo>
                <a:cubicBezTo>
                  <a:pt x="347" y="2"/>
                  <a:pt x="347" y="2"/>
                  <a:pt x="347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4" y="2"/>
                  <a:pt x="344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2" y="2"/>
                  <a:pt x="341" y="2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3"/>
                  <a:pt x="341" y="3"/>
                  <a:pt x="341" y="3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7" y="1"/>
                  <a:pt x="347" y="1"/>
                  <a:pt x="347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8" y="1"/>
                  <a:pt x="348" y="1"/>
                  <a:pt x="346" y="1"/>
                </a:cubicBezTo>
                <a:cubicBezTo>
                  <a:pt x="345" y="2"/>
                  <a:pt x="344" y="2"/>
                  <a:pt x="343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39" y="2"/>
                  <a:pt x="338" y="3"/>
                </a:cubicBezTo>
                <a:cubicBezTo>
                  <a:pt x="338" y="3"/>
                  <a:pt x="338" y="3"/>
                  <a:pt x="338" y="3"/>
                </a:cubicBezTo>
                <a:cubicBezTo>
                  <a:pt x="337" y="3"/>
                  <a:pt x="337" y="3"/>
                  <a:pt x="337" y="3"/>
                </a:cubicBezTo>
                <a:cubicBezTo>
                  <a:pt x="338" y="2"/>
                  <a:pt x="338" y="2"/>
                  <a:pt x="338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9" y="2"/>
                  <a:pt x="340" y="2"/>
                  <a:pt x="340" y="2"/>
                </a:cubicBezTo>
                <a:cubicBezTo>
                  <a:pt x="341" y="2"/>
                  <a:pt x="341" y="2"/>
                  <a:pt x="342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3" y="2"/>
                  <a:pt x="343" y="2"/>
                  <a:pt x="343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4" y="2"/>
                  <a:pt x="344" y="2"/>
                  <a:pt x="344" y="2"/>
                </a:cubicBezTo>
                <a:cubicBezTo>
                  <a:pt x="345" y="2"/>
                  <a:pt x="345" y="2"/>
                  <a:pt x="345" y="2"/>
                </a:cubicBezTo>
                <a:cubicBezTo>
                  <a:pt x="346" y="2"/>
                  <a:pt x="346" y="2"/>
                  <a:pt x="346" y="2"/>
                </a:cubicBezTo>
                <a:cubicBezTo>
                  <a:pt x="346" y="1"/>
                  <a:pt x="346" y="1"/>
                  <a:pt x="346" y="1"/>
                </a:cubicBezTo>
                <a:cubicBezTo>
                  <a:pt x="347" y="1"/>
                  <a:pt x="347" y="1"/>
                  <a:pt x="348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9" y="1"/>
                  <a:pt x="349" y="1"/>
                  <a:pt x="349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6" y="1"/>
                  <a:pt x="346" y="1"/>
                  <a:pt x="346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5" y="1"/>
                  <a:pt x="345" y="1"/>
                  <a:pt x="345" y="1"/>
                </a:cubicBezTo>
                <a:cubicBezTo>
                  <a:pt x="344" y="1"/>
                  <a:pt x="344" y="1"/>
                  <a:pt x="344" y="1"/>
                </a:cubicBezTo>
                <a:cubicBezTo>
                  <a:pt x="344" y="1"/>
                  <a:pt x="344" y="1"/>
                  <a:pt x="344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2"/>
                  <a:pt x="343" y="2"/>
                  <a:pt x="343" y="2"/>
                </a:cubicBezTo>
                <a:cubicBezTo>
                  <a:pt x="342" y="2"/>
                  <a:pt x="342" y="2"/>
                  <a:pt x="342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6" y="2"/>
                  <a:pt x="336" y="2"/>
                  <a:pt x="336" y="2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5" y="3"/>
                  <a:pt x="335" y="3"/>
                  <a:pt x="335" y="3"/>
                </a:cubicBezTo>
                <a:cubicBezTo>
                  <a:pt x="336" y="3"/>
                  <a:pt x="336" y="3"/>
                  <a:pt x="336" y="3"/>
                </a:cubicBezTo>
                <a:cubicBezTo>
                  <a:pt x="336" y="2"/>
                  <a:pt x="336" y="2"/>
                  <a:pt x="336" y="2"/>
                </a:cubicBezTo>
                <a:cubicBezTo>
                  <a:pt x="336" y="2"/>
                  <a:pt x="336" y="2"/>
                  <a:pt x="336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1" y="2"/>
                  <a:pt x="341" y="2"/>
                  <a:pt x="341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40" y="2"/>
                  <a:pt x="340" y="2"/>
                  <a:pt x="340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9" y="2"/>
                  <a:pt x="339" y="2"/>
                  <a:pt x="339" y="2"/>
                </a:cubicBezTo>
                <a:cubicBezTo>
                  <a:pt x="338" y="2"/>
                  <a:pt x="338" y="2"/>
                  <a:pt x="338" y="2"/>
                </a:cubicBezTo>
                <a:cubicBezTo>
                  <a:pt x="337" y="2"/>
                  <a:pt x="336" y="2"/>
                  <a:pt x="336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4" y="2"/>
                  <a:pt x="334" y="2"/>
                  <a:pt x="334" y="2"/>
                </a:cubicBezTo>
                <a:cubicBezTo>
                  <a:pt x="332" y="3"/>
                  <a:pt x="331" y="3"/>
                  <a:pt x="329" y="3"/>
                </a:cubicBezTo>
                <a:cubicBezTo>
                  <a:pt x="329" y="3"/>
                  <a:pt x="329" y="3"/>
                  <a:pt x="329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30" y="3"/>
                  <a:pt x="330" y="3"/>
                </a:cubicBezTo>
                <a:cubicBezTo>
                  <a:pt x="330" y="3"/>
                  <a:pt x="329" y="3"/>
                  <a:pt x="328" y="3"/>
                </a:cubicBezTo>
                <a:cubicBezTo>
                  <a:pt x="327" y="3"/>
                  <a:pt x="326" y="3"/>
                  <a:pt x="325" y="3"/>
                </a:cubicBezTo>
                <a:cubicBezTo>
                  <a:pt x="325" y="3"/>
                  <a:pt x="324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3" y="4"/>
                  <a:pt x="323" y="4"/>
                  <a:pt x="323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2" y="4"/>
                  <a:pt x="322" y="4"/>
                  <a:pt x="322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19" y="4"/>
                  <a:pt x="319" y="4"/>
                  <a:pt x="319" y="4"/>
                </a:cubicBezTo>
                <a:cubicBezTo>
                  <a:pt x="319" y="4"/>
                  <a:pt x="318" y="4"/>
                  <a:pt x="317" y="5"/>
                </a:cubicBezTo>
                <a:cubicBezTo>
                  <a:pt x="317" y="5"/>
                  <a:pt x="317" y="5"/>
                  <a:pt x="317" y="5"/>
                </a:cubicBezTo>
                <a:cubicBezTo>
                  <a:pt x="316" y="5"/>
                  <a:pt x="315" y="5"/>
                  <a:pt x="315" y="5"/>
                </a:cubicBezTo>
                <a:cubicBezTo>
                  <a:pt x="315" y="5"/>
                  <a:pt x="315" y="5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3" y="5"/>
                  <a:pt x="313" y="5"/>
                  <a:pt x="313" y="5"/>
                </a:cubicBezTo>
                <a:cubicBezTo>
                  <a:pt x="313" y="5"/>
                  <a:pt x="313" y="5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5" y="5"/>
                  <a:pt x="315" y="5"/>
                  <a:pt x="315" y="5"/>
                </a:cubicBezTo>
                <a:cubicBezTo>
                  <a:pt x="314" y="5"/>
                  <a:pt x="313" y="6"/>
                  <a:pt x="312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311" y="6"/>
                  <a:pt x="311" y="6"/>
                  <a:pt x="311" y="6"/>
                </a:cubicBezTo>
                <a:cubicBezTo>
                  <a:pt x="310" y="6"/>
                  <a:pt x="310" y="6"/>
                  <a:pt x="310" y="6"/>
                </a:cubicBezTo>
                <a:cubicBezTo>
                  <a:pt x="309" y="6"/>
                  <a:pt x="308" y="6"/>
                  <a:pt x="307" y="7"/>
                </a:cubicBezTo>
                <a:cubicBezTo>
                  <a:pt x="306" y="7"/>
                  <a:pt x="305" y="7"/>
                  <a:pt x="305" y="7"/>
                </a:cubicBezTo>
                <a:cubicBezTo>
                  <a:pt x="304" y="7"/>
                  <a:pt x="304" y="7"/>
                  <a:pt x="304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3" y="7"/>
                  <a:pt x="303" y="7"/>
                  <a:pt x="303" y="7"/>
                </a:cubicBezTo>
                <a:cubicBezTo>
                  <a:pt x="302" y="8"/>
                  <a:pt x="302" y="8"/>
                  <a:pt x="302" y="8"/>
                </a:cubicBezTo>
                <a:cubicBezTo>
                  <a:pt x="302" y="8"/>
                  <a:pt x="302" y="8"/>
                  <a:pt x="302" y="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7"/>
                  <a:pt x="302" y="7"/>
                  <a:pt x="302" y="7"/>
                </a:cubicBezTo>
                <a:cubicBezTo>
                  <a:pt x="301" y="8"/>
                  <a:pt x="301" y="8"/>
                  <a:pt x="301" y="8"/>
                </a:cubicBezTo>
                <a:cubicBezTo>
                  <a:pt x="300" y="8"/>
                  <a:pt x="300" y="8"/>
                  <a:pt x="300" y="8"/>
                </a:cubicBezTo>
                <a:cubicBezTo>
                  <a:pt x="300" y="8"/>
                  <a:pt x="300" y="8"/>
                  <a:pt x="299" y="8"/>
                </a:cubicBezTo>
                <a:cubicBezTo>
                  <a:pt x="299" y="8"/>
                  <a:pt x="298" y="8"/>
                  <a:pt x="298" y="8"/>
                </a:cubicBezTo>
                <a:cubicBezTo>
                  <a:pt x="298" y="8"/>
                  <a:pt x="298" y="8"/>
                  <a:pt x="298" y="8"/>
                </a:cubicBezTo>
                <a:cubicBezTo>
                  <a:pt x="298" y="8"/>
                  <a:pt x="298" y="8"/>
                  <a:pt x="297" y="8"/>
                </a:cubicBezTo>
                <a:cubicBezTo>
                  <a:pt x="296" y="8"/>
                  <a:pt x="296" y="8"/>
                  <a:pt x="296" y="8"/>
                </a:cubicBezTo>
                <a:cubicBezTo>
                  <a:pt x="295" y="8"/>
                  <a:pt x="295" y="8"/>
                  <a:pt x="295" y="8"/>
                </a:cubicBezTo>
                <a:cubicBezTo>
                  <a:pt x="295" y="8"/>
                  <a:pt x="295" y="8"/>
                  <a:pt x="295" y="8"/>
                </a:cubicBezTo>
                <a:cubicBezTo>
                  <a:pt x="295" y="9"/>
                  <a:pt x="295" y="9"/>
                  <a:pt x="295" y="9"/>
                </a:cubicBezTo>
                <a:cubicBezTo>
                  <a:pt x="294" y="9"/>
                  <a:pt x="294" y="9"/>
                  <a:pt x="294" y="9"/>
                </a:cubicBezTo>
                <a:cubicBezTo>
                  <a:pt x="294" y="9"/>
                  <a:pt x="294" y="9"/>
                  <a:pt x="294" y="9"/>
                </a:cubicBezTo>
                <a:cubicBezTo>
                  <a:pt x="293" y="9"/>
                  <a:pt x="293" y="9"/>
                  <a:pt x="293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92" y="9"/>
                  <a:pt x="292" y="9"/>
                  <a:pt x="292" y="9"/>
                </a:cubicBezTo>
                <a:cubicBezTo>
                  <a:pt x="289" y="10"/>
                  <a:pt x="287" y="11"/>
                  <a:pt x="284" y="11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2" y="12"/>
                  <a:pt x="282" y="12"/>
                  <a:pt x="282" y="12"/>
                </a:cubicBezTo>
                <a:cubicBezTo>
                  <a:pt x="282" y="12"/>
                  <a:pt x="282" y="12"/>
                  <a:pt x="282" y="12"/>
                </a:cubicBezTo>
                <a:cubicBezTo>
                  <a:pt x="283" y="12"/>
                  <a:pt x="283" y="12"/>
                  <a:pt x="283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4" y="12"/>
                  <a:pt x="284" y="12"/>
                  <a:pt x="285" y="12"/>
                </a:cubicBezTo>
                <a:cubicBezTo>
                  <a:pt x="285" y="12"/>
                  <a:pt x="285" y="12"/>
                  <a:pt x="285" y="12"/>
                </a:cubicBezTo>
                <a:cubicBezTo>
                  <a:pt x="285" y="12"/>
                  <a:pt x="285" y="12"/>
                  <a:pt x="285" y="12"/>
                </a:cubicBezTo>
                <a:cubicBezTo>
                  <a:pt x="284" y="12"/>
                  <a:pt x="283" y="12"/>
                  <a:pt x="282" y="13"/>
                </a:cubicBezTo>
                <a:cubicBezTo>
                  <a:pt x="282" y="13"/>
                  <a:pt x="282" y="13"/>
                  <a:pt x="281" y="13"/>
                </a:cubicBezTo>
                <a:cubicBezTo>
                  <a:pt x="281" y="13"/>
                  <a:pt x="281" y="13"/>
                  <a:pt x="281" y="13"/>
                </a:cubicBezTo>
                <a:cubicBezTo>
                  <a:pt x="280" y="13"/>
                  <a:pt x="280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80" y="13"/>
                  <a:pt x="280" y="13"/>
                  <a:pt x="280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8" y="13"/>
                  <a:pt x="278" y="13"/>
                  <a:pt x="278" y="13"/>
                </a:cubicBezTo>
                <a:cubicBezTo>
                  <a:pt x="278" y="13"/>
                  <a:pt x="278" y="13"/>
                  <a:pt x="278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9" y="13"/>
                  <a:pt x="279" y="13"/>
                  <a:pt x="279" y="13"/>
                </a:cubicBezTo>
                <a:cubicBezTo>
                  <a:pt x="278" y="13"/>
                  <a:pt x="278" y="13"/>
                  <a:pt x="277" y="13"/>
                </a:cubicBezTo>
                <a:cubicBezTo>
                  <a:pt x="277" y="13"/>
                  <a:pt x="277" y="13"/>
                  <a:pt x="277" y="13"/>
                </a:cubicBezTo>
                <a:cubicBezTo>
                  <a:pt x="276" y="14"/>
                  <a:pt x="275" y="14"/>
                  <a:pt x="274" y="14"/>
                </a:cubicBezTo>
                <a:cubicBezTo>
                  <a:pt x="274" y="14"/>
                  <a:pt x="274" y="14"/>
                  <a:pt x="274" y="14"/>
                </a:cubicBezTo>
                <a:cubicBezTo>
                  <a:pt x="273" y="15"/>
                  <a:pt x="273" y="15"/>
                  <a:pt x="271" y="15"/>
                </a:cubicBezTo>
                <a:cubicBezTo>
                  <a:pt x="271" y="16"/>
                  <a:pt x="271" y="16"/>
                  <a:pt x="271" y="16"/>
                </a:cubicBezTo>
                <a:cubicBezTo>
                  <a:pt x="270" y="16"/>
                  <a:pt x="270" y="16"/>
                  <a:pt x="270" y="16"/>
                </a:cubicBezTo>
                <a:cubicBezTo>
                  <a:pt x="270" y="16"/>
                  <a:pt x="270" y="16"/>
                  <a:pt x="270" y="16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8" y="16"/>
                  <a:pt x="268" y="16"/>
                  <a:pt x="268" y="16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7" y="17"/>
                  <a:pt x="267" y="17"/>
                  <a:pt x="267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5" y="18"/>
                  <a:pt x="265" y="18"/>
                  <a:pt x="265" y="1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17"/>
                  <a:pt x="267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17"/>
                  <a:pt x="268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69" y="17"/>
                  <a:pt x="269" y="17"/>
                  <a:pt x="269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0" y="17"/>
                  <a:pt x="270" y="17"/>
                  <a:pt x="270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2" y="16"/>
                  <a:pt x="272" y="16"/>
                  <a:pt x="272" y="16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7"/>
                  <a:pt x="271" y="17"/>
                  <a:pt x="271" y="17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70" y="18"/>
                  <a:pt x="270" y="18"/>
                  <a:pt x="270" y="18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20"/>
                  <a:pt x="268" y="20"/>
                  <a:pt x="268" y="20"/>
                </a:cubicBezTo>
                <a:cubicBezTo>
                  <a:pt x="267" y="20"/>
                  <a:pt x="267" y="20"/>
                  <a:pt x="267" y="20"/>
                </a:cubicBezTo>
                <a:cubicBezTo>
                  <a:pt x="266" y="21"/>
                  <a:pt x="264" y="21"/>
                  <a:pt x="263" y="22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2"/>
                  <a:pt x="261" y="22"/>
                  <a:pt x="261" y="22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0" y="23"/>
                  <a:pt x="260" y="23"/>
                  <a:pt x="259" y="24"/>
                </a:cubicBezTo>
                <a:cubicBezTo>
                  <a:pt x="259" y="24"/>
                  <a:pt x="259" y="24"/>
                  <a:pt x="259" y="24"/>
                </a:cubicBezTo>
                <a:cubicBezTo>
                  <a:pt x="259" y="24"/>
                  <a:pt x="258" y="24"/>
                  <a:pt x="258" y="24"/>
                </a:cubicBezTo>
                <a:cubicBezTo>
                  <a:pt x="257" y="25"/>
                  <a:pt x="257" y="25"/>
                  <a:pt x="257" y="25"/>
                </a:cubicBezTo>
                <a:cubicBezTo>
                  <a:pt x="257" y="25"/>
                  <a:pt x="257" y="25"/>
                  <a:pt x="257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6" y="26"/>
                  <a:pt x="255" y="26"/>
                  <a:pt x="254" y="26"/>
                </a:cubicBezTo>
                <a:cubicBezTo>
                  <a:pt x="254" y="27"/>
                  <a:pt x="253" y="27"/>
                  <a:pt x="252" y="27"/>
                </a:cubicBezTo>
                <a:cubicBezTo>
                  <a:pt x="252" y="28"/>
                  <a:pt x="252" y="28"/>
                  <a:pt x="252" y="28"/>
                </a:cubicBezTo>
                <a:cubicBezTo>
                  <a:pt x="251" y="28"/>
                  <a:pt x="251" y="28"/>
                  <a:pt x="251" y="28"/>
                </a:cubicBezTo>
                <a:cubicBezTo>
                  <a:pt x="251" y="28"/>
                  <a:pt x="251" y="28"/>
                  <a:pt x="250" y="29"/>
                </a:cubicBezTo>
                <a:cubicBezTo>
                  <a:pt x="249" y="29"/>
                  <a:pt x="249" y="29"/>
                  <a:pt x="247" y="30"/>
                </a:cubicBezTo>
                <a:cubicBezTo>
                  <a:pt x="246" y="31"/>
                  <a:pt x="245" y="31"/>
                  <a:pt x="244" y="32"/>
                </a:cubicBezTo>
                <a:cubicBezTo>
                  <a:pt x="243" y="32"/>
                  <a:pt x="242" y="32"/>
                  <a:pt x="242" y="33"/>
                </a:cubicBezTo>
                <a:cubicBezTo>
                  <a:pt x="242" y="33"/>
                  <a:pt x="242" y="33"/>
                  <a:pt x="242" y="33"/>
                </a:cubicBezTo>
                <a:cubicBezTo>
                  <a:pt x="242" y="33"/>
                  <a:pt x="241" y="33"/>
                  <a:pt x="240" y="34"/>
                </a:cubicBezTo>
                <a:cubicBezTo>
                  <a:pt x="239" y="34"/>
                  <a:pt x="239" y="34"/>
                  <a:pt x="239" y="34"/>
                </a:cubicBezTo>
                <a:cubicBezTo>
                  <a:pt x="238" y="35"/>
                  <a:pt x="237" y="35"/>
                  <a:pt x="235" y="36"/>
                </a:cubicBezTo>
                <a:cubicBezTo>
                  <a:pt x="235" y="36"/>
                  <a:pt x="235" y="36"/>
                  <a:pt x="235" y="36"/>
                </a:cubicBezTo>
                <a:cubicBezTo>
                  <a:pt x="234" y="36"/>
                  <a:pt x="233" y="37"/>
                  <a:pt x="233" y="37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3" y="38"/>
                  <a:pt x="233" y="38"/>
                  <a:pt x="234" y="38"/>
                </a:cubicBezTo>
                <a:cubicBezTo>
                  <a:pt x="235" y="37"/>
                  <a:pt x="235" y="37"/>
                  <a:pt x="237" y="38"/>
                </a:cubicBezTo>
                <a:cubicBezTo>
                  <a:pt x="234" y="39"/>
                  <a:pt x="234" y="39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3" y="40"/>
                  <a:pt x="233" y="40"/>
                  <a:pt x="233" y="40"/>
                </a:cubicBezTo>
                <a:cubicBezTo>
                  <a:pt x="232" y="42"/>
                  <a:pt x="232" y="42"/>
                  <a:pt x="231" y="43"/>
                </a:cubicBezTo>
                <a:cubicBezTo>
                  <a:pt x="230" y="43"/>
                  <a:pt x="230" y="43"/>
                  <a:pt x="230" y="43"/>
                </a:cubicBezTo>
                <a:cubicBezTo>
                  <a:pt x="230" y="43"/>
                  <a:pt x="230" y="43"/>
                  <a:pt x="229" y="43"/>
                </a:cubicBezTo>
                <a:cubicBezTo>
                  <a:pt x="229" y="43"/>
                  <a:pt x="229" y="43"/>
                  <a:pt x="229" y="43"/>
                </a:cubicBezTo>
                <a:cubicBezTo>
                  <a:pt x="229" y="43"/>
                  <a:pt x="229" y="43"/>
                  <a:pt x="228" y="42"/>
                </a:cubicBezTo>
                <a:cubicBezTo>
                  <a:pt x="229" y="42"/>
                  <a:pt x="229" y="42"/>
                  <a:pt x="229" y="4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219" y="47"/>
                  <a:pt x="219" y="47"/>
                  <a:pt x="217" y="49"/>
                </a:cubicBezTo>
                <a:cubicBezTo>
                  <a:pt x="220" y="48"/>
                  <a:pt x="220" y="48"/>
                  <a:pt x="221" y="48"/>
                </a:cubicBezTo>
                <a:cubicBezTo>
                  <a:pt x="222" y="47"/>
                  <a:pt x="223" y="46"/>
                  <a:pt x="224" y="46"/>
                </a:cubicBezTo>
                <a:cubicBezTo>
                  <a:pt x="224" y="45"/>
                  <a:pt x="224" y="45"/>
                  <a:pt x="224" y="45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4"/>
                  <a:pt x="225" y="44"/>
                  <a:pt x="226" y="44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26" y="45"/>
                  <a:pt x="226" y="45"/>
                  <a:pt x="227" y="46"/>
                </a:cubicBezTo>
                <a:cubicBezTo>
                  <a:pt x="226" y="46"/>
                  <a:pt x="226" y="46"/>
                  <a:pt x="226" y="46"/>
                </a:cubicBezTo>
                <a:cubicBezTo>
                  <a:pt x="226" y="46"/>
                  <a:pt x="225" y="47"/>
                  <a:pt x="225" y="47"/>
                </a:cubicBezTo>
                <a:cubicBezTo>
                  <a:pt x="224" y="47"/>
                  <a:pt x="223" y="48"/>
                  <a:pt x="222" y="48"/>
                </a:cubicBezTo>
                <a:cubicBezTo>
                  <a:pt x="222" y="48"/>
                  <a:pt x="222" y="48"/>
                  <a:pt x="221" y="49"/>
                </a:cubicBezTo>
                <a:cubicBezTo>
                  <a:pt x="221" y="49"/>
                  <a:pt x="220" y="50"/>
                  <a:pt x="220" y="50"/>
                </a:cubicBezTo>
                <a:cubicBezTo>
                  <a:pt x="219" y="51"/>
                  <a:pt x="218" y="52"/>
                  <a:pt x="217" y="52"/>
                </a:cubicBezTo>
                <a:cubicBezTo>
                  <a:pt x="217" y="52"/>
                  <a:pt x="216" y="52"/>
                  <a:pt x="215" y="52"/>
                </a:cubicBezTo>
                <a:cubicBezTo>
                  <a:pt x="215" y="52"/>
                  <a:pt x="214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2" y="53"/>
                </a:cubicBezTo>
                <a:cubicBezTo>
                  <a:pt x="211" y="54"/>
                  <a:pt x="209" y="55"/>
                  <a:pt x="208" y="55"/>
                </a:cubicBezTo>
                <a:cubicBezTo>
                  <a:pt x="206" y="56"/>
                  <a:pt x="204" y="56"/>
                  <a:pt x="203" y="58"/>
                </a:cubicBezTo>
                <a:cubicBezTo>
                  <a:pt x="203" y="58"/>
                  <a:pt x="203" y="58"/>
                  <a:pt x="202" y="59"/>
                </a:cubicBezTo>
                <a:cubicBezTo>
                  <a:pt x="193" y="66"/>
                  <a:pt x="193" y="66"/>
                  <a:pt x="193" y="67"/>
                </a:cubicBezTo>
                <a:cubicBezTo>
                  <a:pt x="194" y="67"/>
                  <a:pt x="194" y="67"/>
                  <a:pt x="195" y="67"/>
                </a:cubicBezTo>
                <a:cubicBezTo>
                  <a:pt x="195" y="67"/>
                  <a:pt x="195" y="67"/>
                  <a:pt x="195" y="67"/>
                </a:cubicBezTo>
                <a:cubicBezTo>
                  <a:pt x="195" y="68"/>
                  <a:pt x="194" y="68"/>
                  <a:pt x="194" y="69"/>
                </a:cubicBezTo>
                <a:cubicBezTo>
                  <a:pt x="193" y="69"/>
                  <a:pt x="193" y="68"/>
                  <a:pt x="193" y="69"/>
                </a:cubicBezTo>
                <a:cubicBezTo>
                  <a:pt x="187" y="73"/>
                  <a:pt x="187" y="73"/>
                  <a:pt x="186" y="74"/>
                </a:cubicBezTo>
                <a:cubicBezTo>
                  <a:pt x="188" y="74"/>
                  <a:pt x="189" y="72"/>
                  <a:pt x="191" y="73"/>
                </a:cubicBezTo>
                <a:cubicBezTo>
                  <a:pt x="190" y="73"/>
                  <a:pt x="189" y="74"/>
                  <a:pt x="187" y="76"/>
                </a:cubicBezTo>
                <a:cubicBezTo>
                  <a:pt x="182" y="79"/>
                  <a:pt x="178" y="81"/>
                  <a:pt x="173" y="94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95"/>
                  <a:pt x="173" y="96"/>
                  <a:pt x="173" y="97"/>
                </a:cubicBezTo>
                <a:cubicBezTo>
                  <a:pt x="174" y="97"/>
                  <a:pt x="174" y="97"/>
                  <a:pt x="175" y="96"/>
                </a:cubicBezTo>
                <a:cubicBezTo>
                  <a:pt x="175" y="96"/>
                  <a:pt x="175" y="96"/>
                  <a:pt x="176" y="96"/>
                </a:cubicBezTo>
                <a:cubicBezTo>
                  <a:pt x="176" y="96"/>
                  <a:pt x="176" y="96"/>
                  <a:pt x="177" y="97"/>
                </a:cubicBezTo>
                <a:cubicBezTo>
                  <a:pt x="176" y="97"/>
                  <a:pt x="176" y="98"/>
                  <a:pt x="175" y="99"/>
                </a:cubicBezTo>
                <a:cubicBezTo>
                  <a:pt x="176" y="99"/>
                  <a:pt x="176" y="100"/>
                  <a:pt x="177" y="100"/>
                </a:cubicBezTo>
                <a:cubicBezTo>
                  <a:pt x="176" y="101"/>
                  <a:pt x="176" y="102"/>
                  <a:pt x="176" y="102"/>
                </a:cubicBezTo>
                <a:cubicBezTo>
                  <a:pt x="177" y="102"/>
                  <a:pt x="180" y="102"/>
                  <a:pt x="182" y="100"/>
                </a:cubicBezTo>
                <a:cubicBezTo>
                  <a:pt x="182" y="100"/>
                  <a:pt x="182" y="99"/>
                  <a:pt x="183" y="99"/>
                </a:cubicBezTo>
                <a:cubicBezTo>
                  <a:pt x="194" y="85"/>
                  <a:pt x="196" y="85"/>
                  <a:pt x="197" y="85"/>
                </a:cubicBezTo>
                <a:cubicBezTo>
                  <a:pt x="197" y="85"/>
                  <a:pt x="198" y="85"/>
                  <a:pt x="198" y="85"/>
                </a:cubicBezTo>
                <a:cubicBezTo>
                  <a:pt x="201" y="85"/>
                  <a:pt x="203" y="82"/>
                  <a:pt x="205" y="81"/>
                </a:cubicBezTo>
                <a:cubicBezTo>
                  <a:pt x="206" y="80"/>
                  <a:pt x="208" y="79"/>
                  <a:pt x="209" y="77"/>
                </a:cubicBezTo>
                <a:cubicBezTo>
                  <a:pt x="211" y="76"/>
                  <a:pt x="211" y="76"/>
                  <a:pt x="220" y="70"/>
                </a:cubicBezTo>
                <a:cubicBezTo>
                  <a:pt x="221" y="70"/>
                  <a:pt x="222" y="70"/>
                  <a:pt x="223" y="70"/>
                </a:cubicBezTo>
                <a:cubicBezTo>
                  <a:pt x="224" y="68"/>
                  <a:pt x="224" y="68"/>
                  <a:pt x="225" y="67"/>
                </a:cubicBezTo>
                <a:cubicBezTo>
                  <a:pt x="226" y="67"/>
                  <a:pt x="226" y="67"/>
                  <a:pt x="227" y="68"/>
                </a:cubicBezTo>
                <a:cubicBezTo>
                  <a:pt x="225" y="69"/>
                  <a:pt x="225" y="69"/>
                  <a:pt x="225" y="70"/>
                </a:cubicBezTo>
                <a:cubicBezTo>
                  <a:pt x="228" y="71"/>
                  <a:pt x="229" y="68"/>
                  <a:pt x="232" y="67"/>
                </a:cubicBezTo>
                <a:cubicBezTo>
                  <a:pt x="232" y="67"/>
                  <a:pt x="232" y="67"/>
                  <a:pt x="233" y="67"/>
                </a:cubicBezTo>
                <a:cubicBezTo>
                  <a:pt x="234" y="67"/>
                  <a:pt x="234" y="67"/>
                  <a:pt x="235" y="66"/>
                </a:cubicBezTo>
                <a:cubicBezTo>
                  <a:pt x="237" y="65"/>
                  <a:pt x="239" y="64"/>
                  <a:pt x="241" y="63"/>
                </a:cubicBezTo>
                <a:cubicBezTo>
                  <a:pt x="242" y="63"/>
                  <a:pt x="242" y="63"/>
                  <a:pt x="245" y="61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7" y="60"/>
                  <a:pt x="247" y="60"/>
                  <a:pt x="248" y="60"/>
                </a:cubicBezTo>
                <a:cubicBezTo>
                  <a:pt x="251" y="58"/>
                  <a:pt x="251" y="58"/>
                  <a:pt x="252" y="57"/>
                </a:cubicBezTo>
                <a:cubicBezTo>
                  <a:pt x="252" y="56"/>
                  <a:pt x="252" y="56"/>
                  <a:pt x="252" y="56"/>
                </a:cubicBezTo>
                <a:cubicBezTo>
                  <a:pt x="252" y="56"/>
                  <a:pt x="252" y="56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7"/>
                  <a:pt x="253" y="57"/>
                  <a:pt x="253" y="57"/>
                </a:cubicBezTo>
                <a:cubicBezTo>
                  <a:pt x="253" y="58"/>
                  <a:pt x="254" y="58"/>
                  <a:pt x="255" y="58"/>
                </a:cubicBezTo>
                <a:cubicBezTo>
                  <a:pt x="255" y="59"/>
                  <a:pt x="255" y="59"/>
                  <a:pt x="255" y="59"/>
                </a:cubicBezTo>
                <a:cubicBezTo>
                  <a:pt x="263" y="59"/>
                  <a:pt x="269" y="53"/>
                  <a:pt x="276" y="51"/>
                </a:cubicBezTo>
                <a:cubicBezTo>
                  <a:pt x="277" y="51"/>
                  <a:pt x="278" y="51"/>
                  <a:pt x="280" y="51"/>
                </a:cubicBezTo>
                <a:cubicBezTo>
                  <a:pt x="283" y="50"/>
                  <a:pt x="283" y="50"/>
                  <a:pt x="284" y="49"/>
                </a:cubicBezTo>
                <a:cubicBezTo>
                  <a:pt x="283" y="49"/>
                  <a:pt x="283" y="49"/>
                  <a:pt x="283" y="49"/>
                </a:cubicBezTo>
                <a:cubicBezTo>
                  <a:pt x="283" y="49"/>
                  <a:pt x="282" y="49"/>
                  <a:pt x="281" y="50"/>
                </a:cubicBezTo>
                <a:cubicBezTo>
                  <a:pt x="280" y="50"/>
                  <a:pt x="280" y="50"/>
                  <a:pt x="280" y="50"/>
                </a:cubicBezTo>
                <a:cubicBezTo>
                  <a:pt x="280" y="50"/>
                  <a:pt x="280" y="50"/>
                  <a:pt x="279" y="50"/>
                </a:cubicBezTo>
                <a:cubicBezTo>
                  <a:pt x="279" y="49"/>
                  <a:pt x="279" y="49"/>
                  <a:pt x="279" y="49"/>
                </a:cubicBezTo>
                <a:cubicBezTo>
                  <a:pt x="279" y="49"/>
                  <a:pt x="278" y="49"/>
                  <a:pt x="278" y="49"/>
                </a:cubicBezTo>
                <a:cubicBezTo>
                  <a:pt x="277" y="48"/>
                  <a:pt x="277" y="48"/>
                  <a:pt x="276" y="48"/>
                </a:cubicBezTo>
                <a:cubicBezTo>
                  <a:pt x="276" y="47"/>
                  <a:pt x="276" y="47"/>
                  <a:pt x="276" y="47"/>
                </a:cubicBezTo>
                <a:cubicBezTo>
                  <a:pt x="277" y="46"/>
                  <a:pt x="277" y="46"/>
                  <a:pt x="277" y="46"/>
                </a:cubicBezTo>
                <a:cubicBezTo>
                  <a:pt x="277" y="46"/>
                  <a:pt x="278" y="46"/>
                  <a:pt x="279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1" y="45"/>
                  <a:pt x="283" y="44"/>
                  <a:pt x="285" y="44"/>
                </a:cubicBezTo>
                <a:cubicBezTo>
                  <a:pt x="283" y="46"/>
                  <a:pt x="283" y="46"/>
                  <a:pt x="283" y="47"/>
                </a:cubicBezTo>
                <a:cubicBezTo>
                  <a:pt x="283" y="48"/>
                  <a:pt x="283" y="48"/>
                  <a:pt x="283" y="48"/>
                </a:cubicBezTo>
                <a:cubicBezTo>
                  <a:pt x="284" y="47"/>
                  <a:pt x="284" y="47"/>
                  <a:pt x="284" y="47"/>
                </a:cubicBezTo>
                <a:cubicBezTo>
                  <a:pt x="286" y="45"/>
                  <a:pt x="293" y="46"/>
                  <a:pt x="291" y="42"/>
                </a:cubicBezTo>
                <a:cubicBezTo>
                  <a:pt x="293" y="38"/>
                  <a:pt x="293" y="38"/>
                  <a:pt x="293" y="37"/>
                </a:cubicBezTo>
                <a:cubicBezTo>
                  <a:pt x="294" y="37"/>
                  <a:pt x="294" y="37"/>
                  <a:pt x="294" y="37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5" y="38"/>
                  <a:pt x="295" y="38"/>
                  <a:pt x="296" y="38"/>
                </a:cubicBezTo>
                <a:cubicBezTo>
                  <a:pt x="297" y="38"/>
                  <a:pt x="297" y="38"/>
                  <a:pt x="298" y="36"/>
                </a:cubicBezTo>
                <a:cubicBezTo>
                  <a:pt x="299" y="36"/>
                  <a:pt x="299" y="36"/>
                  <a:pt x="299" y="35"/>
                </a:cubicBezTo>
                <a:cubicBezTo>
                  <a:pt x="300" y="35"/>
                  <a:pt x="301" y="34"/>
                  <a:pt x="301" y="34"/>
                </a:cubicBezTo>
                <a:cubicBezTo>
                  <a:pt x="300" y="34"/>
                  <a:pt x="300" y="34"/>
                  <a:pt x="298" y="34"/>
                </a:cubicBezTo>
                <a:cubicBezTo>
                  <a:pt x="297" y="34"/>
                  <a:pt x="297" y="34"/>
                  <a:pt x="296" y="34"/>
                </a:cubicBezTo>
                <a:cubicBezTo>
                  <a:pt x="297" y="34"/>
                  <a:pt x="297" y="34"/>
                  <a:pt x="299" y="33"/>
                </a:cubicBezTo>
                <a:cubicBezTo>
                  <a:pt x="299" y="33"/>
                  <a:pt x="299" y="32"/>
                  <a:pt x="299" y="32"/>
                </a:cubicBezTo>
                <a:cubicBezTo>
                  <a:pt x="300" y="32"/>
                  <a:pt x="300" y="32"/>
                  <a:pt x="300" y="32"/>
                </a:cubicBezTo>
                <a:cubicBezTo>
                  <a:pt x="301" y="32"/>
                  <a:pt x="301" y="32"/>
                  <a:pt x="302" y="32"/>
                </a:cubicBezTo>
                <a:cubicBezTo>
                  <a:pt x="301" y="32"/>
                  <a:pt x="301" y="33"/>
                  <a:pt x="300" y="33"/>
                </a:cubicBezTo>
                <a:cubicBezTo>
                  <a:pt x="300" y="33"/>
                  <a:pt x="301" y="33"/>
                  <a:pt x="302" y="33"/>
                </a:cubicBezTo>
                <a:cubicBezTo>
                  <a:pt x="303" y="33"/>
                  <a:pt x="303" y="32"/>
                  <a:pt x="304" y="32"/>
                </a:cubicBezTo>
                <a:cubicBezTo>
                  <a:pt x="304" y="32"/>
                  <a:pt x="304" y="32"/>
                  <a:pt x="305" y="33"/>
                </a:cubicBezTo>
                <a:cubicBezTo>
                  <a:pt x="308" y="32"/>
                  <a:pt x="309" y="31"/>
                  <a:pt x="309" y="30"/>
                </a:cubicBezTo>
                <a:cubicBezTo>
                  <a:pt x="308" y="30"/>
                  <a:pt x="307" y="30"/>
                  <a:pt x="307" y="30"/>
                </a:cubicBezTo>
                <a:cubicBezTo>
                  <a:pt x="307" y="30"/>
                  <a:pt x="307" y="30"/>
                  <a:pt x="311" y="29"/>
                </a:cubicBezTo>
                <a:cubicBezTo>
                  <a:pt x="311" y="29"/>
                  <a:pt x="312" y="29"/>
                  <a:pt x="313" y="29"/>
                </a:cubicBezTo>
                <a:cubicBezTo>
                  <a:pt x="313" y="29"/>
                  <a:pt x="313" y="29"/>
                  <a:pt x="313" y="29"/>
                </a:cubicBezTo>
                <a:cubicBezTo>
                  <a:pt x="314" y="29"/>
                  <a:pt x="315" y="28"/>
                  <a:pt x="315" y="28"/>
                </a:cubicBezTo>
                <a:cubicBezTo>
                  <a:pt x="315" y="27"/>
                  <a:pt x="315" y="27"/>
                  <a:pt x="315" y="27"/>
                </a:cubicBezTo>
                <a:cubicBezTo>
                  <a:pt x="316" y="26"/>
                  <a:pt x="316" y="26"/>
                  <a:pt x="318" y="24"/>
                </a:cubicBezTo>
                <a:cubicBezTo>
                  <a:pt x="318" y="24"/>
                  <a:pt x="319" y="24"/>
                  <a:pt x="320" y="24"/>
                </a:cubicBezTo>
                <a:cubicBezTo>
                  <a:pt x="320" y="24"/>
                  <a:pt x="321" y="23"/>
                  <a:pt x="322" y="22"/>
                </a:cubicBezTo>
                <a:cubicBezTo>
                  <a:pt x="322" y="22"/>
                  <a:pt x="323" y="21"/>
                  <a:pt x="324" y="20"/>
                </a:cubicBezTo>
                <a:cubicBezTo>
                  <a:pt x="323" y="20"/>
                  <a:pt x="323" y="20"/>
                  <a:pt x="322" y="20"/>
                </a:cubicBezTo>
                <a:cubicBezTo>
                  <a:pt x="323" y="20"/>
                  <a:pt x="323" y="20"/>
                  <a:pt x="323" y="19"/>
                </a:cubicBezTo>
                <a:cubicBezTo>
                  <a:pt x="323" y="19"/>
                  <a:pt x="323" y="19"/>
                  <a:pt x="323" y="19"/>
                </a:cubicBezTo>
                <a:cubicBezTo>
                  <a:pt x="324" y="19"/>
                  <a:pt x="324" y="19"/>
                  <a:pt x="324" y="19"/>
                </a:cubicBezTo>
                <a:cubicBezTo>
                  <a:pt x="325" y="18"/>
                  <a:pt x="325" y="18"/>
                  <a:pt x="327" y="18"/>
                </a:cubicBezTo>
                <a:cubicBezTo>
                  <a:pt x="327" y="18"/>
                  <a:pt x="327" y="18"/>
                  <a:pt x="328" y="19"/>
                </a:cubicBezTo>
                <a:cubicBezTo>
                  <a:pt x="327" y="19"/>
                  <a:pt x="327" y="19"/>
                  <a:pt x="327" y="19"/>
                </a:cubicBezTo>
                <a:cubicBezTo>
                  <a:pt x="325" y="20"/>
                  <a:pt x="325" y="20"/>
                  <a:pt x="324" y="21"/>
                </a:cubicBezTo>
                <a:cubicBezTo>
                  <a:pt x="324" y="21"/>
                  <a:pt x="324" y="21"/>
                  <a:pt x="324" y="21"/>
                </a:cubicBezTo>
                <a:cubicBezTo>
                  <a:pt x="326" y="20"/>
                  <a:pt x="327" y="19"/>
                  <a:pt x="330" y="18"/>
                </a:cubicBezTo>
                <a:cubicBezTo>
                  <a:pt x="330" y="18"/>
                  <a:pt x="330" y="17"/>
                  <a:pt x="331" y="17"/>
                </a:cubicBezTo>
                <a:cubicBezTo>
                  <a:pt x="331" y="17"/>
                  <a:pt x="331" y="17"/>
                  <a:pt x="331" y="16"/>
                </a:cubicBezTo>
                <a:cubicBezTo>
                  <a:pt x="331" y="16"/>
                  <a:pt x="330" y="16"/>
                  <a:pt x="330" y="16"/>
                </a:cubicBezTo>
                <a:cubicBezTo>
                  <a:pt x="330" y="16"/>
                  <a:pt x="330" y="16"/>
                  <a:pt x="329" y="16"/>
                </a:cubicBezTo>
                <a:cubicBezTo>
                  <a:pt x="330" y="16"/>
                  <a:pt x="330" y="16"/>
                  <a:pt x="331" y="15"/>
                </a:cubicBezTo>
                <a:cubicBezTo>
                  <a:pt x="332" y="15"/>
                  <a:pt x="332" y="15"/>
                  <a:pt x="332" y="15"/>
                </a:cubicBezTo>
                <a:cubicBezTo>
                  <a:pt x="333" y="15"/>
                  <a:pt x="333" y="15"/>
                  <a:pt x="334" y="14"/>
                </a:cubicBezTo>
                <a:cubicBezTo>
                  <a:pt x="333" y="14"/>
                  <a:pt x="333" y="14"/>
                  <a:pt x="330" y="15"/>
                </a:cubicBezTo>
                <a:cubicBezTo>
                  <a:pt x="331" y="14"/>
                  <a:pt x="332" y="14"/>
                  <a:pt x="333" y="13"/>
                </a:cubicBezTo>
                <a:cubicBezTo>
                  <a:pt x="333" y="13"/>
                  <a:pt x="333" y="13"/>
                  <a:pt x="338" y="11"/>
                </a:cubicBezTo>
                <a:cubicBezTo>
                  <a:pt x="339" y="11"/>
                  <a:pt x="339" y="11"/>
                  <a:pt x="339" y="11"/>
                </a:cubicBezTo>
                <a:cubicBezTo>
                  <a:pt x="340" y="10"/>
                  <a:pt x="340" y="10"/>
                  <a:pt x="342" y="10"/>
                </a:cubicBezTo>
                <a:cubicBezTo>
                  <a:pt x="342" y="10"/>
                  <a:pt x="342" y="10"/>
                  <a:pt x="343" y="10"/>
                </a:cubicBezTo>
                <a:cubicBezTo>
                  <a:pt x="343" y="10"/>
                  <a:pt x="346" y="8"/>
                  <a:pt x="353" y="6"/>
                </a:cubicBezTo>
                <a:cubicBezTo>
                  <a:pt x="354" y="6"/>
                  <a:pt x="354" y="6"/>
                  <a:pt x="354" y="6"/>
                </a:cubicBezTo>
                <a:cubicBezTo>
                  <a:pt x="354" y="6"/>
                  <a:pt x="353" y="6"/>
                  <a:pt x="352" y="6"/>
                </a:cubicBezTo>
                <a:cubicBezTo>
                  <a:pt x="352" y="6"/>
                  <a:pt x="352" y="6"/>
                  <a:pt x="352" y="6"/>
                </a:cubicBezTo>
                <a:cubicBezTo>
                  <a:pt x="353" y="6"/>
                  <a:pt x="354" y="6"/>
                  <a:pt x="354" y="6"/>
                </a:cubicBezTo>
                <a:cubicBezTo>
                  <a:pt x="355" y="6"/>
                  <a:pt x="355" y="6"/>
                  <a:pt x="355" y="6"/>
                </a:cubicBezTo>
                <a:cubicBezTo>
                  <a:pt x="356" y="5"/>
                  <a:pt x="358" y="5"/>
                  <a:pt x="359" y="5"/>
                </a:cubicBezTo>
                <a:cubicBezTo>
                  <a:pt x="359" y="5"/>
                  <a:pt x="359" y="5"/>
                  <a:pt x="360" y="5"/>
                </a:cubicBezTo>
                <a:cubicBezTo>
                  <a:pt x="361" y="5"/>
                  <a:pt x="361" y="5"/>
                  <a:pt x="363" y="4"/>
                </a:cubicBezTo>
                <a:moveTo>
                  <a:pt x="346" y="1"/>
                </a:moveTo>
                <a:cubicBezTo>
                  <a:pt x="347" y="1"/>
                  <a:pt x="348" y="1"/>
                  <a:pt x="349" y="1"/>
                </a:cubicBezTo>
                <a:cubicBezTo>
                  <a:pt x="347" y="1"/>
                  <a:pt x="347" y="1"/>
                  <a:pt x="347" y="1"/>
                </a:cubicBezTo>
                <a:cubicBezTo>
                  <a:pt x="348" y="1"/>
                  <a:pt x="348" y="1"/>
                  <a:pt x="348" y="1"/>
                </a:cubicBezTo>
                <a:cubicBezTo>
                  <a:pt x="351" y="0"/>
                  <a:pt x="351" y="0"/>
                  <a:pt x="351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53" y="0"/>
                  <a:pt x="354" y="0"/>
                  <a:pt x="355" y="0"/>
                </a:cubicBezTo>
                <a:cubicBezTo>
                  <a:pt x="355" y="0"/>
                  <a:pt x="356" y="0"/>
                  <a:pt x="356" y="0"/>
                </a:cubicBezTo>
                <a:cubicBezTo>
                  <a:pt x="355" y="0"/>
                  <a:pt x="353" y="0"/>
                  <a:pt x="352" y="0"/>
                </a:cubicBezTo>
                <a:cubicBezTo>
                  <a:pt x="353" y="0"/>
                  <a:pt x="353" y="0"/>
                  <a:pt x="354" y="0"/>
                </a:cubicBezTo>
                <a:cubicBezTo>
                  <a:pt x="353" y="0"/>
                  <a:pt x="352" y="0"/>
                  <a:pt x="351" y="0"/>
                </a:cubicBezTo>
                <a:cubicBezTo>
                  <a:pt x="352" y="0"/>
                  <a:pt x="353" y="0"/>
                  <a:pt x="355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54" y="0"/>
                  <a:pt x="352" y="0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50" y="0"/>
                  <a:pt x="351" y="0"/>
                  <a:pt x="35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49" y="0"/>
                  <a:pt x="348" y="0"/>
                  <a:pt x="34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1" y="1"/>
                  <a:pt x="339" y="1"/>
                  <a:pt x="336" y="1"/>
                </a:cubicBezTo>
                <a:cubicBezTo>
                  <a:pt x="337" y="1"/>
                  <a:pt x="339" y="1"/>
                  <a:pt x="340" y="1"/>
                </a:cubicBezTo>
                <a:cubicBezTo>
                  <a:pt x="340" y="1"/>
                  <a:pt x="340" y="1"/>
                  <a:pt x="340" y="1"/>
                </a:cubicBezTo>
                <a:cubicBezTo>
                  <a:pt x="341" y="1"/>
                  <a:pt x="343" y="1"/>
                  <a:pt x="345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43" y="0"/>
                  <a:pt x="341" y="1"/>
                  <a:pt x="339" y="1"/>
                </a:cubicBezTo>
                <a:cubicBezTo>
                  <a:pt x="339" y="1"/>
                  <a:pt x="339" y="1"/>
                  <a:pt x="339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341" y="1"/>
                  <a:pt x="341" y="1"/>
                  <a:pt x="337" y="1"/>
                </a:cubicBezTo>
                <a:cubicBezTo>
                  <a:pt x="337" y="1"/>
                  <a:pt x="337" y="1"/>
                  <a:pt x="337" y="1"/>
                </a:cubicBezTo>
                <a:cubicBezTo>
                  <a:pt x="337" y="1"/>
                  <a:pt x="337" y="1"/>
                  <a:pt x="337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35" y="1"/>
                  <a:pt x="335" y="1"/>
                  <a:pt x="335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32" y="1"/>
                  <a:pt x="332" y="1"/>
                  <a:pt x="332" y="1"/>
                </a:cubicBezTo>
                <a:cubicBezTo>
                  <a:pt x="331" y="2"/>
                  <a:pt x="331" y="2"/>
                  <a:pt x="331" y="2"/>
                </a:cubicBezTo>
                <a:cubicBezTo>
                  <a:pt x="327" y="2"/>
                  <a:pt x="327" y="2"/>
                  <a:pt x="327" y="2"/>
                </a:cubicBezTo>
                <a:cubicBezTo>
                  <a:pt x="321" y="3"/>
                  <a:pt x="321" y="3"/>
                  <a:pt x="320" y="3"/>
                </a:cubicBezTo>
                <a:cubicBezTo>
                  <a:pt x="324" y="2"/>
                  <a:pt x="324" y="2"/>
                  <a:pt x="324" y="2"/>
                </a:cubicBezTo>
                <a:cubicBezTo>
                  <a:pt x="326" y="2"/>
                  <a:pt x="326" y="2"/>
                  <a:pt x="326" y="2"/>
                </a:cubicBezTo>
                <a:cubicBezTo>
                  <a:pt x="327" y="2"/>
                  <a:pt x="327" y="2"/>
                  <a:pt x="327" y="2"/>
                </a:cubicBezTo>
                <a:cubicBezTo>
                  <a:pt x="324" y="2"/>
                  <a:pt x="324" y="2"/>
                  <a:pt x="324" y="2"/>
                </a:cubicBezTo>
                <a:cubicBezTo>
                  <a:pt x="320" y="3"/>
                  <a:pt x="320" y="3"/>
                  <a:pt x="320" y="3"/>
                </a:cubicBezTo>
                <a:cubicBezTo>
                  <a:pt x="316" y="4"/>
                  <a:pt x="316" y="4"/>
                  <a:pt x="316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6" y="4"/>
                  <a:pt x="316" y="4"/>
                  <a:pt x="316" y="4"/>
                </a:cubicBezTo>
                <a:cubicBezTo>
                  <a:pt x="318" y="3"/>
                  <a:pt x="319" y="3"/>
                  <a:pt x="321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6" y="2"/>
                  <a:pt x="326" y="2"/>
                  <a:pt x="326" y="2"/>
                </a:cubicBezTo>
                <a:cubicBezTo>
                  <a:pt x="328" y="2"/>
                  <a:pt x="329" y="2"/>
                  <a:pt x="331" y="2"/>
                </a:cubicBezTo>
                <a:cubicBezTo>
                  <a:pt x="330" y="2"/>
                  <a:pt x="330" y="2"/>
                  <a:pt x="330" y="2"/>
                </a:cubicBezTo>
                <a:cubicBezTo>
                  <a:pt x="330" y="2"/>
                  <a:pt x="330" y="2"/>
                  <a:pt x="330" y="2"/>
                </a:cubicBezTo>
                <a:cubicBezTo>
                  <a:pt x="328" y="2"/>
                  <a:pt x="326" y="3"/>
                  <a:pt x="324" y="3"/>
                </a:cubicBezTo>
                <a:cubicBezTo>
                  <a:pt x="324" y="3"/>
                  <a:pt x="324" y="3"/>
                  <a:pt x="324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3" y="3"/>
                  <a:pt x="323" y="3"/>
                  <a:pt x="323" y="3"/>
                </a:cubicBezTo>
                <a:cubicBezTo>
                  <a:pt x="321" y="3"/>
                  <a:pt x="321" y="3"/>
                  <a:pt x="321" y="3"/>
                </a:cubicBezTo>
                <a:cubicBezTo>
                  <a:pt x="321" y="3"/>
                  <a:pt x="321" y="3"/>
                  <a:pt x="321" y="3"/>
                </a:cubicBezTo>
                <a:cubicBezTo>
                  <a:pt x="320" y="3"/>
                  <a:pt x="320" y="3"/>
                  <a:pt x="320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8" y="3"/>
                  <a:pt x="317" y="4"/>
                  <a:pt x="317" y="4"/>
                </a:cubicBezTo>
                <a:cubicBezTo>
                  <a:pt x="317" y="4"/>
                  <a:pt x="317" y="4"/>
                  <a:pt x="317" y="4"/>
                </a:cubicBezTo>
                <a:cubicBezTo>
                  <a:pt x="316" y="4"/>
                  <a:pt x="316" y="4"/>
                  <a:pt x="316" y="4"/>
                </a:cubicBezTo>
                <a:cubicBezTo>
                  <a:pt x="315" y="4"/>
                  <a:pt x="314" y="4"/>
                  <a:pt x="313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0" y="5"/>
                  <a:pt x="310" y="5"/>
                  <a:pt x="310" y="5"/>
                </a:cubicBezTo>
                <a:cubicBezTo>
                  <a:pt x="307" y="5"/>
                  <a:pt x="307" y="5"/>
                  <a:pt x="307" y="5"/>
                </a:cubicBezTo>
                <a:cubicBezTo>
                  <a:pt x="306" y="5"/>
                  <a:pt x="306" y="5"/>
                  <a:pt x="306" y="5"/>
                </a:cubicBezTo>
                <a:cubicBezTo>
                  <a:pt x="306" y="6"/>
                  <a:pt x="306" y="6"/>
                  <a:pt x="306" y="6"/>
                </a:cubicBezTo>
                <a:cubicBezTo>
                  <a:pt x="308" y="4"/>
                  <a:pt x="311" y="5"/>
                  <a:pt x="314" y="4"/>
                </a:cubicBezTo>
                <a:cubicBezTo>
                  <a:pt x="315" y="4"/>
                  <a:pt x="315" y="4"/>
                  <a:pt x="315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09" y="5"/>
                  <a:pt x="309" y="5"/>
                  <a:pt x="309" y="5"/>
                </a:cubicBezTo>
                <a:cubicBezTo>
                  <a:pt x="305" y="5"/>
                  <a:pt x="305" y="5"/>
                  <a:pt x="305" y="5"/>
                </a:cubicBezTo>
                <a:cubicBezTo>
                  <a:pt x="300" y="6"/>
                  <a:pt x="300" y="6"/>
                  <a:pt x="300" y="6"/>
                </a:cubicBezTo>
                <a:cubicBezTo>
                  <a:pt x="298" y="7"/>
                  <a:pt x="298" y="7"/>
                  <a:pt x="298" y="7"/>
                </a:cubicBezTo>
                <a:cubicBezTo>
                  <a:pt x="297" y="7"/>
                  <a:pt x="296" y="7"/>
                  <a:pt x="294" y="8"/>
                </a:cubicBezTo>
                <a:cubicBezTo>
                  <a:pt x="293" y="8"/>
                  <a:pt x="292" y="8"/>
                  <a:pt x="291" y="9"/>
                </a:cubicBezTo>
                <a:cubicBezTo>
                  <a:pt x="296" y="7"/>
                  <a:pt x="296" y="7"/>
                  <a:pt x="296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7"/>
                  <a:pt x="296" y="7"/>
                  <a:pt x="296" y="7"/>
                </a:cubicBezTo>
                <a:cubicBezTo>
                  <a:pt x="295" y="7"/>
                  <a:pt x="295" y="7"/>
                  <a:pt x="295" y="7"/>
                </a:cubicBezTo>
                <a:cubicBezTo>
                  <a:pt x="293" y="8"/>
                  <a:pt x="293" y="8"/>
                  <a:pt x="293" y="8"/>
                </a:cubicBezTo>
                <a:cubicBezTo>
                  <a:pt x="292" y="8"/>
                  <a:pt x="291" y="8"/>
                  <a:pt x="29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6" y="9"/>
                  <a:pt x="286" y="9"/>
                  <a:pt x="286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2" y="11"/>
                  <a:pt x="284" y="10"/>
                  <a:pt x="285" y="10"/>
                </a:cubicBezTo>
                <a:cubicBezTo>
                  <a:pt x="282" y="11"/>
                  <a:pt x="282" y="11"/>
                  <a:pt x="282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2"/>
                  <a:pt x="278" y="12"/>
                  <a:pt x="278" y="12"/>
                </a:cubicBezTo>
                <a:cubicBezTo>
                  <a:pt x="280" y="11"/>
                  <a:pt x="282" y="11"/>
                  <a:pt x="283" y="10"/>
                </a:cubicBezTo>
                <a:cubicBezTo>
                  <a:pt x="280" y="11"/>
                  <a:pt x="277" y="12"/>
                  <a:pt x="274" y="12"/>
                </a:cubicBezTo>
                <a:cubicBezTo>
                  <a:pt x="271" y="13"/>
                  <a:pt x="271" y="13"/>
                  <a:pt x="271" y="13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65" y="15"/>
                  <a:pt x="266" y="15"/>
                  <a:pt x="267" y="15"/>
                </a:cubicBezTo>
                <a:cubicBezTo>
                  <a:pt x="266" y="15"/>
                  <a:pt x="265" y="15"/>
                  <a:pt x="265" y="15"/>
                </a:cubicBezTo>
                <a:cubicBezTo>
                  <a:pt x="266" y="15"/>
                  <a:pt x="267" y="15"/>
                  <a:pt x="267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66" y="15"/>
                  <a:pt x="266" y="15"/>
                  <a:pt x="267" y="15"/>
                </a:cubicBezTo>
                <a:cubicBezTo>
                  <a:pt x="267" y="15"/>
                  <a:pt x="267" y="15"/>
                  <a:pt x="267" y="15"/>
                </a:cubicBezTo>
                <a:cubicBezTo>
                  <a:pt x="264" y="16"/>
                  <a:pt x="264" y="16"/>
                  <a:pt x="263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8" y="15"/>
                  <a:pt x="268" y="15"/>
                  <a:pt x="271" y="14"/>
                </a:cubicBezTo>
                <a:cubicBezTo>
                  <a:pt x="274" y="13"/>
                  <a:pt x="274" y="13"/>
                  <a:pt x="274" y="13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76" y="12"/>
                  <a:pt x="276" y="12"/>
                  <a:pt x="276" y="12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88" y="10"/>
                  <a:pt x="291" y="9"/>
                  <a:pt x="293" y="8"/>
                </a:cubicBezTo>
                <a:cubicBezTo>
                  <a:pt x="294" y="8"/>
                  <a:pt x="294" y="8"/>
                  <a:pt x="294" y="8"/>
                </a:cubicBezTo>
                <a:cubicBezTo>
                  <a:pt x="294" y="8"/>
                  <a:pt x="299" y="7"/>
                  <a:pt x="300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8"/>
                  <a:pt x="296" y="8"/>
                  <a:pt x="296" y="8"/>
                </a:cubicBezTo>
                <a:cubicBezTo>
                  <a:pt x="299" y="7"/>
                  <a:pt x="299" y="7"/>
                  <a:pt x="299" y="7"/>
                </a:cubicBezTo>
                <a:cubicBezTo>
                  <a:pt x="300" y="7"/>
                  <a:pt x="302" y="6"/>
                  <a:pt x="304" y="6"/>
                </a:cubicBezTo>
                <a:cubicBezTo>
                  <a:pt x="304" y="6"/>
                  <a:pt x="304" y="6"/>
                  <a:pt x="304" y="6"/>
                </a:cubicBezTo>
                <a:cubicBezTo>
                  <a:pt x="302" y="7"/>
                  <a:pt x="302" y="7"/>
                  <a:pt x="302" y="7"/>
                </a:cubicBezTo>
                <a:cubicBezTo>
                  <a:pt x="301" y="7"/>
                  <a:pt x="301" y="7"/>
                  <a:pt x="301" y="7"/>
                </a:cubicBezTo>
                <a:cubicBezTo>
                  <a:pt x="302" y="7"/>
                  <a:pt x="304" y="6"/>
                  <a:pt x="305" y="6"/>
                </a:cubicBezTo>
                <a:cubicBezTo>
                  <a:pt x="309" y="5"/>
                  <a:pt x="309" y="5"/>
                  <a:pt x="309" y="5"/>
                </a:cubicBezTo>
                <a:cubicBezTo>
                  <a:pt x="309" y="5"/>
                  <a:pt x="309" y="5"/>
                  <a:pt x="309" y="5"/>
                </a:cubicBezTo>
                <a:cubicBezTo>
                  <a:pt x="307" y="6"/>
                  <a:pt x="307" y="6"/>
                  <a:pt x="307" y="6"/>
                </a:cubicBezTo>
                <a:cubicBezTo>
                  <a:pt x="307" y="6"/>
                  <a:pt x="307" y="6"/>
                  <a:pt x="307" y="6"/>
                </a:cubicBezTo>
                <a:cubicBezTo>
                  <a:pt x="309" y="6"/>
                  <a:pt x="309" y="6"/>
                  <a:pt x="309" y="6"/>
                </a:cubicBezTo>
                <a:cubicBezTo>
                  <a:pt x="314" y="5"/>
                  <a:pt x="314" y="5"/>
                  <a:pt x="314" y="5"/>
                </a:cubicBezTo>
                <a:cubicBezTo>
                  <a:pt x="315" y="4"/>
                  <a:pt x="315" y="4"/>
                  <a:pt x="315" y="4"/>
                </a:cubicBezTo>
                <a:cubicBezTo>
                  <a:pt x="315" y="5"/>
                  <a:pt x="315" y="5"/>
                  <a:pt x="315" y="5"/>
                </a:cubicBezTo>
                <a:cubicBezTo>
                  <a:pt x="315" y="5"/>
                  <a:pt x="315" y="5"/>
                  <a:pt x="315" y="5"/>
                </a:cubicBezTo>
                <a:cubicBezTo>
                  <a:pt x="318" y="4"/>
                  <a:pt x="318" y="4"/>
                  <a:pt x="318" y="4"/>
                </a:cubicBezTo>
                <a:cubicBezTo>
                  <a:pt x="320" y="4"/>
                  <a:pt x="320" y="4"/>
                  <a:pt x="320" y="4"/>
                </a:cubicBezTo>
                <a:cubicBezTo>
                  <a:pt x="323" y="3"/>
                  <a:pt x="327" y="3"/>
                  <a:pt x="330" y="3"/>
                </a:cubicBezTo>
                <a:cubicBezTo>
                  <a:pt x="331" y="3"/>
                  <a:pt x="331" y="3"/>
                  <a:pt x="331" y="3"/>
                </a:cubicBezTo>
                <a:cubicBezTo>
                  <a:pt x="332" y="2"/>
                  <a:pt x="332" y="2"/>
                  <a:pt x="332" y="2"/>
                </a:cubicBezTo>
                <a:cubicBezTo>
                  <a:pt x="333" y="2"/>
                  <a:pt x="334" y="2"/>
                  <a:pt x="335" y="2"/>
                </a:cubicBezTo>
                <a:cubicBezTo>
                  <a:pt x="333" y="2"/>
                  <a:pt x="333" y="2"/>
                  <a:pt x="332" y="2"/>
                </a:cubicBezTo>
                <a:cubicBezTo>
                  <a:pt x="333" y="2"/>
                  <a:pt x="333" y="2"/>
                  <a:pt x="333" y="2"/>
                </a:cubicBezTo>
                <a:cubicBezTo>
                  <a:pt x="332" y="2"/>
                  <a:pt x="332" y="2"/>
                  <a:pt x="332" y="2"/>
                </a:cubicBezTo>
                <a:cubicBezTo>
                  <a:pt x="335" y="2"/>
                  <a:pt x="335" y="2"/>
                  <a:pt x="335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7" y="2"/>
                  <a:pt x="337" y="2"/>
                  <a:pt x="337" y="2"/>
                </a:cubicBezTo>
                <a:cubicBezTo>
                  <a:pt x="338" y="2"/>
                  <a:pt x="340" y="2"/>
                  <a:pt x="341" y="1"/>
                </a:cubicBezTo>
                <a:cubicBezTo>
                  <a:pt x="342" y="1"/>
                  <a:pt x="342" y="1"/>
                  <a:pt x="346" y="1"/>
                </a:cubicBezTo>
                <a:moveTo>
                  <a:pt x="300" y="6"/>
                </a:moveTo>
                <a:cubicBezTo>
                  <a:pt x="301" y="6"/>
                  <a:pt x="303" y="6"/>
                  <a:pt x="304" y="6"/>
                </a:cubicBezTo>
                <a:cubicBezTo>
                  <a:pt x="305" y="5"/>
                  <a:pt x="306" y="5"/>
                  <a:pt x="308" y="5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2" y="4"/>
                  <a:pt x="313" y="4"/>
                </a:cubicBezTo>
                <a:cubicBezTo>
                  <a:pt x="314" y="4"/>
                  <a:pt x="315" y="4"/>
                  <a:pt x="315" y="4"/>
                </a:cubicBezTo>
                <a:cubicBezTo>
                  <a:pt x="315" y="4"/>
                  <a:pt x="314" y="4"/>
                  <a:pt x="313" y="4"/>
                </a:cubicBezTo>
                <a:cubicBezTo>
                  <a:pt x="313" y="4"/>
                  <a:pt x="319" y="3"/>
                  <a:pt x="324" y="2"/>
                </a:cubicBezTo>
                <a:cubicBezTo>
                  <a:pt x="326" y="2"/>
                  <a:pt x="328" y="2"/>
                  <a:pt x="331" y="2"/>
                </a:cubicBezTo>
                <a:cubicBezTo>
                  <a:pt x="330" y="2"/>
                  <a:pt x="329" y="2"/>
                  <a:pt x="328" y="2"/>
                </a:cubicBezTo>
                <a:cubicBezTo>
                  <a:pt x="328" y="2"/>
                  <a:pt x="328" y="2"/>
                  <a:pt x="328" y="2"/>
                </a:cubicBezTo>
                <a:cubicBezTo>
                  <a:pt x="327" y="2"/>
                  <a:pt x="326" y="2"/>
                  <a:pt x="325" y="2"/>
                </a:cubicBezTo>
                <a:cubicBezTo>
                  <a:pt x="325" y="2"/>
                  <a:pt x="325" y="2"/>
                  <a:pt x="325" y="2"/>
                </a:cubicBezTo>
                <a:cubicBezTo>
                  <a:pt x="323" y="2"/>
                  <a:pt x="321" y="3"/>
                  <a:pt x="319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9" y="3"/>
                  <a:pt x="319" y="3"/>
                  <a:pt x="319" y="3"/>
                </a:cubicBezTo>
                <a:cubicBezTo>
                  <a:pt x="315" y="4"/>
                  <a:pt x="315" y="4"/>
                  <a:pt x="315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09" y="5"/>
                  <a:pt x="309" y="5"/>
                  <a:pt x="309" y="5"/>
                </a:cubicBezTo>
                <a:cubicBezTo>
                  <a:pt x="309" y="5"/>
                  <a:pt x="309" y="5"/>
                  <a:pt x="309" y="5"/>
                </a:cubicBezTo>
                <a:cubicBezTo>
                  <a:pt x="308" y="5"/>
                  <a:pt x="308" y="5"/>
                  <a:pt x="307" y="5"/>
                </a:cubicBezTo>
                <a:cubicBezTo>
                  <a:pt x="304" y="5"/>
                  <a:pt x="304" y="5"/>
                  <a:pt x="304" y="5"/>
                </a:cubicBezTo>
                <a:cubicBezTo>
                  <a:pt x="303" y="6"/>
                  <a:pt x="303" y="6"/>
                  <a:pt x="303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4" y="5"/>
                  <a:pt x="304" y="5"/>
                  <a:pt x="304" y="5"/>
                </a:cubicBezTo>
                <a:cubicBezTo>
                  <a:pt x="304" y="5"/>
                  <a:pt x="304" y="5"/>
                  <a:pt x="304" y="5"/>
                </a:cubicBezTo>
                <a:cubicBezTo>
                  <a:pt x="303" y="6"/>
                  <a:pt x="301" y="6"/>
                  <a:pt x="300" y="6"/>
                </a:cubicBezTo>
                <a:cubicBezTo>
                  <a:pt x="300" y="6"/>
                  <a:pt x="300" y="6"/>
                  <a:pt x="300" y="6"/>
                </a:cubicBezTo>
                <a:cubicBezTo>
                  <a:pt x="298" y="7"/>
                  <a:pt x="298" y="7"/>
                  <a:pt x="298" y="7"/>
                </a:cubicBezTo>
                <a:cubicBezTo>
                  <a:pt x="295" y="7"/>
                  <a:pt x="295" y="7"/>
                  <a:pt x="295" y="7"/>
                </a:cubicBezTo>
                <a:cubicBezTo>
                  <a:pt x="291" y="8"/>
                  <a:pt x="291" y="8"/>
                  <a:pt x="291" y="8"/>
                </a:cubicBezTo>
                <a:cubicBezTo>
                  <a:pt x="289" y="9"/>
                  <a:pt x="289" y="9"/>
                  <a:pt x="289" y="9"/>
                </a:cubicBezTo>
                <a:cubicBezTo>
                  <a:pt x="290" y="8"/>
                  <a:pt x="290" y="8"/>
                  <a:pt x="290" y="8"/>
                </a:cubicBezTo>
                <a:cubicBezTo>
                  <a:pt x="288" y="9"/>
                  <a:pt x="288" y="9"/>
                  <a:pt x="288" y="9"/>
                </a:cubicBezTo>
                <a:cubicBezTo>
                  <a:pt x="291" y="8"/>
                  <a:pt x="291" y="8"/>
                  <a:pt x="291" y="8"/>
                </a:cubicBezTo>
                <a:cubicBezTo>
                  <a:pt x="291" y="8"/>
                  <a:pt x="291" y="8"/>
                  <a:pt x="291" y="8"/>
                </a:cubicBezTo>
                <a:cubicBezTo>
                  <a:pt x="292" y="8"/>
                  <a:pt x="293" y="8"/>
                  <a:pt x="294" y="8"/>
                </a:cubicBezTo>
                <a:cubicBezTo>
                  <a:pt x="297" y="7"/>
                  <a:pt x="297" y="7"/>
                  <a:pt x="297" y="7"/>
                </a:cubicBezTo>
                <a:cubicBezTo>
                  <a:pt x="296" y="7"/>
                  <a:pt x="296" y="7"/>
                  <a:pt x="295" y="7"/>
                </a:cubicBezTo>
                <a:cubicBezTo>
                  <a:pt x="296" y="7"/>
                  <a:pt x="297" y="7"/>
                  <a:pt x="298" y="7"/>
                </a:cubicBezTo>
                <a:cubicBezTo>
                  <a:pt x="297" y="7"/>
                  <a:pt x="297" y="7"/>
                  <a:pt x="297" y="7"/>
                </a:cubicBezTo>
                <a:cubicBezTo>
                  <a:pt x="298" y="7"/>
                  <a:pt x="299" y="7"/>
                  <a:pt x="300" y="6"/>
                </a:cubicBezTo>
                <a:moveTo>
                  <a:pt x="275" y="12"/>
                </a:moveTo>
                <a:cubicBezTo>
                  <a:pt x="277" y="11"/>
                  <a:pt x="280" y="11"/>
                  <a:pt x="282" y="10"/>
                </a:cubicBezTo>
                <a:cubicBezTo>
                  <a:pt x="281" y="11"/>
                  <a:pt x="281" y="11"/>
                  <a:pt x="281" y="11"/>
                </a:cubicBezTo>
                <a:cubicBezTo>
                  <a:pt x="277" y="12"/>
                  <a:pt x="277" y="12"/>
                  <a:pt x="277" y="12"/>
                </a:cubicBezTo>
                <a:cubicBezTo>
                  <a:pt x="275" y="12"/>
                  <a:pt x="275" y="12"/>
                  <a:pt x="275" y="12"/>
                </a:cubicBezTo>
                <a:moveTo>
                  <a:pt x="251" y="20"/>
                </a:moveTo>
                <a:cubicBezTo>
                  <a:pt x="251" y="20"/>
                  <a:pt x="251" y="20"/>
                  <a:pt x="251" y="20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58" y="18"/>
                  <a:pt x="258" y="18"/>
                  <a:pt x="258" y="18"/>
                </a:cubicBezTo>
                <a:cubicBezTo>
                  <a:pt x="259" y="17"/>
                  <a:pt x="259" y="17"/>
                  <a:pt x="259" y="17"/>
                </a:cubicBezTo>
                <a:cubicBezTo>
                  <a:pt x="257" y="18"/>
                  <a:pt x="257" y="18"/>
                  <a:pt x="257" y="18"/>
                </a:cubicBezTo>
                <a:cubicBezTo>
                  <a:pt x="255" y="18"/>
                  <a:pt x="255" y="18"/>
                  <a:pt x="255" y="18"/>
                </a:cubicBezTo>
                <a:cubicBezTo>
                  <a:pt x="255" y="18"/>
                  <a:pt x="255" y="18"/>
                  <a:pt x="255" y="18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56" y="18"/>
                  <a:pt x="256" y="18"/>
                  <a:pt x="256" y="18"/>
                </a:cubicBezTo>
                <a:cubicBezTo>
                  <a:pt x="260" y="16"/>
                  <a:pt x="260" y="16"/>
                  <a:pt x="260" y="16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9" y="14"/>
                  <a:pt x="269" y="14"/>
                  <a:pt x="269" y="14"/>
                </a:cubicBezTo>
                <a:cubicBezTo>
                  <a:pt x="266" y="15"/>
                  <a:pt x="266" y="15"/>
                  <a:pt x="266" y="15"/>
                </a:cubicBezTo>
                <a:cubicBezTo>
                  <a:pt x="245" y="21"/>
                  <a:pt x="245" y="21"/>
                  <a:pt x="245" y="21"/>
                </a:cubicBezTo>
                <a:cubicBezTo>
                  <a:pt x="246" y="21"/>
                  <a:pt x="246" y="21"/>
                  <a:pt x="246" y="21"/>
                </a:cubicBezTo>
                <a:cubicBezTo>
                  <a:pt x="246" y="21"/>
                  <a:pt x="247" y="21"/>
                  <a:pt x="248" y="21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4" y="22"/>
                  <a:pt x="244" y="22"/>
                  <a:pt x="244" y="22"/>
                </a:cubicBezTo>
                <a:cubicBezTo>
                  <a:pt x="245" y="22"/>
                  <a:pt x="245" y="22"/>
                  <a:pt x="245" y="22"/>
                </a:cubicBezTo>
                <a:cubicBezTo>
                  <a:pt x="247" y="21"/>
                  <a:pt x="247" y="21"/>
                  <a:pt x="247" y="21"/>
                </a:cubicBezTo>
                <a:cubicBezTo>
                  <a:pt x="245" y="22"/>
                  <a:pt x="245" y="22"/>
                  <a:pt x="245" y="22"/>
                </a:cubicBezTo>
                <a:cubicBezTo>
                  <a:pt x="247" y="22"/>
                  <a:pt x="249" y="21"/>
                  <a:pt x="251" y="20"/>
                </a:cubicBezTo>
                <a:moveTo>
                  <a:pt x="179" y="56"/>
                </a:moveTo>
                <a:cubicBezTo>
                  <a:pt x="182" y="54"/>
                  <a:pt x="182" y="54"/>
                  <a:pt x="182" y="54"/>
                </a:cubicBezTo>
                <a:cubicBezTo>
                  <a:pt x="186" y="52"/>
                  <a:pt x="186" y="52"/>
                  <a:pt x="186" y="52"/>
                </a:cubicBezTo>
                <a:cubicBezTo>
                  <a:pt x="185" y="52"/>
                  <a:pt x="185" y="52"/>
                  <a:pt x="180" y="54"/>
                </a:cubicBezTo>
                <a:cubicBezTo>
                  <a:pt x="177" y="56"/>
                  <a:pt x="177" y="56"/>
                  <a:pt x="177" y="56"/>
                </a:cubicBezTo>
                <a:cubicBezTo>
                  <a:pt x="177" y="57"/>
                  <a:pt x="177" y="57"/>
                  <a:pt x="177" y="57"/>
                </a:cubicBezTo>
                <a:cubicBezTo>
                  <a:pt x="179" y="56"/>
                  <a:pt x="179" y="56"/>
                  <a:pt x="179" y="56"/>
                </a:cubicBezTo>
                <a:moveTo>
                  <a:pt x="156" y="69"/>
                </a:moveTo>
                <a:cubicBezTo>
                  <a:pt x="154" y="70"/>
                  <a:pt x="154" y="70"/>
                  <a:pt x="154" y="70"/>
                </a:cubicBezTo>
                <a:cubicBezTo>
                  <a:pt x="153" y="71"/>
                  <a:pt x="153" y="71"/>
                  <a:pt x="153" y="71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59" y="66"/>
                  <a:pt x="159" y="66"/>
                  <a:pt x="159" y="66"/>
                </a:cubicBezTo>
                <a:cubicBezTo>
                  <a:pt x="156" y="69"/>
                  <a:pt x="156" y="69"/>
                  <a:pt x="156" y="69"/>
                </a:cubicBezTo>
                <a:close/>
                <a:moveTo>
                  <a:pt x="6" y="417"/>
                </a:moveTo>
                <a:cubicBezTo>
                  <a:pt x="5" y="413"/>
                  <a:pt x="5" y="413"/>
                  <a:pt x="5" y="413"/>
                </a:cubicBezTo>
                <a:cubicBezTo>
                  <a:pt x="5" y="409"/>
                  <a:pt x="5" y="409"/>
                  <a:pt x="5" y="409"/>
                </a:cubicBezTo>
                <a:cubicBezTo>
                  <a:pt x="4" y="409"/>
                  <a:pt x="4" y="409"/>
                  <a:pt x="4" y="409"/>
                </a:cubicBezTo>
                <a:cubicBezTo>
                  <a:pt x="3" y="408"/>
                  <a:pt x="3" y="408"/>
                  <a:pt x="3" y="408"/>
                </a:cubicBezTo>
                <a:cubicBezTo>
                  <a:pt x="2" y="407"/>
                  <a:pt x="2" y="407"/>
                  <a:pt x="2" y="407"/>
                </a:cubicBezTo>
                <a:cubicBezTo>
                  <a:pt x="2" y="405"/>
                  <a:pt x="2" y="405"/>
                  <a:pt x="2" y="405"/>
                </a:cubicBezTo>
                <a:cubicBezTo>
                  <a:pt x="1" y="398"/>
                  <a:pt x="1" y="398"/>
                  <a:pt x="1" y="398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2"/>
                  <a:pt x="1" y="389"/>
                  <a:pt x="1" y="387"/>
                </a:cubicBezTo>
                <a:cubicBezTo>
                  <a:pt x="1" y="379"/>
                  <a:pt x="1" y="379"/>
                  <a:pt x="1" y="379"/>
                </a:cubicBezTo>
                <a:cubicBezTo>
                  <a:pt x="1" y="378"/>
                  <a:pt x="1" y="376"/>
                  <a:pt x="1" y="374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76"/>
                  <a:pt x="1" y="389"/>
                  <a:pt x="1" y="399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5"/>
                  <a:pt x="2" y="405"/>
                  <a:pt x="2" y="405"/>
                </a:cubicBezTo>
                <a:cubicBezTo>
                  <a:pt x="2" y="407"/>
                  <a:pt x="2" y="407"/>
                  <a:pt x="2" y="407"/>
                </a:cubicBezTo>
                <a:cubicBezTo>
                  <a:pt x="3" y="414"/>
                  <a:pt x="3" y="414"/>
                  <a:pt x="3" y="414"/>
                </a:cubicBezTo>
                <a:cubicBezTo>
                  <a:pt x="3" y="414"/>
                  <a:pt x="3" y="414"/>
                  <a:pt x="3" y="414"/>
                </a:cubicBezTo>
                <a:cubicBezTo>
                  <a:pt x="4" y="419"/>
                  <a:pt x="4" y="419"/>
                  <a:pt x="4" y="419"/>
                </a:cubicBezTo>
                <a:cubicBezTo>
                  <a:pt x="5" y="421"/>
                  <a:pt x="5" y="421"/>
                  <a:pt x="5" y="421"/>
                </a:cubicBezTo>
                <a:cubicBezTo>
                  <a:pt x="4" y="416"/>
                  <a:pt x="4" y="416"/>
                  <a:pt x="4" y="416"/>
                </a:cubicBezTo>
                <a:cubicBezTo>
                  <a:pt x="4" y="413"/>
                  <a:pt x="4" y="413"/>
                  <a:pt x="4" y="413"/>
                </a:cubicBezTo>
                <a:cubicBezTo>
                  <a:pt x="5" y="414"/>
                  <a:pt x="5" y="414"/>
                  <a:pt x="5" y="414"/>
                </a:cubicBezTo>
                <a:cubicBezTo>
                  <a:pt x="5" y="417"/>
                  <a:pt x="5" y="417"/>
                  <a:pt x="5" y="417"/>
                </a:cubicBezTo>
                <a:cubicBezTo>
                  <a:pt x="6" y="417"/>
                  <a:pt x="6" y="417"/>
                  <a:pt x="6" y="417"/>
                </a:cubicBezTo>
                <a:moveTo>
                  <a:pt x="182" y="64"/>
                </a:moveTo>
                <a:cubicBezTo>
                  <a:pt x="185" y="62"/>
                  <a:pt x="185" y="62"/>
                  <a:pt x="185" y="62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8" y="60"/>
                  <a:pt x="187" y="60"/>
                  <a:pt x="187" y="60"/>
                </a:cubicBezTo>
                <a:cubicBezTo>
                  <a:pt x="187" y="59"/>
                  <a:pt x="188" y="59"/>
                  <a:pt x="189" y="58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3" y="52"/>
                  <a:pt x="193" y="52"/>
                  <a:pt x="193" y="52"/>
                </a:cubicBezTo>
                <a:cubicBezTo>
                  <a:pt x="196" y="51"/>
                  <a:pt x="196" y="51"/>
                  <a:pt x="196" y="51"/>
                </a:cubicBezTo>
                <a:cubicBezTo>
                  <a:pt x="195" y="51"/>
                  <a:pt x="195" y="51"/>
                  <a:pt x="194" y="51"/>
                </a:cubicBezTo>
                <a:cubicBezTo>
                  <a:pt x="194" y="51"/>
                  <a:pt x="194" y="51"/>
                  <a:pt x="194" y="51"/>
                </a:cubicBezTo>
                <a:cubicBezTo>
                  <a:pt x="196" y="50"/>
                  <a:pt x="197" y="49"/>
                  <a:pt x="199" y="48"/>
                </a:cubicBezTo>
                <a:cubicBezTo>
                  <a:pt x="199" y="48"/>
                  <a:pt x="199" y="48"/>
                  <a:pt x="199" y="48"/>
                </a:cubicBezTo>
                <a:cubicBezTo>
                  <a:pt x="202" y="47"/>
                  <a:pt x="202" y="47"/>
                  <a:pt x="202" y="47"/>
                </a:cubicBezTo>
                <a:cubicBezTo>
                  <a:pt x="202" y="46"/>
                  <a:pt x="202" y="46"/>
                  <a:pt x="202" y="46"/>
                </a:cubicBezTo>
                <a:cubicBezTo>
                  <a:pt x="204" y="45"/>
                  <a:pt x="204" y="45"/>
                  <a:pt x="204" y="45"/>
                </a:cubicBezTo>
                <a:cubicBezTo>
                  <a:pt x="205" y="45"/>
                  <a:pt x="205" y="45"/>
                  <a:pt x="205" y="45"/>
                </a:cubicBezTo>
                <a:cubicBezTo>
                  <a:pt x="208" y="43"/>
                  <a:pt x="208" y="43"/>
                  <a:pt x="208" y="43"/>
                </a:cubicBezTo>
                <a:cubicBezTo>
                  <a:pt x="208" y="42"/>
                  <a:pt x="208" y="42"/>
                  <a:pt x="208" y="42"/>
                </a:cubicBezTo>
                <a:cubicBezTo>
                  <a:pt x="211" y="41"/>
                  <a:pt x="211" y="41"/>
                  <a:pt x="211" y="41"/>
                </a:cubicBezTo>
                <a:cubicBezTo>
                  <a:pt x="213" y="39"/>
                  <a:pt x="213" y="39"/>
                  <a:pt x="213" y="39"/>
                </a:cubicBezTo>
                <a:cubicBezTo>
                  <a:pt x="212" y="39"/>
                  <a:pt x="212" y="39"/>
                  <a:pt x="212" y="39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18" y="36"/>
                  <a:pt x="218" y="36"/>
                  <a:pt x="218" y="36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20" y="34"/>
                  <a:pt x="220" y="34"/>
                  <a:pt x="220" y="34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2" y="33"/>
                  <a:pt x="222" y="33"/>
                  <a:pt x="222" y="33"/>
                </a:cubicBezTo>
                <a:cubicBezTo>
                  <a:pt x="225" y="31"/>
                  <a:pt x="225" y="31"/>
                  <a:pt x="225" y="31"/>
                </a:cubicBezTo>
                <a:cubicBezTo>
                  <a:pt x="227" y="30"/>
                  <a:pt x="227" y="30"/>
                  <a:pt x="227" y="30"/>
                </a:cubicBezTo>
                <a:cubicBezTo>
                  <a:pt x="226" y="30"/>
                  <a:pt x="226" y="30"/>
                  <a:pt x="226" y="30"/>
                </a:cubicBezTo>
                <a:cubicBezTo>
                  <a:pt x="224" y="31"/>
                  <a:pt x="224" y="31"/>
                  <a:pt x="224" y="31"/>
                </a:cubicBezTo>
                <a:cubicBezTo>
                  <a:pt x="223" y="31"/>
                  <a:pt x="223" y="31"/>
                  <a:pt x="223" y="31"/>
                </a:cubicBezTo>
                <a:cubicBezTo>
                  <a:pt x="223" y="31"/>
                  <a:pt x="223" y="31"/>
                  <a:pt x="223" y="31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4" y="31"/>
                  <a:pt x="224" y="31"/>
                  <a:pt x="224" y="31"/>
                </a:cubicBezTo>
                <a:cubicBezTo>
                  <a:pt x="227" y="29"/>
                  <a:pt x="227" y="29"/>
                  <a:pt x="227" y="29"/>
                </a:cubicBezTo>
                <a:cubicBezTo>
                  <a:pt x="232" y="27"/>
                  <a:pt x="232" y="27"/>
                  <a:pt x="232" y="27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26" y="29"/>
                  <a:pt x="226" y="29"/>
                  <a:pt x="226" y="29"/>
                </a:cubicBezTo>
                <a:cubicBezTo>
                  <a:pt x="221" y="31"/>
                  <a:pt x="221" y="31"/>
                  <a:pt x="221" y="31"/>
                </a:cubicBezTo>
                <a:cubicBezTo>
                  <a:pt x="218" y="33"/>
                  <a:pt x="218" y="33"/>
                  <a:pt x="218" y="33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24" y="30"/>
                  <a:pt x="224" y="30"/>
                  <a:pt x="224" y="30"/>
                </a:cubicBezTo>
                <a:cubicBezTo>
                  <a:pt x="228" y="28"/>
                  <a:pt x="228" y="28"/>
                  <a:pt x="228" y="28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7" y="25"/>
                  <a:pt x="237" y="25"/>
                  <a:pt x="237" y="25"/>
                </a:cubicBezTo>
                <a:cubicBezTo>
                  <a:pt x="236" y="25"/>
                  <a:pt x="236" y="25"/>
                  <a:pt x="236" y="25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24" y="30"/>
                  <a:pt x="224" y="30"/>
                  <a:pt x="224" y="30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2" y="35"/>
                  <a:pt x="212" y="35"/>
                  <a:pt x="212" y="35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9" y="37"/>
                  <a:pt x="209" y="37"/>
                  <a:pt x="209" y="37"/>
                </a:cubicBezTo>
                <a:cubicBezTo>
                  <a:pt x="208" y="37"/>
                  <a:pt x="208" y="37"/>
                  <a:pt x="208" y="37"/>
                </a:cubicBezTo>
                <a:cubicBezTo>
                  <a:pt x="206" y="38"/>
                  <a:pt x="206" y="38"/>
                  <a:pt x="206" y="38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199" y="42"/>
                  <a:pt x="199" y="42"/>
                  <a:pt x="199" y="42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79" y="53"/>
                  <a:pt x="179" y="53"/>
                  <a:pt x="179" y="53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7" y="54"/>
                  <a:pt x="177" y="54"/>
                  <a:pt x="177" y="54"/>
                </a:cubicBezTo>
                <a:cubicBezTo>
                  <a:pt x="183" y="51"/>
                  <a:pt x="183" y="51"/>
                  <a:pt x="183" y="51"/>
                </a:cubicBezTo>
                <a:cubicBezTo>
                  <a:pt x="187" y="49"/>
                  <a:pt x="187" y="49"/>
                  <a:pt x="187" y="49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82" y="51"/>
                  <a:pt x="171" y="59"/>
                  <a:pt x="162" y="64"/>
                </a:cubicBezTo>
                <a:cubicBezTo>
                  <a:pt x="162" y="64"/>
                  <a:pt x="162" y="64"/>
                  <a:pt x="162" y="64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4" y="63"/>
                  <a:pt x="164" y="63"/>
                  <a:pt x="164" y="63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56" y="68"/>
                  <a:pt x="154" y="70"/>
                  <a:pt x="152" y="71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47" y="76"/>
                  <a:pt x="146" y="76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47" y="76"/>
                  <a:pt x="147" y="76"/>
                  <a:pt x="147" y="76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60" y="66"/>
                  <a:pt x="160" y="66"/>
                  <a:pt x="160" y="66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2" y="65"/>
                  <a:pt x="163" y="64"/>
                  <a:pt x="164" y="63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70" y="59"/>
                  <a:pt x="170" y="59"/>
                  <a:pt x="170" y="59"/>
                </a:cubicBezTo>
                <a:cubicBezTo>
                  <a:pt x="174" y="57"/>
                  <a:pt x="174" y="57"/>
                  <a:pt x="174" y="57"/>
                </a:cubicBezTo>
                <a:cubicBezTo>
                  <a:pt x="177" y="55"/>
                  <a:pt x="177" y="55"/>
                  <a:pt x="177" y="55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85" y="50"/>
                  <a:pt x="185" y="50"/>
                  <a:pt x="185" y="50"/>
                </a:cubicBezTo>
                <a:cubicBezTo>
                  <a:pt x="186" y="50"/>
                  <a:pt x="186" y="50"/>
                  <a:pt x="186" y="50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199" y="42"/>
                  <a:pt x="199" y="42"/>
                  <a:pt x="199" y="42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1" y="41"/>
                  <a:pt x="201" y="41"/>
                  <a:pt x="201" y="41"/>
                </a:cubicBezTo>
                <a:cubicBezTo>
                  <a:pt x="201" y="42"/>
                  <a:pt x="201" y="42"/>
                  <a:pt x="201" y="42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204" y="40"/>
                  <a:pt x="204" y="40"/>
                  <a:pt x="204" y="40"/>
                </a:cubicBezTo>
                <a:cubicBezTo>
                  <a:pt x="205" y="40"/>
                  <a:pt x="205" y="40"/>
                  <a:pt x="205" y="40"/>
                </a:cubicBezTo>
                <a:cubicBezTo>
                  <a:pt x="201" y="43"/>
                  <a:pt x="201" y="43"/>
                  <a:pt x="201" y="43"/>
                </a:cubicBezTo>
                <a:cubicBezTo>
                  <a:pt x="200" y="43"/>
                  <a:pt x="200" y="43"/>
                  <a:pt x="200" y="43"/>
                </a:cubicBezTo>
                <a:cubicBezTo>
                  <a:pt x="196" y="45"/>
                  <a:pt x="196" y="45"/>
                  <a:pt x="196" y="45"/>
                </a:cubicBezTo>
                <a:cubicBezTo>
                  <a:pt x="196" y="46"/>
                  <a:pt x="196" y="46"/>
                  <a:pt x="196" y="46"/>
                </a:cubicBezTo>
                <a:cubicBezTo>
                  <a:pt x="193" y="48"/>
                  <a:pt x="193" y="48"/>
                  <a:pt x="193" y="4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88" y="51"/>
                  <a:pt x="188" y="51"/>
                  <a:pt x="188" y="51"/>
                </a:cubicBezTo>
                <a:cubicBezTo>
                  <a:pt x="187" y="52"/>
                  <a:pt x="187" y="52"/>
                  <a:pt x="187" y="52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79" y="57"/>
                  <a:pt x="179" y="57"/>
                  <a:pt x="179" y="57"/>
                </a:cubicBezTo>
                <a:cubicBezTo>
                  <a:pt x="174" y="60"/>
                  <a:pt x="174" y="60"/>
                  <a:pt x="174" y="60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66"/>
                  <a:pt x="163" y="66"/>
                  <a:pt x="163" y="66"/>
                </a:cubicBezTo>
                <a:cubicBezTo>
                  <a:pt x="163" y="66"/>
                  <a:pt x="163" y="66"/>
                  <a:pt x="163" y="66"/>
                </a:cubicBezTo>
                <a:cubicBezTo>
                  <a:pt x="159" y="68"/>
                  <a:pt x="159" y="68"/>
                  <a:pt x="159" y="68"/>
                </a:cubicBezTo>
                <a:cubicBezTo>
                  <a:pt x="157" y="69"/>
                  <a:pt x="156" y="70"/>
                  <a:pt x="155" y="71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5" y="72"/>
                  <a:pt x="155" y="72"/>
                  <a:pt x="155" y="72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8" y="72"/>
                  <a:pt x="158" y="72"/>
                  <a:pt x="158" y="72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1" y="78"/>
                  <a:pt x="151" y="78"/>
                  <a:pt x="151" y="78"/>
                </a:cubicBezTo>
                <a:cubicBezTo>
                  <a:pt x="148" y="81"/>
                  <a:pt x="148" y="81"/>
                  <a:pt x="148" y="81"/>
                </a:cubicBezTo>
                <a:cubicBezTo>
                  <a:pt x="148" y="81"/>
                  <a:pt x="149" y="81"/>
                  <a:pt x="149" y="81"/>
                </a:cubicBezTo>
                <a:cubicBezTo>
                  <a:pt x="145" y="85"/>
                  <a:pt x="145" y="85"/>
                  <a:pt x="145" y="85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46" y="87"/>
                  <a:pt x="146" y="87"/>
                  <a:pt x="146" y="87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4" y="78"/>
                  <a:pt x="154" y="78"/>
                  <a:pt x="154" y="78"/>
                </a:cubicBezTo>
                <a:cubicBezTo>
                  <a:pt x="157" y="76"/>
                  <a:pt x="157" y="76"/>
                  <a:pt x="157" y="76"/>
                </a:cubicBezTo>
                <a:cubicBezTo>
                  <a:pt x="155" y="78"/>
                  <a:pt x="155" y="78"/>
                  <a:pt x="155" y="78"/>
                </a:cubicBezTo>
                <a:cubicBezTo>
                  <a:pt x="153" y="82"/>
                  <a:pt x="153" y="82"/>
                  <a:pt x="153" y="82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3"/>
                  <a:pt x="155" y="82"/>
                  <a:pt x="156" y="80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67" y="71"/>
                  <a:pt x="167" y="71"/>
                  <a:pt x="167" y="71"/>
                </a:cubicBezTo>
                <a:cubicBezTo>
                  <a:pt x="168" y="69"/>
                  <a:pt x="168" y="69"/>
                  <a:pt x="168" y="69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74" y="66"/>
                  <a:pt x="174" y="66"/>
                  <a:pt x="174" y="66"/>
                </a:cubicBezTo>
                <a:cubicBezTo>
                  <a:pt x="170" y="70"/>
                  <a:pt x="170" y="70"/>
                  <a:pt x="170" y="70"/>
                </a:cubicBezTo>
                <a:cubicBezTo>
                  <a:pt x="171" y="70"/>
                  <a:pt x="171" y="70"/>
                  <a:pt x="171" y="70"/>
                </a:cubicBezTo>
                <a:cubicBezTo>
                  <a:pt x="176" y="67"/>
                  <a:pt x="176" y="67"/>
                  <a:pt x="176" y="67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82" y="64"/>
                  <a:pt x="182" y="64"/>
                  <a:pt x="182" y="64"/>
                </a:cubicBezTo>
                <a:cubicBezTo>
                  <a:pt x="182" y="64"/>
                  <a:pt x="182" y="64"/>
                  <a:pt x="182" y="64"/>
                </a:cubicBezTo>
                <a:moveTo>
                  <a:pt x="110" y="148"/>
                </a:moveTo>
                <a:cubicBezTo>
                  <a:pt x="112" y="146"/>
                  <a:pt x="112" y="146"/>
                  <a:pt x="112" y="146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15" y="143"/>
                  <a:pt x="115" y="143"/>
                  <a:pt x="115" y="143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16" y="138"/>
                  <a:pt x="116" y="138"/>
                  <a:pt x="116" y="138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6" y="135"/>
                  <a:pt x="115" y="135"/>
                  <a:pt x="115" y="135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08" y="139"/>
                  <a:pt x="108" y="139"/>
                  <a:pt x="108" y="139"/>
                </a:cubicBezTo>
                <a:cubicBezTo>
                  <a:pt x="108" y="138"/>
                  <a:pt x="108" y="138"/>
                  <a:pt x="108" y="138"/>
                </a:cubicBezTo>
                <a:cubicBezTo>
                  <a:pt x="111" y="135"/>
                  <a:pt x="111" y="135"/>
                  <a:pt x="111" y="135"/>
                </a:cubicBezTo>
                <a:cubicBezTo>
                  <a:pt x="114" y="134"/>
                  <a:pt x="114" y="134"/>
                  <a:pt x="114" y="134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21" y="131"/>
                  <a:pt x="121" y="131"/>
                  <a:pt x="121" y="131"/>
                </a:cubicBezTo>
                <a:cubicBezTo>
                  <a:pt x="119" y="130"/>
                  <a:pt x="119" y="130"/>
                  <a:pt x="119" y="130"/>
                </a:cubicBezTo>
                <a:cubicBezTo>
                  <a:pt x="119" y="128"/>
                  <a:pt x="119" y="128"/>
                  <a:pt x="119" y="128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20" y="121"/>
                  <a:pt x="120" y="121"/>
                  <a:pt x="120" y="121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3" y="118"/>
                  <a:pt x="123" y="118"/>
                  <a:pt x="123" y="118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7" y="112"/>
                  <a:pt x="127" y="112"/>
                  <a:pt x="127" y="112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9" y="96"/>
                  <a:pt x="139" y="96"/>
                  <a:pt x="139" y="96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2" y="102"/>
                  <a:pt x="130" y="103"/>
                  <a:pt x="129" y="104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5" y="103"/>
                  <a:pt x="125" y="103"/>
                  <a:pt x="125" y="103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8"/>
                  <a:pt x="132" y="96"/>
                  <a:pt x="134" y="94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2" y="83"/>
                  <a:pt x="142" y="83"/>
                  <a:pt x="142" y="83"/>
                </a:cubicBezTo>
                <a:cubicBezTo>
                  <a:pt x="141" y="83"/>
                  <a:pt x="141" y="83"/>
                  <a:pt x="141" y="83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23" y="98"/>
                  <a:pt x="123" y="98"/>
                  <a:pt x="123" y="98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09" y="113"/>
                  <a:pt x="109" y="113"/>
                  <a:pt x="109" y="113"/>
                </a:cubicBezTo>
                <a:cubicBezTo>
                  <a:pt x="107" y="115"/>
                  <a:pt x="105" y="116"/>
                  <a:pt x="103" y="118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5" y="126"/>
                  <a:pt x="95" y="126"/>
                  <a:pt x="95" y="126"/>
                </a:cubicBezTo>
                <a:cubicBezTo>
                  <a:pt x="91" y="131"/>
                  <a:pt x="91" y="131"/>
                  <a:pt x="91" y="131"/>
                </a:cubicBezTo>
                <a:cubicBezTo>
                  <a:pt x="89" y="133"/>
                  <a:pt x="87" y="135"/>
                  <a:pt x="85" y="137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3" y="138"/>
                  <a:pt x="83" y="138"/>
                  <a:pt x="83" y="138"/>
                </a:cubicBezTo>
                <a:cubicBezTo>
                  <a:pt x="84" y="137"/>
                  <a:pt x="85" y="135"/>
                  <a:pt x="86" y="134"/>
                </a:cubicBezTo>
                <a:cubicBezTo>
                  <a:pt x="91" y="128"/>
                  <a:pt x="91" y="128"/>
                  <a:pt x="91" y="128"/>
                </a:cubicBezTo>
                <a:cubicBezTo>
                  <a:pt x="95" y="124"/>
                  <a:pt x="95" y="124"/>
                  <a:pt x="95" y="124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2" y="126"/>
                  <a:pt x="85" y="135"/>
                  <a:pt x="79" y="142"/>
                </a:cubicBezTo>
                <a:cubicBezTo>
                  <a:pt x="67" y="158"/>
                  <a:pt x="67" y="158"/>
                  <a:pt x="47" y="190"/>
                </a:cubicBezTo>
                <a:cubicBezTo>
                  <a:pt x="37" y="208"/>
                  <a:pt x="37" y="208"/>
                  <a:pt x="23" y="243"/>
                </a:cubicBezTo>
                <a:cubicBezTo>
                  <a:pt x="19" y="253"/>
                  <a:pt x="15" y="267"/>
                  <a:pt x="12" y="277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2" y="278"/>
                  <a:pt x="12" y="278"/>
                  <a:pt x="12" y="278"/>
                </a:cubicBezTo>
                <a:cubicBezTo>
                  <a:pt x="12" y="277"/>
                  <a:pt x="12" y="277"/>
                  <a:pt x="12" y="277"/>
                </a:cubicBezTo>
                <a:cubicBezTo>
                  <a:pt x="11" y="281"/>
                  <a:pt x="11" y="281"/>
                  <a:pt x="11" y="281"/>
                </a:cubicBezTo>
                <a:cubicBezTo>
                  <a:pt x="10" y="286"/>
                  <a:pt x="10" y="286"/>
                  <a:pt x="10" y="286"/>
                </a:cubicBezTo>
                <a:cubicBezTo>
                  <a:pt x="10" y="288"/>
                  <a:pt x="10" y="289"/>
                  <a:pt x="9" y="291"/>
                </a:cubicBezTo>
                <a:cubicBezTo>
                  <a:pt x="9" y="294"/>
                  <a:pt x="9" y="294"/>
                  <a:pt x="9" y="294"/>
                </a:cubicBezTo>
                <a:cubicBezTo>
                  <a:pt x="8" y="297"/>
                  <a:pt x="8" y="297"/>
                  <a:pt x="8" y="297"/>
                </a:cubicBezTo>
                <a:cubicBezTo>
                  <a:pt x="8" y="300"/>
                  <a:pt x="8" y="300"/>
                  <a:pt x="8" y="300"/>
                </a:cubicBezTo>
                <a:cubicBezTo>
                  <a:pt x="7" y="304"/>
                  <a:pt x="7" y="304"/>
                  <a:pt x="7" y="304"/>
                </a:cubicBezTo>
                <a:cubicBezTo>
                  <a:pt x="7" y="306"/>
                  <a:pt x="7" y="306"/>
                  <a:pt x="7" y="306"/>
                </a:cubicBezTo>
                <a:cubicBezTo>
                  <a:pt x="6" y="310"/>
                  <a:pt x="6" y="310"/>
                  <a:pt x="6" y="310"/>
                </a:cubicBezTo>
                <a:cubicBezTo>
                  <a:pt x="6" y="311"/>
                  <a:pt x="6" y="311"/>
                  <a:pt x="6" y="311"/>
                </a:cubicBezTo>
                <a:cubicBezTo>
                  <a:pt x="7" y="308"/>
                  <a:pt x="7" y="308"/>
                  <a:pt x="7" y="308"/>
                </a:cubicBezTo>
                <a:cubicBezTo>
                  <a:pt x="8" y="304"/>
                  <a:pt x="8" y="304"/>
                  <a:pt x="8" y="304"/>
                </a:cubicBezTo>
                <a:cubicBezTo>
                  <a:pt x="9" y="298"/>
                  <a:pt x="9" y="298"/>
                  <a:pt x="9" y="298"/>
                </a:cubicBezTo>
                <a:cubicBezTo>
                  <a:pt x="10" y="291"/>
                  <a:pt x="10" y="291"/>
                  <a:pt x="10" y="291"/>
                </a:cubicBezTo>
                <a:cubicBezTo>
                  <a:pt x="12" y="283"/>
                  <a:pt x="12" y="283"/>
                  <a:pt x="12" y="283"/>
                </a:cubicBezTo>
                <a:cubicBezTo>
                  <a:pt x="12" y="280"/>
                  <a:pt x="13" y="277"/>
                  <a:pt x="14" y="274"/>
                </a:cubicBezTo>
                <a:cubicBezTo>
                  <a:pt x="15" y="272"/>
                  <a:pt x="15" y="270"/>
                  <a:pt x="16" y="268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19" y="260"/>
                  <a:pt x="19" y="260"/>
                  <a:pt x="19" y="260"/>
                </a:cubicBezTo>
                <a:cubicBezTo>
                  <a:pt x="21" y="255"/>
                  <a:pt x="21" y="255"/>
                  <a:pt x="21" y="255"/>
                </a:cubicBezTo>
                <a:cubicBezTo>
                  <a:pt x="23" y="252"/>
                  <a:pt x="23" y="252"/>
                  <a:pt x="23" y="252"/>
                </a:cubicBezTo>
                <a:cubicBezTo>
                  <a:pt x="24" y="250"/>
                  <a:pt x="24" y="250"/>
                  <a:pt x="24" y="250"/>
                </a:cubicBezTo>
                <a:cubicBezTo>
                  <a:pt x="26" y="246"/>
                  <a:pt x="26" y="246"/>
                  <a:pt x="26" y="246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29" y="237"/>
                  <a:pt x="29" y="237"/>
                  <a:pt x="29" y="237"/>
                </a:cubicBezTo>
                <a:cubicBezTo>
                  <a:pt x="30" y="235"/>
                  <a:pt x="30" y="235"/>
                  <a:pt x="30" y="235"/>
                </a:cubicBezTo>
                <a:cubicBezTo>
                  <a:pt x="31" y="231"/>
                  <a:pt x="31" y="231"/>
                  <a:pt x="31" y="231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32" y="231"/>
                  <a:pt x="32" y="231"/>
                  <a:pt x="32" y="231"/>
                </a:cubicBezTo>
                <a:cubicBezTo>
                  <a:pt x="35" y="226"/>
                  <a:pt x="35" y="226"/>
                  <a:pt x="35" y="226"/>
                </a:cubicBezTo>
                <a:cubicBezTo>
                  <a:pt x="37" y="223"/>
                  <a:pt x="37" y="223"/>
                  <a:pt x="37" y="223"/>
                </a:cubicBezTo>
                <a:cubicBezTo>
                  <a:pt x="38" y="220"/>
                  <a:pt x="38" y="220"/>
                  <a:pt x="38" y="220"/>
                </a:cubicBezTo>
                <a:cubicBezTo>
                  <a:pt x="42" y="212"/>
                  <a:pt x="42" y="212"/>
                  <a:pt x="42" y="212"/>
                </a:cubicBezTo>
                <a:cubicBezTo>
                  <a:pt x="43" y="212"/>
                  <a:pt x="43" y="212"/>
                  <a:pt x="44" y="212"/>
                </a:cubicBezTo>
                <a:cubicBezTo>
                  <a:pt x="46" y="210"/>
                  <a:pt x="46" y="210"/>
                  <a:pt x="46" y="210"/>
                </a:cubicBezTo>
                <a:cubicBezTo>
                  <a:pt x="48" y="209"/>
                  <a:pt x="48" y="209"/>
                  <a:pt x="48" y="209"/>
                </a:cubicBezTo>
                <a:cubicBezTo>
                  <a:pt x="49" y="206"/>
                  <a:pt x="49" y="206"/>
                  <a:pt x="49" y="206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56" y="194"/>
                  <a:pt x="56" y="194"/>
                  <a:pt x="56" y="194"/>
                </a:cubicBezTo>
                <a:cubicBezTo>
                  <a:pt x="56" y="194"/>
                  <a:pt x="57" y="194"/>
                  <a:pt x="57" y="194"/>
                </a:cubicBezTo>
                <a:cubicBezTo>
                  <a:pt x="59" y="192"/>
                  <a:pt x="59" y="192"/>
                  <a:pt x="59" y="192"/>
                </a:cubicBezTo>
                <a:cubicBezTo>
                  <a:pt x="60" y="192"/>
                  <a:pt x="60" y="192"/>
                  <a:pt x="60" y="192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6" y="186"/>
                  <a:pt x="66" y="186"/>
                  <a:pt x="66" y="186"/>
                </a:cubicBezTo>
                <a:cubicBezTo>
                  <a:pt x="68" y="186"/>
                  <a:pt x="69" y="186"/>
                  <a:pt x="70" y="187"/>
                </a:cubicBezTo>
                <a:cubicBezTo>
                  <a:pt x="70" y="188"/>
                  <a:pt x="69" y="188"/>
                  <a:pt x="69" y="189"/>
                </a:cubicBezTo>
                <a:cubicBezTo>
                  <a:pt x="68" y="189"/>
                  <a:pt x="67" y="189"/>
                  <a:pt x="66" y="189"/>
                </a:cubicBezTo>
                <a:cubicBezTo>
                  <a:pt x="63" y="192"/>
                  <a:pt x="63" y="192"/>
                  <a:pt x="61" y="196"/>
                </a:cubicBezTo>
                <a:cubicBezTo>
                  <a:pt x="61" y="197"/>
                  <a:pt x="61" y="197"/>
                  <a:pt x="61" y="197"/>
                </a:cubicBezTo>
                <a:cubicBezTo>
                  <a:pt x="64" y="195"/>
                  <a:pt x="64" y="195"/>
                  <a:pt x="64" y="195"/>
                </a:cubicBezTo>
                <a:cubicBezTo>
                  <a:pt x="66" y="193"/>
                  <a:pt x="66" y="193"/>
                  <a:pt x="66" y="193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1" y="190"/>
                  <a:pt x="71" y="190"/>
                  <a:pt x="71" y="190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3" y="178"/>
                  <a:pt x="83" y="178"/>
                  <a:pt x="83" y="178"/>
                </a:cubicBezTo>
                <a:cubicBezTo>
                  <a:pt x="80" y="179"/>
                  <a:pt x="80" y="179"/>
                  <a:pt x="80" y="179"/>
                </a:cubicBezTo>
                <a:cubicBezTo>
                  <a:pt x="75" y="184"/>
                  <a:pt x="75" y="184"/>
                  <a:pt x="75" y="184"/>
                </a:cubicBezTo>
                <a:cubicBezTo>
                  <a:pt x="73" y="184"/>
                  <a:pt x="73" y="184"/>
                  <a:pt x="73" y="184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73" y="178"/>
                  <a:pt x="73" y="178"/>
                  <a:pt x="73" y="178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83" y="163"/>
                  <a:pt x="83" y="163"/>
                  <a:pt x="83" y="163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8" y="164"/>
                  <a:pt x="78" y="164"/>
                  <a:pt x="78" y="164"/>
                </a:cubicBezTo>
                <a:cubicBezTo>
                  <a:pt x="73" y="168"/>
                  <a:pt x="73" y="168"/>
                  <a:pt x="73" y="168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6" y="175"/>
                  <a:pt x="66" y="175"/>
                  <a:pt x="66" y="175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71" y="169"/>
                  <a:pt x="71" y="169"/>
                  <a:pt x="71" y="169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67"/>
                  <a:pt x="72" y="167"/>
                  <a:pt x="72" y="167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83" y="157"/>
                  <a:pt x="83" y="157"/>
                  <a:pt x="83" y="157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6" y="156"/>
                  <a:pt x="87" y="156"/>
                  <a:pt x="87" y="156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3" y="157"/>
                  <a:pt x="93" y="157"/>
                  <a:pt x="93" y="157"/>
                </a:cubicBezTo>
                <a:cubicBezTo>
                  <a:pt x="95" y="157"/>
                  <a:pt x="95" y="157"/>
                  <a:pt x="95" y="157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104" y="150"/>
                  <a:pt x="104" y="150"/>
                  <a:pt x="104" y="150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10" y="148"/>
                  <a:pt x="110" y="148"/>
                  <a:pt x="110" y="148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210"/>
          <p:cNvGrpSpPr/>
          <p:nvPr userDrawn="1"/>
        </p:nvGrpSpPr>
        <p:grpSpPr>
          <a:xfrm>
            <a:off x="1979685" y="3175860"/>
            <a:ext cx="1293852" cy="1293852"/>
            <a:chOff x="2183615" y="1663567"/>
            <a:chExt cx="1293852" cy="1293852"/>
          </a:xfrm>
        </p:grpSpPr>
        <p:sp>
          <p:nvSpPr>
            <p:cNvPr id="9" name="Oval 66"/>
            <p:cNvSpPr/>
            <p:nvPr/>
          </p:nvSpPr>
          <p:spPr>
            <a:xfrm>
              <a:off x="2283175" y="1763127"/>
              <a:ext cx="1094733" cy="10947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Oval 67"/>
            <p:cNvSpPr/>
            <p:nvPr/>
          </p:nvSpPr>
          <p:spPr>
            <a:xfrm>
              <a:off x="2183615" y="1663567"/>
              <a:ext cx="1293852" cy="129385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" name="Group 211"/>
          <p:cNvGrpSpPr/>
          <p:nvPr userDrawn="1"/>
        </p:nvGrpSpPr>
        <p:grpSpPr>
          <a:xfrm>
            <a:off x="597117" y="3337133"/>
            <a:ext cx="971309" cy="971307"/>
            <a:chOff x="864537" y="1822859"/>
            <a:chExt cx="971309" cy="971307"/>
          </a:xfrm>
        </p:grpSpPr>
        <p:sp>
          <p:nvSpPr>
            <p:cNvPr id="12" name="Oval 69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Oval 71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4" name="Arc 13"/>
          <p:cNvSpPr/>
          <p:nvPr userDrawn="1"/>
        </p:nvSpPr>
        <p:spPr>
          <a:xfrm>
            <a:off x="3684622" y="2941101"/>
            <a:ext cx="1763370" cy="1763370"/>
          </a:xfrm>
          <a:prstGeom prst="arc">
            <a:avLst>
              <a:gd name="adj1" fmla="val 21578092"/>
              <a:gd name="adj2" fmla="val 2147972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73"/>
          <p:cNvCxnSpPr/>
          <p:nvPr userDrawn="1"/>
        </p:nvCxnSpPr>
        <p:spPr>
          <a:xfrm flipH="1">
            <a:off x="1568426" y="3822786"/>
            <a:ext cx="41108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74"/>
          <p:cNvCxnSpPr/>
          <p:nvPr userDrawn="1"/>
        </p:nvCxnSpPr>
        <p:spPr>
          <a:xfrm flipH="1">
            <a:off x="5447992" y="3822786"/>
            <a:ext cx="41108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76"/>
          <p:cNvSpPr/>
          <p:nvPr/>
        </p:nvSpPr>
        <p:spPr>
          <a:xfrm>
            <a:off x="5958638" y="3275420"/>
            <a:ext cx="1094733" cy="10947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Oval 77"/>
          <p:cNvSpPr/>
          <p:nvPr/>
        </p:nvSpPr>
        <p:spPr>
          <a:xfrm>
            <a:off x="5859078" y="3175860"/>
            <a:ext cx="1293852" cy="1293852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0" name="Straight Connector 81"/>
          <p:cNvCxnSpPr/>
          <p:nvPr userDrawn="1"/>
        </p:nvCxnSpPr>
        <p:spPr>
          <a:xfrm flipH="1">
            <a:off x="7152930" y="3822786"/>
            <a:ext cx="41108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25"/>
          <p:cNvGrpSpPr/>
          <p:nvPr userDrawn="1"/>
        </p:nvGrpSpPr>
        <p:grpSpPr>
          <a:xfrm>
            <a:off x="7564016" y="3337133"/>
            <a:ext cx="971309" cy="971307"/>
            <a:chOff x="864537" y="1822859"/>
            <a:chExt cx="971309" cy="971307"/>
          </a:xfrm>
        </p:grpSpPr>
        <p:sp>
          <p:nvSpPr>
            <p:cNvPr id="22" name="Oval 87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Oval 90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44" name="Espace réservé du texte 8"/>
          <p:cNvSpPr>
            <a:spLocks noGrp="1"/>
          </p:cNvSpPr>
          <p:nvPr userDrawn="1">
            <p:ph type="body" sz="quarter" idx="55" hasCustomPrompt="1"/>
          </p:nvPr>
        </p:nvSpPr>
        <p:spPr bwMode="gray">
          <a:xfrm>
            <a:off x="179512" y="2852936"/>
            <a:ext cx="1872208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 userDrawn="1">
            <p:ph type="body" sz="quarter" idx="56" hasCustomPrompt="1"/>
          </p:nvPr>
        </p:nvSpPr>
        <p:spPr bwMode="gray">
          <a:xfrm>
            <a:off x="179512" y="2564903"/>
            <a:ext cx="187220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4" name="Espace réservé du texte 8"/>
          <p:cNvSpPr>
            <a:spLocks noGrp="1"/>
          </p:cNvSpPr>
          <p:nvPr userDrawn="1">
            <p:ph type="body" sz="quarter" idx="57" hasCustomPrompt="1"/>
          </p:nvPr>
        </p:nvSpPr>
        <p:spPr bwMode="gray">
          <a:xfrm>
            <a:off x="1763688" y="4869160"/>
            <a:ext cx="1872208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5" name="Espace réservé du texte 8"/>
          <p:cNvSpPr>
            <a:spLocks noGrp="1"/>
          </p:cNvSpPr>
          <p:nvPr userDrawn="1">
            <p:ph type="body" sz="quarter" idx="58" hasCustomPrompt="1"/>
          </p:nvPr>
        </p:nvSpPr>
        <p:spPr bwMode="gray">
          <a:xfrm>
            <a:off x="1763688" y="4581127"/>
            <a:ext cx="187220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6" name="Espace réservé du texte 8"/>
          <p:cNvSpPr>
            <a:spLocks noGrp="1"/>
          </p:cNvSpPr>
          <p:nvPr userDrawn="1">
            <p:ph type="body" sz="quarter" idx="59" hasCustomPrompt="1"/>
          </p:nvPr>
        </p:nvSpPr>
        <p:spPr bwMode="gray">
          <a:xfrm>
            <a:off x="5508104" y="2636913"/>
            <a:ext cx="1872208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7" name="Espace réservé du texte 8"/>
          <p:cNvSpPr>
            <a:spLocks noGrp="1"/>
          </p:cNvSpPr>
          <p:nvPr userDrawn="1">
            <p:ph type="body" sz="quarter" idx="60" hasCustomPrompt="1"/>
          </p:nvPr>
        </p:nvSpPr>
        <p:spPr bwMode="gray">
          <a:xfrm>
            <a:off x="5508104" y="2348880"/>
            <a:ext cx="187220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8" name="Espace réservé du texte 8"/>
          <p:cNvSpPr>
            <a:spLocks noGrp="1"/>
          </p:cNvSpPr>
          <p:nvPr userDrawn="1">
            <p:ph type="body" sz="quarter" idx="61" hasCustomPrompt="1"/>
          </p:nvPr>
        </p:nvSpPr>
        <p:spPr bwMode="gray">
          <a:xfrm>
            <a:off x="7092280" y="4725144"/>
            <a:ext cx="1872208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9" name="Espace réservé du texte 8"/>
          <p:cNvSpPr>
            <a:spLocks noGrp="1"/>
          </p:cNvSpPr>
          <p:nvPr userDrawn="1">
            <p:ph type="body" sz="quarter" idx="62" hasCustomPrompt="1"/>
          </p:nvPr>
        </p:nvSpPr>
        <p:spPr bwMode="gray">
          <a:xfrm>
            <a:off x="7092280" y="4437111"/>
            <a:ext cx="187220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1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A6B5930D-F306-4829-9617-685B77D29B90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2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64"/>
          <p:cNvGrpSpPr/>
          <p:nvPr userDrawn="1"/>
        </p:nvGrpSpPr>
        <p:grpSpPr>
          <a:xfrm>
            <a:off x="869804" y="2739630"/>
            <a:ext cx="977534" cy="2253978"/>
            <a:chOff x="3274424" y="1575559"/>
            <a:chExt cx="2253978" cy="2253978"/>
          </a:xfrm>
        </p:grpSpPr>
        <p:sp>
          <p:nvSpPr>
            <p:cNvPr id="7" name="Oval 63"/>
            <p:cNvSpPr/>
            <p:nvPr/>
          </p:nvSpPr>
          <p:spPr>
            <a:xfrm>
              <a:off x="3274424" y="1575559"/>
              <a:ext cx="2253978" cy="22539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isometricTopUp">
                <a:rot lat="21594000" lon="20400000" rev="0"/>
              </a:camera>
              <a:lightRig rig="threePt" dir="t"/>
            </a:scene3d>
            <a:sp3d extrusionH="381000">
              <a:bevelT w="0" h="0" prst="convex"/>
              <a:extrusionClr>
                <a:schemeClr val="accent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64"/>
            <p:cNvSpPr/>
            <p:nvPr/>
          </p:nvSpPr>
          <p:spPr>
            <a:xfrm>
              <a:off x="3646284" y="1859569"/>
              <a:ext cx="1685958" cy="16859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>
                <a:rot lat="21594000" lon="20400000" rev="0"/>
              </a:camera>
              <a:lightRig rig="threePt" dir="t"/>
            </a:scene3d>
            <a:sp3d>
              <a:bevelT w="0" h="0" prst="convex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65"/>
            <p:cNvSpPr/>
            <p:nvPr/>
          </p:nvSpPr>
          <p:spPr>
            <a:xfrm>
              <a:off x="3911615" y="2110257"/>
              <a:ext cx="1184583" cy="11845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isometricTopUp">
                <a:rot lat="21594000" lon="20400000" rev="0"/>
              </a:camera>
              <a:lightRig rig="threePt" dir="t"/>
            </a:scene3d>
            <a:sp3d>
              <a:bevelT w="0" h="0" prst="convex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67"/>
            <p:cNvSpPr/>
            <p:nvPr/>
          </p:nvSpPr>
          <p:spPr>
            <a:xfrm>
              <a:off x="4117106" y="2271823"/>
              <a:ext cx="861451" cy="86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TopUp">
                <a:rot lat="21594000" lon="20400000" rev="0"/>
              </a:camera>
              <a:lightRig rig="threePt" dir="t"/>
            </a:scene3d>
            <a:sp3d>
              <a:bevelT w="0" h="0" prst="convex"/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46"/>
          <p:cNvGrpSpPr/>
          <p:nvPr userDrawn="1"/>
        </p:nvGrpSpPr>
        <p:grpSpPr>
          <a:xfrm>
            <a:off x="3680328" y="2884979"/>
            <a:ext cx="2351241" cy="415356"/>
            <a:chOff x="3287558" y="2266949"/>
            <a:chExt cx="2351241" cy="415356"/>
          </a:xfrm>
        </p:grpSpPr>
        <p:grpSp>
          <p:nvGrpSpPr>
            <p:cNvPr id="12" name="Group 86"/>
            <p:cNvGrpSpPr/>
            <p:nvPr/>
          </p:nvGrpSpPr>
          <p:grpSpPr>
            <a:xfrm rot="10638003">
              <a:off x="3287555" y="2383692"/>
              <a:ext cx="1664543" cy="165868"/>
              <a:chOff x="4333875" y="2951163"/>
              <a:chExt cx="1354138" cy="134938"/>
            </a:xfrm>
          </p:grpSpPr>
          <p:sp>
            <p:nvSpPr>
              <p:cNvPr id="15" name="Freeform 19"/>
              <p:cNvSpPr>
                <a:spLocks/>
              </p:cNvSpPr>
              <p:nvPr/>
            </p:nvSpPr>
            <p:spPr bwMode="auto">
              <a:xfrm>
                <a:off x="5297488" y="3011488"/>
                <a:ext cx="390525" cy="41275"/>
              </a:xfrm>
              <a:custGeom>
                <a:avLst/>
                <a:gdLst/>
                <a:ahLst/>
                <a:cxnLst>
                  <a:cxn ang="0">
                    <a:pos x="73" y="2"/>
                  </a:cxn>
                  <a:cxn ang="0">
                    <a:pos x="0" y="8"/>
                  </a:cxn>
                  <a:cxn ang="0">
                    <a:pos x="72" y="21"/>
                  </a:cxn>
                  <a:cxn ang="0">
                    <a:pos x="291" y="27"/>
                  </a:cxn>
                  <a:cxn ang="0">
                    <a:pos x="292" y="24"/>
                  </a:cxn>
                  <a:cxn ang="0">
                    <a:pos x="73" y="2"/>
                  </a:cxn>
                </a:cxnLst>
                <a:rect l="0" t="0" r="r" b="b"/>
                <a:pathLst>
                  <a:path w="292" h="30">
                    <a:moveTo>
                      <a:pt x="73" y="2"/>
                    </a:moveTo>
                    <a:cubicBezTo>
                      <a:pt x="33" y="0"/>
                      <a:pt x="1" y="2"/>
                      <a:pt x="0" y="8"/>
                    </a:cubicBezTo>
                    <a:cubicBezTo>
                      <a:pt x="0" y="13"/>
                      <a:pt x="32" y="19"/>
                      <a:pt x="72" y="21"/>
                    </a:cubicBezTo>
                    <a:cubicBezTo>
                      <a:pt x="100" y="22"/>
                      <a:pt x="279" y="30"/>
                      <a:pt x="291" y="27"/>
                    </a:cubicBezTo>
                    <a:cubicBezTo>
                      <a:pt x="292" y="26"/>
                      <a:pt x="292" y="26"/>
                      <a:pt x="292" y="24"/>
                    </a:cubicBezTo>
                    <a:cubicBezTo>
                      <a:pt x="280" y="21"/>
                      <a:pt x="101" y="3"/>
                      <a:pt x="73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4333875" y="2951163"/>
                <a:ext cx="1028700" cy="134938"/>
              </a:xfrm>
              <a:custGeom>
                <a:avLst/>
                <a:gdLst/>
                <a:ahLst/>
                <a:cxnLst>
                  <a:cxn ang="0">
                    <a:pos x="768" y="10"/>
                  </a:cxn>
                  <a:cxn ang="0">
                    <a:pos x="0" y="9"/>
                  </a:cxn>
                  <a:cxn ang="0">
                    <a:pos x="0" y="26"/>
                  </a:cxn>
                  <a:cxn ang="0">
                    <a:pos x="763" y="100"/>
                  </a:cxn>
                  <a:cxn ang="0">
                    <a:pos x="768" y="10"/>
                  </a:cxn>
                </a:cxnLst>
                <a:rect l="0" t="0" r="r" b="b"/>
                <a:pathLst>
                  <a:path w="768" h="100">
                    <a:moveTo>
                      <a:pt x="768" y="10"/>
                    </a:moveTo>
                    <a:cubicBezTo>
                      <a:pt x="512" y="0"/>
                      <a:pt x="257" y="0"/>
                      <a:pt x="0" y="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54" y="60"/>
                      <a:pt x="508" y="85"/>
                      <a:pt x="763" y="100"/>
                    </a:cubicBezTo>
                    <a:lnTo>
                      <a:pt x="768" y="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22"/>
              <p:cNvSpPr>
                <a:spLocks/>
              </p:cNvSpPr>
              <p:nvPr/>
            </p:nvSpPr>
            <p:spPr bwMode="auto">
              <a:xfrm>
                <a:off x="5111750" y="2957513"/>
                <a:ext cx="307975" cy="128588"/>
              </a:xfrm>
              <a:custGeom>
                <a:avLst/>
                <a:gdLst/>
                <a:ahLst/>
                <a:cxnLst>
                  <a:cxn ang="0">
                    <a:pos x="187" y="5"/>
                  </a:cxn>
                  <a:cxn ang="0">
                    <a:pos x="10" y="0"/>
                  </a:cxn>
                  <a:cxn ang="0">
                    <a:pos x="0" y="82"/>
                  </a:cxn>
                  <a:cxn ang="0">
                    <a:pos x="182" y="95"/>
                  </a:cxn>
                  <a:cxn ang="0">
                    <a:pos x="187" y="5"/>
                  </a:cxn>
                </a:cxnLst>
                <a:rect l="0" t="0" r="r" b="b"/>
                <a:pathLst>
                  <a:path w="230" h="95">
                    <a:moveTo>
                      <a:pt x="187" y="5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4" y="14"/>
                      <a:pt x="40" y="66"/>
                      <a:pt x="0" y="82"/>
                    </a:cubicBezTo>
                    <a:cubicBezTo>
                      <a:pt x="182" y="95"/>
                      <a:pt x="182" y="95"/>
                      <a:pt x="182" y="95"/>
                    </a:cubicBezTo>
                    <a:cubicBezTo>
                      <a:pt x="230" y="85"/>
                      <a:pt x="228" y="17"/>
                      <a:pt x="187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Rounded Rectangle 73"/>
            <p:cNvSpPr/>
            <p:nvPr/>
          </p:nvSpPr>
          <p:spPr>
            <a:xfrm>
              <a:off x="4869349" y="2441287"/>
              <a:ext cx="226517" cy="7329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Notched Right Arrow 75"/>
            <p:cNvSpPr/>
            <p:nvPr/>
          </p:nvSpPr>
          <p:spPr>
            <a:xfrm rot="10800000">
              <a:off x="4955082" y="2266949"/>
              <a:ext cx="683717" cy="415356"/>
            </a:xfrm>
            <a:prstGeom prst="notchedRightArrow">
              <a:avLst>
                <a:gd name="adj1" fmla="val 100000"/>
                <a:gd name="adj2" fmla="val 50000"/>
              </a:avLst>
            </a:prstGeom>
            <a:gradFill>
              <a:gsLst>
                <a:gs pos="49000">
                  <a:schemeClr val="accent2">
                    <a:lumMod val="5000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47"/>
          <p:cNvGrpSpPr/>
          <p:nvPr userDrawn="1"/>
        </p:nvGrpSpPr>
        <p:grpSpPr>
          <a:xfrm>
            <a:off x="2012276" y="3658941"/>
            <a:ext cx="2351241" cy="415356"/>
            <a:chOff x="3287558" y="2266949"/>
            <a:chExt cx="2351241" cy="415356"/>
          </a:xfrm>
        </p:grpSpPr>
        <p:grpSp>
          <p:nvGrpSpPr>
            <p:cNvPr id="19" name="Group 86"/>
            <p:cNvGrpSpPr/>
            <p:nvPr/>
          </p:nvGrpSpPr>
          <p:grpSpPr>
            <a:xfrm rot="10638003">
              <a:off x="3287555" y="2383692"/>
              <a:ext cx="1664543" cy="165868"/>
              <a:chOff x="4333875" y="2951163"/>
              <a:chExt cx="1354138" cy="134938"/>
            </a:xfrm>
          </p:grpSpPr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5297488" y="3011488"/>
                <a:ext cx="390525" cy="41275"/>
              </a:xfrm>
              <a:custGeom>
                <a:avLst/>
                <a:gdLst/>
                <a:ahLst/>
                <a:cxnLst>
                  <a:cxn ang="0">
                    <a:pos x="73" y="2"/>
                  </a:cxn>
                  <a:cxn ang="0">
                    <a:pos x="0" y="8"/>
                  </a:cxn>
                  <a:cxn ang="0">
                    <a:pos x="72" y="21"/>
                  </a:cxn>
                  <a:cxn ang="0">
                    <a:pos x="291" y="27"/>
                  </a:cxn>
                  <a:cxn ang="0">
                    <a:pos x="292" y="24"/>
                  </a:cxn>
                  <a:cxn ang="0">
                    <a:pos x="73" y="2"/>
                  </a:cxn>
                </a:cxnLst>
                <a:rect l="0" t="0" r="r" b="b"/>
                <a:pathLst>
                  <a:path w="292" h="30">
                    <a:moveTo>
                      <a:pt x="73" y="2"/>
                    </a:moveTo>
                    <a:cubicBezTo>
                      <a:pt x="33" y="0"/>
                      <a:pt x="1" y="2"/>
                      <a:pt x="0" y="8"/>
                    </a:cubicBezTo>
                    <a:cubicBezTo>
                      <a:pt x="0" y="13"/>
                      <a:pt x="32" y="19"/>
                      <a:pt x="72" y="21"/>
                    </a:cubicBezTo>
                    <a:cubicBezTo>
                      <a:pt x="100" y="22"/>
                      <a:pt x="279" y="30"/>
                      <a:pt x="291" y="27"/>
                    </a:cubicBezTo>
                    <a:cubicBezTo>
                      <a:pt x="292" y="26"/>
                      <a:pt x="292" y="26"/>
                      <a:pt x="292" y="24"/>
                    </a:cubicBezTo>
                    <a:cubicBezTo>
                      <a:pt x="280" y="21"/>
                      <a:pt x="101" y="3"/>
                      <a:pt x="73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333875" y="2951163"/>
                <a:ext cx="1028700" cy="134938"/>
              </a:xfrm>
              <a:custGeom>
                <a:avLst/>
                <a:gdLst/>
                <a:ahLst/>
                <a:cxnLst>
                  <a:cxn ang="0">
                    <a:pos x="768" y="10"/>
                  </a:cxn>
                  <a:cxn ang="0">
                    <a:pos x="0" y="9"/>
                  </a:cxn>
                  <a:cxn ang="0">
                    <a:pos x="0" y="26"/>
                  </a:cxn>
                  <a:cxn ang="0">
                    <a:pos x="763" y="100"/>
                  </a:cxn>
                  <a:cxn ang="0">
                    <a:pos x="768" y="10"/>
                  </a:cxn>
                </a:cxnLst>
                <a:rect l="0" t="0" r="r" b="b"/>
                <a:pathLst>
                  <a:path w="768" h="100">
                    <a:moveTo>
                      <a:pt x="768" y="10"/>
                    </a:moveTo>
                    <a:cubicBezTo>
                      <a:pt x="512" y="0"/>
                      <a:pt x="257" y="0"/>
                      <a:pt x="0" y="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54" y="60"/>
                      <a:pt x="508" y="85"/>
                      <a:pt x="763" y="100"/>
                    </a:cubicBezTo>
                    <a:lnTo>
                      <a:pt x="768" y="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111750" y="2957513"/>
                <a:ext cx="307975" cy="128588"/>
              </a:xfrm>
              <a:custGeom>
                <a:avLst/>
                <a:gdLst/>
                <a:ahLst/>
                <a:cxnLst>
                  <a:cxn ang="0">
                    <a:pos x="187" y="5"/>
                  </a:cxn>
                  <a:cxn ang="0">
                    <a:pos x="10" y="0"/>
                  </a:cxn>
                  <a:cxn ang="0">
                    <a:pos x="0" y="82"/>
                  </a:cxn>
                  <a:cxn ang="0">
                    <a:pos x="182" y="95"/>
                  </a:cxn>
                  <a:cxn ang="0">
                    <a:pos x="187" y="5"/>
                  </a:cxn>
                </a:cxnLst>
                <a:rect l="0" t="0" r="r" b="b"/>
                <a:pathLst>
                  <a:path w="230" h="95">
                    <a:moveTo>
                      <a:pt x="187" y="5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4" y="14"/>
                      <a:pt x="40" y="66"/>
                      <a:pt x="0" y="82"/>
                    </a:cubicBezTo>
                    <a:cubicBezTo>
                      <a:pt x="182" y="95"/>
                      <a:pt x="182" y="95"/>
                      <a:pt x="182" y="95"/>
                    </a:cubicBezTo>
                    <a:cubicBezTo>
                      <a:pt x="230" y="85"/>
                      <a:pt x="228" y="17"/>
                      <a:pt x="187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0" name="Rounded Rectangle 86"/>
            <p:cNvSpPr/>
            <p:nvPr/>
          </p:nvSpPr>
          <p:spPr>
            <a:xfrm>
              <a:off x="4869349" y="2441287"/>
              <a:ext cx="226517" cy="732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Notched Right Arrow 89"/>
            <p:cNvSpPr/>
            <p:nvPr/>
          </p:nvSpPr>
          <p:spPr>
            <a:xfrm rot="10800000">
              <a:off x="4955082" y="2266949"/>
              <a:ext cx="683717" cy="415356"/>
            </a:xfrm>
            <a:prstGeom prst="notchedRightArrow">
              <a:avLst>
                <a:gd name="adj1" fmla="val 100000"/>
                <a:gd name="adj2" fmla="val 50000"/>
              </a:avLst>
            </a:prstGeom>
            <a:gradFill>
              <a:gsLst>
                <a:gs pos="49000">
                  <a:schemeClr val="accent1">
                    <a:lumMod val="5000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56"/>
          <p:cNvGrpSpPr/>
          <p:nvPr userDrawn="1"/>
        </p:nvGrpSpPr>
        <p:grpSpPr>
          <a:xfrm>
            <a:off x="4664873" y="4294243"/>
            <a:ext cx="2351241" cy="415356"/>
            <a:chOff x="3287558" y="2266949"/>
            <a:chExt cx="2351241" cy="415356"/>
          </a:xfrm>
        </p:grpSpPr>
        <p:grpSp>
          <p:nvGrpSpPr>
            <p:cNvPr id="26" name="Group 86"/>
            <p:cNvGrpSpPr/>
            <p:nvPr/>
          </p:nvGrpSpPr>
          <p:grpSpPr>
            <a:xfrm rot="10638003">
              <a:off x="3287555" y="2383692"/>
              <a:ext cx="1664543" cy="165868"/>
              <a:chOff x="4333875" y="2951163"/>
              <a:chExt cx="1354138" cy="134938"/>
            </a:xfrm>
          </p:grpSpPr>
          <p:sp>
            <p:nvSpPr>
              <p:cNvPr id="29" name="Freeform 19"/>
              <p:cNvSpPr>
                <a:spLocks/>
              </p:cNvSpPr>
              <p:nvPr/>
            </p:nvSpPr>
            <p:spPr bwMode="auto">
              <a:xfrm>
                <a:off x="5297488" y="3011488"/>
                <a:ext cx="390525" cy="41275"/>
              </a:xfrm>
              <a:custGeom>
                <a:avLst/>
                <a:gdLst/>
                <a:ahLst/>
                <a:cxnLst>
                  <a:cxn ang="0">
                    <a:pos x="73" y="2"/>
                  </a:cxn>
                  <a:cxn ang="0">
                    <a:pos x="0" y="8"/>
                  </a:cxn>
                  <a:cxn ang="0">
                    <a:pos x="72" y="21"/>
                  </a:cxn>
                  <a:cxn ang="0">
                    <a:pos x="291" y="27"/>
                  </a:cxn>
                  <a:cxn ang="0">
                    <a:pos x="292" y="24"/>
                  </a:cxn>
                  <a:cxn ang="0">
                    <a:pos x="73" y="2"/>
                  </a:cxn>
                </a:cxnLst>
                <a:rect l="0" t="0" r="r" b="b"/>
                <a:pathLst>
                  <a:path w="292" h="30">
                    <a:moveTo>
                      <a:pt x="73" y="2"/>
                    </a:moveTo>
                    <a:cubicBezTo>
                      <a:pt x="33" y="0"/>
                      <a:pt x="1" y="2"/>
                      <a:pt x="0" y="8"/>
                    </a:cubicBezTo>
                    <a:cubicBezTo>
                      <a:pt x="0" y="13"/>
                      <a:pt x="32" y="19"/>
                      <a:pt x="72" y="21"/>
                    </a:cubicBezTo>
                    <a:cubicBezTo>
                      <a:pt x="100" y="22"/>
                      <a:pt x="279" y="30"/>
                      <a:pt x="291" y="27"/>
                    </a:cubicBezTo>
                    <a:cubicBezTo>
                      <a:pt x="292" y="26"/>
                      <a:pt x="292" y="26"/>
                      <a:pt x="292" y="24"/>
                    </a:cubicBezTo>
                    <a:cubicBezTo>
                      <a:pt x="280" y="21"/>
                      <a:pt x="101" y="3"/>
                      <a:pt x="73" y="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4333875" y="2951163"/>
                <a:ext cx="1028700" cy="134938"/>
              </a:xfrm>
              <a:custGeom>
                <a:avLst/>
                <a:gdLst/>
                <a:ahLst/>
                <a:cxnLst>
                  <a:cxn ang="0">
                    <a:pos x="768" y="10"/>
                  </a:cxn>
                  <a:cxn ang="0">
                    <a:pos x="0" y="9"/>
                  </a:cxn>
                  <a:cxn ang="0">
                    <a:pos x="0" y="26"/>
                  </a:cxn>
                  <a:cxn ang="0">
                    <a:pos x="763" y="100"/>
                  </a:cxn>
                  <a:cxn ang="0">
                    <a:pos x="768" y="10"/>
                  </a:cxn>
                </a:cxnLst>
                <a:rect l="0" t="0" r="r" b="b"/>
                <a:pathLst>
                  <a:path w="768" h="100">
                    <a:moveTo>
                      <a:pt x="768" y="10"/>
                    </a:moveTo>
                    <a:cubicBezTo>
                      <a:pt x="512" y="0"/>
                      <a:pt x="257" y="0"/>
                      <a:pt x="0" y="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54" y="60"/>
                      <a:pt x="508" y="85"/>
                      <a:pt x="763" y="100"/>
                    </a:cubicBezTo>
                    <a:lnTo>
                      <a:pt x="768" y="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5111750" y="2957513"/>
                <a:ext cx="307975" cy="128588"/>
              </a:xfrm>
              <a:custGeom>
                <a:avLst/>
                <a:gdLst/>
                <a:ahLst/>
                <a:cxnLst>
                  <a:cxn ang="0">
                    <a:pos x="187" y="5"/>
                  </a:cxn>
                  <a:cxn ang="0">
                    <a:pos x="10" y="0"/>
                  </a:cxn>
                  <a:cxn ang="0">
                    <a:pos x="0" y="82"/>
                  </a:cxn>
                  <a:cxn ang="0">
                    <a:pos x="182" y="95"/>
                  </a:cxn>
                  <a:cxn ang="0">
                    <a:pos x="187" y="5"/>
                  </a:cxn>
                </a:cxnLst>
                <a:rect l="0" t="0" r="r" b="b"/>
                <a:pathLst>
                  <a:path w="230" h="95">
                    <a:moveTo>
                      <a:pt x="187" y="5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4" y="14"/>
                      <a:pt x="40" y="66"/>
                      <a:pt x="0" y="82"/>
                    </a:cubicBezTo>
                    <a:cubicBezTo>
                      <a:pt x="182" y="95"/>
                      <a:pt x="182" y="95"/>
                      <a:pt x="182" y="95"/>
                    </a:cubicBezTo>
                    <a:cubicBezTo>
                      <a:pt x="230" y="85"/>
                      <a:pt x="228" y="17"/>
                      <a:pt x="18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Rounded Rectangle 95"/>
            <p:cNvSpPr/>
            <p:nvPr/>
          </p:nvSpPr>
          <p:spPr>
            <a:xfrm>
              <a:off x="4869349" y="2441287"/>
              <a:ext cx="226517" cy="7329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Notched Right Arrow 96"/>
            <p:cNvSpPr/>
            <p:nvPr/>
          </p:nvSpPr>
          <p:spPr>
            <a:xfrm rot="10800000">
              <a:off x="4955082" y="2266949"/>
              <a:ext cx="683717" cy="415356"/>
            </a:xfrm>
            <a:prstGeom prst="notchedRightArrow">
              <a:avLst>
                <a:gd name="adj1" fmla="val 100000"/>
                <a:gd name="adj2" fmla="val 50000"/>
              </a:avLst>
            </a:prstGeom>
            <a:gradFill>
              <a:gsLst>
                <a:gs pos="49000">
                  <a:schemeClr val="accent4">
                    <a:lumMod val="50000"/>
                  </a:schemeClr>
                </a:gs>
                <a:gs pos="50000">
                  <a:schemeClr val="accent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75"/>
          <p:cNvGrpSpPr/>
          <p:nvPr userDrawn="1"/>
        </p:nvGrpSpPr>
        <p:grpSpPr>
          <a:xfrm>
            <a:off x="6007636" y="3548082"/>
            <a:ext cx="2351241" cy="415356"/>
            <a:chOff x="3287558" y="2266949"/>
            <a:chExt cx="2351241" cy="415356"/>
          </a:xfrm>
        </p:grpSpPr>
        <p:grpSp>
          <p:nvGrpSpPr>
            <p:cNvPr id="33" name="Group 86"/>
            <p:cNvGrpSpPr/>
            <p:nvPr/>
          </p:nvGrpSpPr>
          <p:grpSpPr>
            <a:xfrm rot="10638003">
              <a:off x="3287555" y="2383692"/>
              <a:ext cx="1664543" cy="165868"/>
              <a:chOff x="4333875" y="2951163"/>
              <a:chExt cx="1354138" cy="134938"/>
            </a:xfrm>
          </p:grpSpPr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5297488" y="3011488"/>
                <a:ext cx="390525" cy="41275"/>
              </a:xfrm>
              <a:custGeom>
                <a:avLst/>
                <a:gdLst/>
                <a:ahLst/>
                <a:cxnLst>
                  <a:cxn ang="0">
                    <a:pos x="73" y="2"/>
                  </a:cxn>
                  <a:cxn ang="0">
                    <a:pos x="0" y="8"/>
                  </a:cxn>
                  <a:cxn ang="0">
                    <a:pos x="72" y="21"/>
                  </a:cxn>
                  <a:cxn ang="0">
                    <a:pos x="291" y="27"/>
                  </a:cxn>
                  <a:cxn ang="0">
                    <a:pos x="292" y="24"/>
                  </a:cxn>
                  <a:cxn ang="0">
                    <a:pos x="73" y="2"/>
                  </a:cxn>
                </a:cxnLst>
                <a:rect l="0" t="0" r="r" b="b"/>
                <a:pathLst>
                  <a:path w="292" h="30">
                    <a:moveTo>
                      <a:pt x="73" y="2"/>
                    </a:moveTo>
                    <a:cubicBezTo>
                      <a:pt x="33" y="0"/>
                      <a:pt x="1" y="2"/>
                      <a:pt x="0" y="8"/>
                    </a:cubicBezTo>
                    <a:cubicBezTo>
                      <a:pt x="0" y="13"/>
                      <a:pt x="32" y="19"/>
                      <a:pt x="72" y="21"/>
                    </a:cubicBezTo>
                    <a:cubicBezTo>
                      <a:pt x="100" y="22"/>
                      <a:pt x="279" y="30"/>
                      <a:pt x="291" y="27"/>
                    </a:cubicBezTo>
                    <a:cubicBezTo>
                      <a:pt x="292" y="26"/>
                      <a:pt x="292" y="26"/>
                      <a:pt x="292" y="24"/>
                    </a:cubicBezTo>
                    <a:cubicBezTo>
                      <a:pt x="280" y="21"/>
                      <a:pt x="101" y="3"/>
                      <a:pt x="7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21"/>
              <p:cNvSpPr>
                <a:spLocks/>
              </p:cNvSpPr>
              <p:nvPr/>
            </p:nvSpPr>
            <p:spPr bwMode="auto">
              <a:xfrm>
                <a:off x="4333875" y="2951163"/>
                <a:ext cx="1028700" cy="134938"/>
              </a:xfrm>
              <a:custGeom>
                <a:avLst/>
                <a:gdLst/>
                <a:ahLst/>
                <a:cxnLst>
                  <a:cxn ang="0">
                    <a:pos x="768" y="10"/>
                  </a:cxn>
                  <a:cxn ang="0">
                    <a:pos x="0" y="9"/>
                  </a:cxn>
                  <a:cxn ang="0">
                    <a:pos x="0" y="26"/>
                  </a:cxn>
                  <a:cxn ang="0">
                    <a:pos x="763" y="100"/>
                  </a:cxn>
                  <a:cxn ang="0">
                    <a:pos x="768" y="10"/>
                  </a:cxn>
                </a:cxnLst>
                <a:rect l="0" t="0" r="r" b="b"/>
                <a:pathLst>
                  <a:path w="768" h="100">
                    <a:moveTo>
                      <a:pt x="768" y="10"/>
                    </a:moveTo>
                    <a:cubicBezTo>
                      <a:pt x="512" y="0"/>
                      <a:pt x="257" y="0"/>
                      <a:pt x="0" y="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54" y="60"/>
                      <a:pt x="508" y="85"/>
                      <a:pt x="763" y="100"/>
                    </a:cubicBezTo>
                    <a:lnTo>
                      <a:pt x="768" y="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22"/>
              <p:cNvSpPr>
                <a:spLocks/>
              </p:cNvSpPr>
              <p:nvPr/>
            </p:nvSpPr>
            <p:spPr bwMode="auto">
              <a:xfrm>
                <a:off x="5111750" y="2957513"/>
                <a:ext cx="307975" cy="128588"/>
              </a:xfrm>
              <a:custGeom>
                <a:avLst/>
                <a:gdLst/>
                <a:ahLst/>
                <a:cxnLst>
                  <a:cxn ang="0">
                    <a:pos x="187" y="5"/>
                  </a:cxn>
                  <a:cxn ang="0">
                    <a:pos x="10" y="0"/>
                  </a:cxn>
                  <a:cxn ang="0">
                    <a:pos x="0" y="82"/>
                  </a:cxn>
                  <a:cxn ang="0">
                    <a:pos x="182" y="95"/>
                  </a:cxn>
                  <a:cxn ang="0">
                    <a:pos x="187" y="5"/>
                  </a:cxn>
                </a:cxnLst>
                <a:rect l="0" t="0" r="r" b="b"/>
                <a:pathLst>
                  <a:path w="230" h="95">
                    <a:moveTo>
                      <a:pt x="187" y="5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4" y="14"/>
                      <a:pt x="40" y="66"/>
                      <a:pt x="0" y="82"/>
                    </a:cubicBezTo>
                    <a:cubicBezTo>
                      <a:pt x="182" y="95"/>
                      <a:pt x="182" y="95"/>
                      <a:pt x="182" y="95"/>
                    </a:cubicBezTo>
                    <a:cubicBezTo>
                      <a:pt x="230" y="85"/>
                      <a:pt x="228" y="17"/>
                      <a:pt x="187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Rounded Rectangle 106"/>
            <p:cNvSpPr/>
            <p:nvPr/>
          </p:nvSpPr>
          <p:spPr>
            <a:xfrm>
              <a:off x="4869349" y="2441287"/>
              <a:ext cx="226517" cy="7329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Notched Right Arrow 109"/>
            <p:cNvSpPr/>
            <p:nvPr/>
          </p:nvSpPr>
          <p:spPr>
            <a:xfrm rot="10800000">
              <a:off x="4955082" y="2266949"/>
              <a:ext cx="683717" cy="415356"/>
            </a:xfrm>
            <a:prstGeom prst="notchedRightArrow">
              <a:avLst>
                <a:gd name="adj1" fmla="val 100000"/>
                <a:gd name="adj2" fmla="val 50000"/>
              </a:avLst>
            </a:prstGeom>
            <a:gradFill>
              <a:gsLst>
                <a:gs pos="49000">
                  <a:schemeClr val="accent3">
                    <a:lumMod val="50000"/>
                  </a:schemeClr>
                </a:gs>
                <a:gs pos="50000">
                  <a:schemeClr val="accent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2267744" y="4437113"/>
            <a:ext cx="1872208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2267744" y="4149080"/>
            <a:ext cx="187220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860032" y="5085184"/>
            <a:ext cx="1872208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4860032" y="4797151"/>
            <a:ext cx="187220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6300192" y="3068961"/>
            <a:ext cx="1872208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6300192" y="2780928"/>
            <a:ext cx="187220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3851920" y="2420888"/>
            <a:ext cx="1872208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3851920" y="2132855"/>
            <a:ext cx="1872208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7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8C0DAF90-D21F-46F9-9523-45BD55A2A337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8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9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5251907" y="2883084"/>
            <a:ext cx="552294" cy="728923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77" y="64"/>
              </a:cxn>
              <a:cxn ang="0">
                <a:pos x="77" y="100"/>
              </a:cxn>
              <a:cxn ang="0">
                <a:pos x="0" y="216"/>
              </a:cxn>
              <a:cxn ang="0">
                <a:pos x="0" y="233"/>
              </a:cxn>
              <a:cxn ang="0">
                <a:pos x="177" y="233"/>
              </a:cxn>
              <a:cxn ang="0">
                <a:pos x="177" y="216"/>
              </a:cxn>
              <a:cxn ang="0">
                <a:pos x="99" y="100"/>
              </a:cxn>
              <a:cxn ang="0">
                <a:pos x="99" y="64"/>
              </a:cxn>
              <a:cxn ang="0">
                <a:pos x="155" y="2"/>
              </a:cxn>
            </a:cxnLst>
            <a:rect l="0" t="0" r="r" b="b"/>
            <a:pathLst>
              <a:path w="177" h="233">
                <a:moveTo>
                  <a:pt x="21" y="0"/>
                </a:moveTo>
                <a:cubicBezTo>
                  <a:pt x="34" y="22"/>
                  <a:pt x="53" y="48"/>
                  <a:pt x="77" y="64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7" y="100"/>
                  <a:pt x="21" y="154"/>
                  <a:pt x="0" y="216"/>
                </a:cubicBezTo>
                <a:cubicBezTo>
                  <a:pt x="0" y="233"/>
                  <a:pt x="0" y="233"/>
                  <a:pt x="0" y="233"/>
                </a:cubicBezTo>
                <a:cubicBezTo>
                  <a:pt x="177" y="233"/>
                  <a:pt x="177" y="233"/>
                  <a:pt x="177" y="233"/>
                </a:cubicBezTo>
                <a:cubicBezTo>
                  <a:pt x="177" y="216"/>
                  <a:pt x="177" y="216"/>
                  <a:pt x="177" y="216"/>
                </a:cubicBezTo>
                <a:cubicBezTo>
                  <a:pt x="148" y="148"/>
                  <a:pt x="99" y="100"/>
                  <a:pt x="99" y="100"/>
                </a:cubicBezTo>
                <a:cubicBezTo>
                  <a:pt x="99" y="64"/>
                  <a:pt x="99" y="64"/>
                  <a:pt x="99" y="64"/>
                </a:cubicBezTo>
                <a:cubicBezTo>
                  <a:pt x="126" y="41"/>
                  <a:pt x="143" y="20"/>
                  <a:pt x="155" y="2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/>
          </a:p>
        </p:txBody>
      </p:sp>
      <p:sp>
        <p:nvSpPr>
          <p:cNvPr id="7" name="Freeform 8"/>
          <p:cNvSpPr>
            <a:spLocks noEditPoints="1"/>
          </p:cNvSpPr>
          <p:nvPr userDrawn="1"/>
        </p:nvSpPr>
        <p:spPr bwMode="auto">
          <a:xfrm>
            <a:off x="4974443" y="2409877"/>
            <a:ext cx="1107223" cy="1490798"/>
          </a:xfrm>
          <a:custGeom>
            <a:avLst/>
            <a:gdLst/>
            <a:ahLst/>
            <a:cxnLst>
              <a:cxn ang="0">
                <a:pos x="329" y="78"/>
              </a:cxn>
              <a:cxn ang="0">
                <a:pos x="329" y="51"/>
              </a:cxn>
              <a:cxn ang="0">
                <a:pos x="355" y="51"/>
              </a:cxn>
              <a:cxn ang="0">
                <a:pos x="355" y="0"/>
              </a:cxn>
              <a:cxn ang="0">
                <a:pos x="0" y="0"/>
              </a:cxn>
              <a:cxn ang="0">
                <a:pos x="0" y="51"/>
              </a:cxn>
              <a:cxn ang="0">
                <a:pos x="25" y="51"/>
              </a:cxn>
              <a:cxn ang="0">
                <a:pos x="25" y="78"/>
              </a:cxn>
              <a:cxn ang="0">
                <a:pos x="102" y="238"/>
              </a:cxn>
              <a:cxn ang="0">
                <a:pos x="25" y="399"/>
              </a:cxn>
              <a:cxn ang="0">
                <a:pos x="25" y="425"/>
              </a:cxn>
              <a:cxn ang="0">
                <a:pos x="0" y="425"/>
              </a:cxn>
              <a:cxn ang="0">
                <a:pos x="0" y="476"/>
              </a:cxn>
              <a:cxn ang="0">
                <a:pos x="355" y="476"/>
              </a:cxn>
              <a:cxn ang="0">
                <a:pos x="355" y="425"/>
              </a:cxn>
              <a:cxn ang="0">
                <a:pos x="329" y="425"/>
              </a:cxn>
              <a:cxn ang="0">
                <a:pos x="329" y="399"/>
              </a:cxn>
              <a:cxn ang="0">
                <a:pos x="252" y="238"/>
              </a:cxn>
              <a:cxn ang="0">
                <a:pos x="329" y="78"/>
              </a:cxn>
              <a:cxn ang="0">
                <a:pos x="304" y="399"/>
              </a:cxn>
              <a:cxn ang="0">
                <a:pos x="304" y="425"/>
              </a:cxn>
              <a:cxn ang="0">
                <a:pos x="50" y="425"/>
              </a:cxn>
              <a:cxn ang="0">
                <a:pos x="50" y="399"/>
              </a:cxn>
              <a:cxn ang="0">
                <a:pos x="128" y="238"/>
              </a:cxn>
              <a:cxn ang="0">
                <a:pos x="50" y="78"/>
              </a:cxn>
              <a:cxn ang="0">
                <a:pos x="50" y="51"/>
              </a:cxn>
              <a:cxn ang="0">
                <a:pos x="304" y="51"/>
              </a:cxn>
              <a:cxn ang="0">
                <a:pos x="304" y="78"/>
              </a:cxn>
              <a:cxn ang="0">
                <a:pos x="226" y="238"/>
              </a:cxn>
              <a:cxn ang="0">
                <a:pos x="304" y="399"/>
              </a:cxn>
              <a:cxn ang="0">
                <a:pos x="304" y="399"/>
              </a:cxn>
              <a:cxn ang="0">
                <a:pos x="304" y="399"/>
              </a:cxn>
            </a:cxnLst>
            <a:rect l="0" t="0" r="r" b="b"/>
            <a:pathLst>
              <a:path w="355" h="476">
                <a:moveTo>
                  <a:pt x="329" y="78"/>
                </a:moveTo>
                <a:cubicBezTo>
                  <a:pt x="329" y="51"/>
                  <a:pt x="329" y="51"/>
                  <a:pt x="329" y="51"/>
                </a:cubicBezTo>
                <a:cubicBezTo>
                  <a:pt x="355" y="51"/>
                  <a:pt x="355" y="51"/>
                  <a:pt x="355" y="51"/>
                </a:cubicBezTo>
                <a:cubicBezTo>
                  <a:pt x="355" y="0"/>
                  <a:pt x="355" y="0"/>
                  <a:pt x="3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78"/>
                  <a:pt x="25" y="78"/>
                  <a:pt x="25" y="78"/>
                </a:cubicBezTo>
                <a:cubicBezTo>
                  <a:pt x="25" y="119"/>
                  <a:pt x="98" y="230"/>
                  <a:pt x="102" y="238"/>
                </a:cubicBezTo>
                <a:cubicBezTo>
                  <a:pt x="98" y="247"/>
                  <a:pt x="25" y="358"/>
                  <a:pt x="25" y="399"/>
                </a:cubicBezTo>
                <a:cubicBezTo>
                  <a:pt x="25" y="425"/>
                  <a:pt x="25" y="425"/>
                  <a:pt x="25" y="425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76"/>
                  <a:pt x="0" y="476"/>
                  <a:pt x="0" y="476"/>
                </a:cubicBezTo>
                <a:cubicBezTo>
                  <a:pt x="355" y="476"/>
                  <a:pt x="355" y="476"/>
                  <a:pt x="355" y="476"/>
                </a:cubicBezTo>
                <a:cubicBezTo>
                  <a:pt x="355" y="425"/>
                  <a:pt x="355" y="425"/>
                  <a:pt x="355" y="425"/>
                </a:cubicBezTo>
                <a:cubicBezTo>
                  <a:pt x="329" y="425"/>
                  <a:pt x="329" y="425"/>
                  <a:pt x="329" y="425"/>
                </a:cubicBezTo>
                <a:cubicBezTo>
                  <a:pt x="329" y="399"/>
                  <a:pt x="329" y="399"/>
                  <a:pt x="329" y="399"/>
                </a:cubicBezTo>
                <a:cubicBezTo>
                  <a:pt x="329" y="358"/>
                  <a:pt x="256" y="247"/>
                  <a:pt x="252" y="238"/>
                </a:cubicBezTo>
                <a:cubicBezTo>
                  <a:pt x="256" y="230"/>
                  <a:pt x="329" y="119"/>
                  <a:pt x="329" y="78"/>
                </a:cubicBezTo>
                <a:close/>
                <a:moveTo>
                  <a:pt x="304" y="399"/>
                </a:moveTo>
                <a:cubicBezTo>
                  <a:pt x="304" y="425"/>
                  <a:pt x="304" y="425"/>
                  <a:pt x="304" y="425"/>
                </a:cubicBezTo>
                <a:cubicBezTo>
                  <a:pt x="50" y="425"/>
                  <a:pt x="50" y="425"/>
                  <a:pt x="50" y="425"/>
                </a:cubicBezTo>
                <a:cubicBezTo>
                  <a:pt x="50" y="399"/>
                  <a:pt x="50" y="399"/>
                  <a:pt x="50" y="399"/>
                </a:cubicBezTo>
                <a:cubicBezTo>
                  <a:pt x="50" y="369"/>
                  <a:pt x="128" y="253"/>
                  <a:pt x="128" y="238"/>
                </a:cubicBezTo>
                <a:cubicBezTo>
                  <a:pt x="128" y="224"/>
                  <a:pt x="50" y="107"/>
                  <a:pt x="50" y="78"/>
                </a:cubicBezTo>
                <a:cubicBezTo>
                  <a:pt x="50" y="51"/>
                  <a:pt x="50" y="51"/>
                  <a:pt x="50" y="51"/>
                </a:cubicBezTo>
                <a:cubicBezTo>
                  <a:pt x="304" y="51"/>
                  <a:pt x="304" y="51"/>
                  <a:pt x="304" y="51"/>
                </a:cubicBezTo>
                <a:cubicBezTo>
                  <a:pt x="304" y="78"/>
                  <a:pt x="304" y="78"/>
                  <a:pt x="304" y="78"/>
                </a:cubicBezTo>
                <a:cubicBezTo>
                  <a:pt x="304" y="107"/>
                  <a:pt x="226" y="224"/>
                  <a:pt x="226" y="238"/>
                </a:cubicBezTo>
                <a:cubicBezTo>
                  <a:pt x="226" y="253"/>
                  <a:pt x="304" y="369"/>
                  <a:pt x="304" y="399"/>
                </a:cubicBezTo>
                <a:close/>
                <a:moveTo>
                  <a:pt x="304" y="399"/>
                </a:moveTo>
                <a:cubicBezTo>
                  <a:pt x="304" y="399"/>
                  <a:pt x="304" y="399"/>
                  <a:pt x="304" y="399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7191493" y="3356290"/>
            <a:ext cx="552294" cy="255716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65"/>
              </a:cxn>
              <a:cxn ang="0">
                <a:pos x="0" y="82"/>
              </a:cxn>
              <a:cxn ang="0">
                <a:pos x="177" y="82"/>
              </a:cxn>
              <a:cxn ang="0">
                <a:pos x="177" y="65"/>
              </a:cxn>
              <a:cxn ang="0">
                <a:pos x="139" y="1"/>
              </a:cxn>
            </a:cxnLst>
            <a:rect l="0" t="0" r="r" b="b"/>
            <a:pathLst>
              <a:path w="177" h="82">
                <a:moveTo>
                  <a:pt x="35" y="0"/>
                </a:moveTo>
                <a:cubicBezTo>
                  <a:pt x="22" y="19"/>
                  <a:pt x="8" y="41"/>
                  <a:pt x="0" y="65"/>
                </a:cubicBezTo>
                <a:cubicBezTo>
                  <a:pt x="0" y="82"/>
                  <a:pt x="0" y="82"/>
                  <a:pt x="0" y="82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77" y="65"/>
                  <a:pt x="177" y="65"/>
                  <a:pt x="177" y="65"/>
                </a:cubicBezTo>
                <a:cubicBezTo>
                  <a:pt x="166" y="39"/>
                  <a:pt x="152" y="20"/>
                  <a:pt x="139" y="1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/>
          </a:p>
        </p:txBody>
      </p:sp>
      <p:sp>
        <p:nvSpPr>
          <p:cNvPr id="9" name="Freeform 10"/>
          <p:cNvSpPr>
            <a:spLocks noEditPoints="1"/>
          </p:cNvSpPr>
          <p:nvPr userDrawn="1"/>
        </p:nvSpPr>
        <p:spPr bwMode="auto">
          <a:xfrm>
            <a:off x="6914029" y="2409877"/>
            <a:ext cx="1107223" cy="1490798"/>
          </a:xfrm>
          <a:custGeom>
            <a:avLst/>
            <a:gdLst/>
            <a:ahLst/>
            <a:cxnLst>
              <a:cxn ang="0">
                <a:pos x="329" y="78"/>
              </a:cxn>
              <a:cxn ang="0">
                <a:pos x="329" y="51"/>
              </a:cxn>
              <a:cxn ang="0">
                <a:pos x="355" y="51"/>
              </a:cxn>
              <a:cxn ang="0">
                <a:pos x="355" y="0"/>
              </a:cxn>
              <a:cxn ang="0">
                <a:pos x="0" y="0"/>
              </a:cxn>
              <a:cxn ang="0">
                <a:pos x="0" y="51"/>
              </a:cxn>
              <a:cxn ang="0">
                <a:pos x="25" y="51"/>
              </a:cxn>
              <a:cxn ang="0">
                <a:pos x="25" y="78"/>
              </a:cxn>
              <a:cxn ang="0">
                <a:pos x="102" y="238"/>
              </a:cxn>
              <a:cxn ang="0">
                <a:pos x="25" y="399"/>
              </a:cxn>
              <a:cxn ang="0">
                <a:pos x="25" y="425"/>
              </a:cxn>
              <a:cxn ang="0">
                <a:pos x="0" y="425"/>
              </a:cxn>
              <a:cxn ang="0">
                <a:pos x="0" y="476"/>
              </a:cxn>
              <a:cxn ang="0">
                <a:pos x="355" y="476"/>
              </a:cxn>
              <a:cxn ang="0">
                <a:pos x="355" y="425"/>
              </a:cxn>
              <a:cxn ang="0">
                <a:pos x="329" y="425"/>
              </a:cxn>
              <a:cxn ang="0">
                <a:pos x="329" y="399"/>
              </a:cxn>
              <a:cxn ang="0">
                <a:pos x="252" y="238"/>
              </a:cxn>
              <a:cxn ang="0">
                <a:pos x="329" y="78"/>
              </a:cxn>
              <a:cxn ang="0">
                <a:pos x="304" y="399"/>
              </a:cxn>
              <a:cxn ang="0">
                <a:pos x="304" y="425"/>
              </a:cxn>
              <a:cxn ang="0">
                <a:pos x="50" y="425"/>
              </a:cxn>
              <a:cxn ang="0">
                <a:pos x="50" y="399"/>
              </a:cxn>
              <a:cxn ang="0">
                <a:pos x="128" y="238"/>
              </a:cxn>
              <a:cxn ang="0">
                <a:pos x="50" y="78"/>
              </a:cxn>
              <a:cxn ang="0">
                <a:pos x="50" y="51"/>
              </a:cxn>
              <a:cxn ang="0">
                <a:pos x="304" y="51"/>
              </a:cxn>
              <a:cxn ang="0">
                <a:pos x="304" y="78"/>
              </a:cxn>
              <a:cxn ang="0">
                <a:pos x="226" y="238"/>
              </a:cxn>
              <a:cxn ang="0">
                <a:pos x="304" y="399"/>
              </a:cxn>
              <a:cxn ang="0">
                <a:pos x="304" y="399"/>
              </a:cxn>
              <a:cxn ang="0">
                <a:pos x="304" y="399"/>
              </a:cxn>
            </a:cxnLst>
            <a:rect l="0" t="0" r="r" b="b"/>
            <a:pathLst>
              <a:path w="355" h="476">
                <a:moveTo>
                  <a:pt x="329" y="78"/>
                </a:moveTo>
                <a:cubicBezTo>
                  <a:pt x="329" y="51"/>
                  <a:pt x="329" y="51"/>
                  <a:pt x="329" y="51"/>
                </a:cubicBezTo>
                <a:cubicBezTo>
                  <a:pt x="355" y="51"/>
                  <a:pt x="355" y="51"/>
                  <a:pt x="355" y="51"/>
                </a:cubicBezTo>
                <a:cubicBezTo>
                  <a:pt x="355" y="0"/>
                  <a:pt x="355" y="0"/>
                  <a:pt x="3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78"/>
                  <a:pt x="25" y="78"/>
                  <a:pt x="25" y="78"/>
                </a:cubicBezTo>
                <a:cubicBezTo>
                  <a:pt x="25" y="119"/>
                  <a:pt x="98" y="230"/>
                  <a:pt x="102" y="238"/>
                </a:cubicBezTo>
                <a:cubicBezTo>
                  <a:pt x="98" y="247"/>
                  <a:pt x="25" y="358"/>
                  <a:pt x="25" y="399"/>
                </a:cubicBezTo>
                <a:cubicBezTo>
                  <a:pt x="25" y="425"/>
                  <a:pt x="25" y="425"/>
                  <a:pt x="25" y="425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76"/>
                  <a:pt x="0" y="476"/>
                  <a:pt x="0" y="476"/>
                </a:cubicBezTo>
                <a:cubicBezTo>
                  <a:pt x="355" y="476"/>
                  <a:pt x="355" y="476"/>
                  <a:pt x="355" y="476"/>
                </a:cubicBezTo>
                <a:cubicBezTo>
                  <a:pt x="355" y="425"/>
                  <a:pt x="355" y="425"/>
                  <a:pt x="355" y="425"/>
                </a:cubicBezTo>
                <a:cubicBezTo>
                  <a:pt x="329" y="425"/>
                  <a:pt x="329" y="425"/>
                  <a:pt x="329" y="425"/>
                </a:cubicBezTo>
                <a:cubicBezTo>
                  <a:pt x="329" y="399"/>
                  <a:pt x="329" y="399"/>
                  <a:pt x="329" y="399"/>
                </a:cubicBezTo>
                <a:cubicBezTo>
                  <a:pt x="329" y="358"/>
                  <a:pt x="256" y="247"/>
                  <a:pt x="252" y="238"/>
                </a:cubicBezTo>
                <a:cubicBezTo>
                  <a:pt x="256" y="230"/>
                  <a:pt x="329" y="119"/>
                  <a:pt x="329" y="78"/>
                </a:cubicBezTo>
                <a:close/>
                <a:moveTo>
                  <a:pt x="304" y="399"/>
                </a:moveTo>
                <a:cubicBezTo>
                  <a:pt x="304" y="425"/>
                  <a:pt x="304" y="425"/>
                  <a:pt x="304" y="425"/>
                </a:cubicBezTo>
                <a:cubicBezTo>
                  <a:pt x="50" y="425"/>
                  <a:pt x="50" y="425"/>
                  <a:pt x="50" y="425"/>
                </a:cubicBezTo>
                <a:cubicBezTo>
                  <a:pt x="50" y="399"/>
                  <a:pt x="50" y="399"/>
                  <a:pt x="50" y="399"/>
                </a:cubicBezTo>
                <a:cubicBezTo>
                  <a:pt x="50" y="369"/>
                  <a:pt x="128" y="253"/>
                  <a:pt x="128" y="238"/>
                </a:cubicBezTo>
                <a:cubicBezTo>
                  <a:pt x="128" y="224"/>
                  <a:pt x="50" y="107"/>
                  <a:pt x="50" y="78"/>
                </a:cubicBezTo>
                <a:cubicBezTo>
                  <a:pt x="50" y="51"/>
                  <a:pt x="50" y="51"/>
                  <a:pt x="50" y="51"/>
                </a:cubicBezTo>
                <a:cubicBezTo>
                  <a:pt x="304" y="51"/>
                  <a:pt x="304" y="51"/>
                  <a:pt x="304" y="51"/>
                </a:cubicBezTo>
                <a:cubicBezTo>
                  <a:pt x="304" y="78"/>
                  <a:pt x="304" y="78"/>
                  <a:pt x="304" y="78"/>
                </a:cubicBezTo>
                <a:cubicBezTo>
                  <a:pt x="304" y="107"/>
                  <a:pt x="226" y="224"/>
                  <a:pt x="226" y="238"/>
                </a:cubicBezTo>
                <a:cubicBezTo>
                  <a:pt x="226" y="253"/>
                  <a:pt x="304" y="369"/>
                  <a:pt x="304" y="399"/>
                </a:cubicBezTo>
                <a:close/>
                <a:moveTo>
                  <a:pt x="304" y="399"/>
                </a:moveTo>
                <a:cubicBezTo>
                  <a:pt x="304" y="399"/>
                  <a:pt x="304" y="399"/>
                  <a:pt x="304" y="399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/>
          </a:p>
        </p:txBody>
      </p:sp>
      <p:sp>
        <p:nvSpPr>
          <p:cNvPr id="10" name="Freeform 6"/>
          <p:cNvSpPr>
            <a:spLocks noEditPoints="1"/>
          </p:cNvSpPr>
          <p:nvPr userDrawn="1"/>
        </p:nvSpPr>
        <p:spPr bwMode="auto">
          <a:xfrm>
            <a:off x="1065425" y="2409877"/>
            <a:ext cx="1108542" cy="1490798"/>
          </a:xfrm>
          <a:custGeom>
            <a:avLst/>
            <a:gdLst/>
            <a:ahLst/>
            <a:cxnLst>
              <a:cxn ang="0">
                <a:pos x="329" y="78"/>
              </a:cxn>
              <a:cxn ang="0">
                <a:pos x="329" y="51"/>
              </a:cxn>
              <a:cxn ang="0">
                <a:pos x="355" y="51"/>
              </a:cxn>
              <a:cxn ang="0">
                <a:pos x="355" y="0"/>
              </a:cxn>
              <a:cxn ang="0">
                <a:pos x="0" y="0"/>
              </a:cxn>
              <a:cxn ang="0">
                <a:pos x="0" y="51"/>
              </a:cxn>
              <a:cxn ang="0">
                <a:pos x="25" y="51"/>
              </a:cxn>
              <a:cxn ang="0">
                <a:pos x="25" y="78"/>
              </a:cxn>
              <a:cxn ang="0">
                <a:pos x="102" y="238"/>
              </a:cxn>
              <a:cxn ang="0">
                <a:pos x="25" y="399"/>
              </a:cxn>
              <a:cxn ang="0">
                <a:pos x="25" y="425"/>
              </a:cxn>
              <a:cxn ang="0">
                <a:pos x="0" y="425"/>
              </a:cxn>
              <a:cxn ang="0">
                <a:pos x="0" y="476"/>
              </a:cxn>
              <a:cxn ang="0">
                <a:pos x="355" y="476"/>
              </a:cxn>
              <a:cxn ang="0">
                <a:pos x="355" y="425"/>
              </a:cxn>
              <a:cxn ang="0">
                <a:pos x="329" y="425"/>
              </a:cxn>
              <a:cxn ang="0">
                <a:pos x="329" y="399"/>
              </a:cxn>
              <a:cxn ang="0">
                <a:pos x="252" y="238"/>
              </a:cxn>
              <a:cxn ang="0">
                <a:pos x="329" y="78"/>
              </a:cxn>
              <a:cxn ang="0">
                <a:pos x="304" y="399"/>
              </a:cxn>
              <a:cxn ang="0">
                <a:pos x="304" y="425"/>
              </a:cxn>
              <a:cxn ang="0">
                <a:pos x="50" y="425"/>
              </a:cxn>
              <a:cxn ang="0">
                <a:pos x="50" y="399"/>
              </a:cxn>
              <a:cxn ang="0">
                <a:pos x="128" y="238"/>
              </a:cxn>
              <a:cxn ang="0">
                <a:pos x="50" y="78"/>
              </a:cxn>
              <a:cxn ang="0">
                <a:pos x="50" y="51"/>
              </a:cxn>
              <a:cxn ang="0">
                <a:pos x="304" y="51"/>
              </a:cxn>
              <a:cxn ang="0">
                <a:pos x="304" y="78"/>
              </a:cxn>
              <a:cxn ang="0">
                <a:pos x="226" y="238"/>
              </a:cxn>
              <a:cxn ang="0">
                <a:pos x="304" y="399"/>
              </a:cxn>
              <a:cxn ang="0">
                <a:pos x="304" y="399"/>
              </a:cxn>
              <a:cxn ang="0">
                <a:pos x="304" y="399"/>
              </a:cxn>
            </a:cxnLst>
            <a:rect l="0" t="0" r="r" b="b"/>
            <a:pathLst>
              <a:path w="355" h="476">
                <a:moveTo>
                  <a:pt x="329" y="78"/>
                </a:moveTo>
                <a:cubicBezTo>
                  <a:pt x="329" y="51"/>
                  <a:pt x="329" y="51"/>
                  <a:pt x="329" y="51"/>
                </a:cubicBezTo>
                <a:cubicBezTo>
                  <a:pt x="355" y="51"/>
                  <a:pt x="355" y="51"/>
                  <a:pt x="355" y="51"/>
                </a:cubicBezTo>
                <a:cubicBezTo>
                  <a:pt x="355" y="0"/>
                  <a:pt x="355" y="0"/>
                  <a:pt x="3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78"/>
                  <a:pt x="25" y="78"/>
                  <a:pt x="25" y="78"/>
                </a:cubicBezTo>
                <a:cubicBezTo>
                  <a:pt x="25" y="119"/>
                  <a:pt x="98" y="230"/>
                  <a:pt x="102" y="238"/>
                </a:cubicBezTo>
                <a:cubicBezTo>
                  <a:pt x="98" y="247"/>
                  <a:pt x="25" y="358"/>
                  <a:pt x="25" y="399"/>
                </a:cubicBezTo>
                <a:cubicBezTo>
                  <a:pt x="25" y="425"/>
                  <a:pt x="25" y="425"/>
                  <a:pt x="25" y="425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76"/>
                  <a:pt x="0" y="476"/>
                  <a:pt x="0" y="476"/>
                </a:cubicBezTo>
                <a:cubicBezTo>
                  <a:pt x="355" y="476"/>
                  <a:pt x="355" y="476"/>
                  <a:pt x="355" y="476"/>
                </a:cubicBezTo>
                <a:cubicBezTo>
                  <a:pt x="355" y="425"/>
                  <a:pt x="355" y="425"/>
                  <a:pt x="355" y="425"/>
                </a:cubicBezTo>
                <a:cubicBezTo>
                  <a:pt x="329" y="425"/>
                  <a:pt x="329" y="425"/>
                  <a:pt x="329" y="425"/>
                </a:cubicBezTo>
                <a:cubicBezTo>
                  <a:pt x="329" y="399"/>
                  <a:pt x="329" y="399"/>
                  <a:pt x="329" y="399"/>
                </a:cubicBezTo>
                <a:cubicBezTo>
                  <a:pt x="329" y="358"/>
                  <a:pt x="256" y="247"/>
                  <a:pt x="252" y="238"/>
                </a:cubicBezTo>
                <a:cubicBezTo>
                  <a:pt x="256" y="230"/>
                  <a:pt x="329" y="119"/>
                  <a:pt x="329" y="78"/>
                </a:cubicBezTo>
                <a:close/>
                <a:moveTo>
                  <a:pt x="304" y="399"/>
                </a:moveTo>
                <a:cubicBezTo>
                  <a:pt x="304" y="425"/>
                  <a:pt x="304" y="425"/>
                  <a:pt x="304" y="425"/>
                </a:cubicBezTo>
                <a:cubicBezTo>
                  <a:pt x="50" y="425"/>
                  <a:pt x="50" y="425"/>
                  <a:pt x="50" y="425"/>
                </a:cubicBezTo>
                <a:cubicBezTo>
                  <a:pt x="50" y="399"/>
                  <a:pt x="50" y="399"/>
                  <a:pt x="50" y="399"/>
                </a:cubicBezTo>
                <a:cubicBezTo>
                  <a:pt x="50" y="369"/>
                  <a:pt x="128" y="253"/>
                  <a:pt x="128" y="238"/>
                </a:cubicBezTo>
                <a:cubicBezTo>
                  <a:pt x="128" y="224"/>
                  <a:pt x="50" y="107"/>
                  <a:pt x="50" y="78"/>
                </a:cubicBezTo>
                <a:cubicBezTo>
                  <a:pt x="50" y="51"/>
                  <a:pt x="50" y="51"/>
                  <a:pt x="50" y="51"/>
                </a:cubicBezTo>
                <a:cubicBezTo>
                  <a:pt x="304" y="51"/>
                  <a:pt x="304" y="51"/>
                  <a:pt x="304" y="51"/>
                </a:cubicBezTo>
                <a:cubicBezTo>
                  <a:pt x="304" y="78"/>
                  <a:pt x="304" y="78"/>
                  <a:pt x="304" y="78"/>
                </a:cubicBezTo>
                <a:cubicBezTo>
                  <a:pt x="304" y="107"/>
                  <a:pt x="226" y="224"/>
                  <a:pt x="226" y="238"/>
                </a:cubicBezTo>
                <a:cubicBezTo>
                  <a:pt x="226" y="253"/>
                  <a:pt x="304" y="369"/>
                  <a:pt x="304" y="399"/>
                </a:cubicBezTo>
                <a:close/>
                <a:moveTo>
                  <a:pt x="304" y="399"/>
                </a:moveTo>
                <a:cubicBezTo>
                  <a:pt x="304" y="399"/>
                  <a:pt x="304" y="399"/>
                  <a:pt x="304" y="399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1343549" y="2694592"/>
            <a:ext cx="552294" cy="917414"/>
          </a:xfrm>
          <a:custGeom>
            <a:avLst/>
            <a:gdLst/>
            <a:ahLst/>
            <a:cxnLst>
              <a:cxn ang="0">
                <a:pos x="177" y="15"/>
              </a:cxn>
              <a:cxn ang="0">
                <a:pos x="177" y="0"/>
              </a:cxn>
              <a:cxn ang="0">
                <a:pos x="0" y="0"/>
              </a:cxn>
              <a:cxn ang="0">
                <a:pos x="0" y="15"/>
              </a:cxn>
              <a:cxn ang="0">
                <a:pos x="77" y="124"/>
              </a:cxn>
              <a:cxn ang="0">
                <a:pos x="77" y="160"/>
              </a:cxn>
              <a:cxn ang="0">
                <a:pos x="0" y="276"/>
              </a:cxn>
              <a:cxn ang="0">
                <a:pos x="0" y="293"/>
              </a:cxn>
              <a:cxn ang="0">
                <a:pos x="177" y="293"/>
              </a:cxn>
              <a:cxn ang="0">
                <a:pos x="177" y="276"/>
              </a:cxn>
              <a:cxn ang="0">
                <a:pos x="99" y="160"/>
              </a:cxn>
              <a:cxn ang="0">
                <a:pos x="99" y="124"/>
              </a:cxn>
              <a:cxn ang="0">
                <a:pos x="177" y="15"/>
              </a:cxn>
              <a:cxn ang="0">
                <a:pos x="177" y="15"/>
              </a:cxn>
              <a:cxn ang="0">
                <a:pos x="177" y="15"/>
              </a:cxn>
            </a:cxnLst>
            <a:rect l="0" t="0" r="r" b="b"/>
            <a:pathLst>
              <a:path w="177" h="293">
                <a:moveTo>
                  <a:pt x="177" y="15"/>
                </a:moveTo>
                <a:cubicBezTo>
                  <a:pt x="177" y="0"/>
                  <a:pt x="177" y="0"/>
                  <a:pt x="17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27" y="90"/>
                  <a:pt x="77" y="124"/>
                </a:cubicBezTo>
                <a:cubicBezTo>
                  <a:pt x="77" y="160"/>
                  <a:pt x="77" y="160"/>
                  <a:pt x="77" y="160"/>
                </a:cubicBezTo>
                <a:cubicBezTo>
                  <a:pt x="77" y="160"/>
                  <a:pt x="21" y="214"/>
                  <a:pt x="0" y="276"/>
                </a:cubicBezTo>
                <a:cubicBezTo>
                  <a:pt x="0" y="293"/>
                  <a:pt x="0" y="293"/>
                  <a:pt x="0" y="293"/>
                </a:cubicBezTo>
                <a:cubicBezTo>
                  <a:pt x="177" y="293"/>
                  <a:pt x="177" y="293"/>
                  <a:pt x="177" y="293"/>
                </a:cubicBezTo>
                <a:cubicBezTo>
                  <a:pt x="177" y="276"/>
                  <a:pt x="177" y="276"/>
                  <a:pt x="177" y="276"/>
                </a:cubicBezTo>
                <a:cubicBezTo>
                  <a:pt x="148" y="208"/>
                  <a:pt x="99" y="160"/>
                  <a:pt x="99" y="16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168" y="65"/>
                  <a:pt x="177" y="15"/>
                  <a:pt x="177" y="15"/>
                </a:cubicBezTo>
                <a:close/>
                <a:moveTo>
                  <a:pt x="177" y="15"/>
                </a:moveTo>
                <a:cubicBezTo>
                  <a:pt x="177" y="15"/>
                  <a:pt x="177" y="15"/>
                  <a:pt x="177" y="15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/>
          </a:p>
        </p:txBody>
      </p:sp>
      <p:sp>
        <p:nvSpPr>
          <p:cNvPr id="12" name="Freeform 13"/>
          <p:cNvSpPr>
            <a:spLocks/>
          </p:cNvSpPr>
          <p:nvPr userDrawn="1"/>
        </p:nvSpPr>
        <p:spPr bwMode="auto">
          <a:xfrm>
            <a:off x="3312320" y="3200780"/>
            <a:ext cx="552294" cy="41916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17"/>
              </a:cxn>
              <a:cxn ang="0">
                <a:pos x="0" y="134"/>
              </a:cxn>
              <a:cxn ang="0">
                <a:pos x="177" y="134"/>
              </a:cxn>
              <a:cxn ang="0">
                <a:pos x="177" y="117"/>
              </a:cxn>
              <a:cxn ang="0">
                <a:pos x="99" y="0"/>
              </a:cxn>
            </a:cxnLst>
            <a:rect l="0" t="0" r="r" b="b"/>
            <a:pathLst>
              <a:path w="177" h="134">
                <a:moveTo>
                  <a:pt x="77" y="0"/>
                </a:moveTo>
                <a:cubicBezTo>
                  <a:pt x="77" y="0"/>
                  <a:pt x="21" y="55"/>
                  <a:pt x="0" y="117"/>
                </a:cubicBezTo>
                <a:cubicBezTo>
                  <a:pt x="0" y="134"/>
                  <a:pt x="0" y="134"/>
                  <a:pt x="0" y="134"/>
                </a:cubicBezTo>
                <a:cubicBezTo>
                  <a:pt x="177" y="134"/>
                  <a:pt x="177" y="134"/>
                  <a:pt x="177" y="134"/>
                </a:cubicBezTo>
                <a:cubicBezTo>
                  <a:pt x="177" y="117"/>
                  <a:pt x="177" y="117"/>
                  <a:pt x="177" y="117"/>
                </a:cubicBezTo>
                <a:cubicBezTo>
                  <a:pt x="148" y="48"/>
                  <a:pt x="99" y="0"/>
                  <a:pt x="99" y="0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/>
          </a:p>
        </p:txBody>
      </p:sp>
      <p:sp>
        <p:nvSpPr>
          <p:cNvPr id="13" name="Freeform 14"/>
          <p:cNvSpPr>
            <a:spLocks noEditPoints="1"/>
          </p:cNvSpPr>
          <p:nvPr userDrawn="1"/>
        </p:nvSpPr>
        <p:spPr bwMode="auto">
          <a:xfrm>
            <a:off x="3034856" y="2417815"/>
            <a:ext cx="1107223" cy="1490798"/>
          </a:xfrm>
          <a:custGeom>
            <a:avLst/>
            <a:gdLst/>
            <a:ahLst/>
            <a:cxnLst>
              <a:cxn ang="0">
                <a:pos x="329" y="77"/>
              </a:cxn>
              <a:cxn ang="0">
                <a:pos x="329" y="51"/>
              </a:cxn>
              <a:cxn ang="0">
                <a:pos x="355" y="51"/>
              </a:cxn>
              <a:cxn ang="0">
                <a:pos x="355" y="0"/>
              </a:cxn>
              <a:cxn ang="0">
                <a:pos x="0" y="0"/>
              </a:cxn>
              <a:cxn ang="0">
                <a:pos x="0" y="51"/>
              </a:cxn>
              <a:cxn ang="0">
                <a:pos x="25" y="51"/>
              </a:cxn>
              <a:cxn ang="0">
                <a:pos x="25" y="77"/>
              </a:cxn>
              <a:cxn ang="0">
                <a:pos x="102" y="238"/>
              </a:cxn>
              <a:cxn ang="0">
                <a:pos x="25" y="398"/>
              </a:cxn>
              <a:cxn ang="0">
                <a:pos x="25" y="425"/>
              </a:cxn>
              <a:cxn ang="0">
                <a:pos x="0" y="425"/>
              </a:cxn>
              <a:cxn ang="0">
                <a:pos x="0" y="476"/>
              </a:cxn>
              <a:cxn ang="0">
                <a:pos x="355" y="476"/>
              </a:cxn>
              <a:cxn ang="0">
                <a:pos x="355" y="425"/>
              </a:cxn>
              <a:cxn ang="0">
                <a:pos x="329" y="425"/>
              </a:cxn>
              <a:cxn ang="0">
                <a:pos x="329" y="398"/>
              </a:cxn>
              <a:cxn ang="0">
                <a:pos x="252" y="238"/>
              </a:cxn>
              <a:cxn ang="0">
                <a:pos x="329" y="77"/>
              </a:cxn>
              <a:cxn ang="0">
                <a:pos x="304" y="398"/>
              </a:cxn>
              <a:cxn ang="0">
                <a:pos x="304" y="425"/>
              </a:cxn>
              <a:cxn ang="0">
                <a:pos x="50" y="425"/>
              </a:cxn>
              <a:cxn ang="0">
                <a:pos x="50" y="398"/>
              </a:cxn>
              <a:cxn ang="0">
                <a:pos x="128" y="238"/>
              </a:cxn>
              <a:cxn ang="0">
                <a:pos x="50" y="77"/>
              </a:cxn>
              <a:cxn ang="0">
                <a:pos x="50" y="51"/>
              </a:cxn>
              <a:cxn ang="0">
                <a:pos x="304" y="51"/>
              </a:cxn>
              <a:cxn ang="0">
                <a:pos x="304" y="77"/>
              </a:cxn>
              <a:cxn ang="0">
                <a:pos x="226" y="238"/>
              </a:cxn>
              <a:cxn ang="0">
                <a:pos x="304" y="398"/>
              </a:cxn>
              <a:cxn ang="0">
                <a:pos x="304" y="398"/>
              </a:cxn>
              <a:cxn ang="0">
                <a:pos x="304" y="398"/>
              </a:cxn>
            </a:cxnLst>
            <a:rect l="0" t="0" r="r" b="b"/>
            <a:pathLst>
              <a:path w="355" h="476">
                <a:moveTo>
                  <a:pt x="329" y="77"/>
                </a:moveTo>
                <a:cubicBezTo>
                  <a:pt x="329" y="51"/>
                  <a:pt x="329" y="51"/>
                  <a:pt x="329" y="51"/>
                </a:cubicBezTo>
                <a:cubicBezTo>
                  <a:pt x="355" y="51"/>
                  <a:pt x="355" y="51"/>
                  <a:pt x="355" y="51"/>
                </a:cubicBezTo>
                <a:cubicBezTo>
                  <a:pt x="355" y="0"/>
                  <a:pt x="355" y="0"/>
                  <a:pt x="3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77"/>
                  <a:pt x="25" y="77"/>
                  <a:pt x="25" y="77"/>
                </a:cubicBezTo>
                <a:cubicBezTo>
                  <a:pt x="25" y="118"/>
                  <a:pt x="98" y="230"/>
                  <a:pt x="102" y="238"/>
                </a:cubicBezTo>
                <a:cubicBezTo>
                  <a:pt x="98" y="246"/>
                  <a:pt x="25" y="357"/>
                  <a:pt x="25" y="398"/>
                </a:cubicBezTo>
                <a:cubicBezTo>
                  <a:pt x="25" y="425"/>
                  <a:pt x="25" y="425"/>
                  <a:pt x="25" y="425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76"/>
                  <a:pt x="0" y="476"/>
                  <a:pt x="0" y="476"/>
                </a:cubicBezTo>
                <a:cubicBezTo>
                  <a:pt x="355" y="476"/>
                  <a:pt x="355" y="476"/>
                  <a:pt x="355" y="476"/>
                </a:cubicBezTo>
                <a:cubicBezTo>
                  <a:pt x="355" y="425"/>
                  <a:pt x="355" y="425"/>
                  <a:pt x="355" y="425"/>
                </a:cubicBezTo>
                <a:cubicBezTo>
                  <a:pt x="329" y="425"/>
                  <a:pt x="329" y="425"/>
                  <a:pt x="329" y="425"/>
                </a:cubicBezTo>
                <a:cubicBezTo>
                  <a:pt x="329" y="398"/>
                  <a:pt x="329" y="398"/>
                  <a:pt x="329" y="398"/>
                </a:cubicBezTo>
                <a:cubicBezTo>
                  <a:pt x="329" y="357"/>
                  <a:pt x="256" y="246"/>
                  <a:pt x="252" y="238"/>
                </a:cubicBezTo>
                <a:cubicBezTo>
                  <a:pt x="256" y="229"/>
                  <a:pt x="329" y="118"/>
                  <a:pt x="329" y="77"/>
                </a:cubicBezTo>
                <a:close/>
                <a:moveTo>
                  <a:pt x="304" y="398"/>
                </a:moveTo>
                <a:cubicBezTo>
                  <a:pt x="304" y="425"/>
                  <a:pt x="304" y="425"/>
                  <a:pt x="304" y="425"/>
                </a:cubicBezTo>
                <a:cubicBezTo>
                  <a:pt x="50" y="425"/>
                  <a:pt x="50" y="425"/>
                  <a:pt x="50" y="425"/>
                </a:cubicBezTo>
                <a:cubicBezTo>
                  <a:pt x="50" y="398"/>
                  <a:pt x="50" y="398"/>
                  <a:pt x="50" y="398"/>
                </a:cubicBezTo>
                <a:cubicBezTo>
                  <a:pt x="50" y="369"/>
                  <a:pt x="128" y="252"/>
                  <a:pt x="128" y="238"/>
                </a:cubicBezTo>
                <a:cubicBezTo>
                  <a:pt x="128" y="223"/>
                  <a:pt x="50" y="107"/>
                  <a:pt x="50" y="77"/>
                </a:cubicBezTo>
                <a:cubicBezTo>
                  <a:pt x="50" y="51"/>
                  <a:pt x="50" y="51"/>
                  <a:pt x="50" y="51"/>
                </a:cubicBezTo>
                <a:cubicBezTo>
                  <a:pt x="304" y="51"/>
                  <a:pt x="304" y="51"/>
                  <a:pt x="304" y="51"/>
                </a:cubicBezTo>
                <a:cubicBezTo>
                  <a:pt x="304" y="77"/>
                  <a:pt x="304" y="77"/>
                  <a:pt x="304" y="77"/>
                </a:cubicBezTo>
                <a:cubicBezTo>
                  <a:pt x="304" y="107"/>
                  <a:pt x="226" y="223"/>
                  <a:pt x="226" y="238"/>
                </a:cubicBezTo>
                <a:cubicBezTo>
                  <a:pt x="226" y="252"/>
                  <a:pt x="304" y="369"/>
                  <a:pt x="304" y="398"/>
                </a:cubicBezTo>
                <a:close/>
                <a:moveTo>
                  <a:pt x="304" y="398"/>
                </a:moveTo>
                <a:cubicBezTo>
                  <a:pt x="304" y="398"/>
                  <a:pt x="304" y="398"/>
                  <a:pt x="304" y="39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/>
          </a:p>
        </p:txBody>
      </p:sp>
      <p:sp>
        <p:nvSpPr>
          <p:cNvPr id="18" name="TextBox 47"/>
          <p:cNvSpPr txBox="1"/>
          <p:nvPr userDrawn="1"/>
        </p:nvSpPr>
        <p:spPr>
          <a:xfrm>
            <a:off x="1105793" y="3947555"/>
            <a:ext cx="1027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smtClean="0">
                <a:solidFill>
                  <a:schemeClr val="accent1"/>
                </a:solidFill>
              </a:rPr>
              <a:t>100%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48"/>
          <p:cNvSpPr txBox="1"/>
          <p:nvPr userDrawn="1"/>
        </p:nvSpPr>
        <p:spPr>
          <a:xfrm>
            <a:off x="3074564" y="3947555"/>
            <a:ext cx="1027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smtClean="0">
                <a:solidFill>
                  <a:schemeClr val="accent2"/>
                </a:solidFill>
              </a:rPr>
              <a:t>50%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0" name="TextBox 49"/>
          <p:cNvSpPr txBox="1"/>
          <p:nvPr userDrawn="1"/>
        </p:nvSpPr>
        <p:spPr>
          <a:xfrm>
            <a:off x="5014151" y="3947555"/>
            <a:ext cx="1027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smtClean="0">
                <a:solidFill>
                  <a:schemeClr val="accent3"/>
                </a:solidFill>
              </a:rPr>
              <a:t>75%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21" name="TextBox 50"/>
          <p:cNvSpPr txBox="1"/>
          <p:nvPr userDrawn="1"/>
        </p:nvSpPr>
        <p:spPr>
          <a:xfrm>
            <a:off x="6953737" y="3947555"/>
            <a:ext cx="1027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smtClean="0">
                <a:solidFill>
                  <a:schemeClr val="accent4"/>
                </a:solidFill>
              </a:rPr>
              <a:t>25%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22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827584" y="4725144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3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827584" y="4437111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4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6588224" y="4725145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5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6588224" y="4437112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4716016" y="4725145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4716016" y="4437112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0" name="Espace réservé du texte 8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2771800" y="4725145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2771800" y="4437112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2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4A10B701-D494-4517-A8BF-EB5E983B7AD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2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2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1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aphicFrame>
        <p:nvGraphicFramePr>
          <p:cNvPr id="6" name="Chart 44"/>
          <p:cNvGraphicFramePr/>
          <p:nvPr userDrawn="1"/>
        </p:nvGraphicFramePr>
        <p:xfrm>
          <a:off x="3646487" y="2699379"/>
          <a:ext cx="1871368" cy="198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3438525" y="2204864"/>
            <a:ext cx="2266950" cy="2620963"/>
            <a:chOff x="2167" y="1142"/>
            <a:chExt cx="1428" cy="1651"/>
          </a:xfrm>
          <a:solidFill>
            <a:schemeClr val="bg2">
              <a:lumMod val="85000"/>
            </a:schemeClr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287" y="1342"/>
              <a:ext cx="264" cy="227"/>
            </a:xfrm>
            <a:custGeom>
              <a:avLst/>
              <a:gdLst/>
              <a:ahLst/>
              <a:cxnLst>
                <a:cxn ang="0">
                  <a:pos x="142" y="20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8" y="122"/>
                </a:cxn>
                <a:cxn ang="0">
                  <a:pos x="142" y="20"/>
                </a:cxn>
                <a:cxn ang="0">
                  <a:pos x="142" y="20"/>
                </a:cxn>
                <a:cxn ang="0">
                  <a:pos x="142" y="20"/>
                </a:cxn>
              </a:cxnLst>
              <a:rect l="0" t="0" r="r" b="b"/>
              <a:pathLst>
                <a:path w="142" h="122">
                  <a:moveTo>
                    <a:pt x="142" y="20"/>
                  </a:moveTo>
                  <a:cubicBezTo>
                    <a:pt x="127" y="7"/>
                    <a:pt x="108" y="0"/>
                    <a:pt x="86" y="0"/>
                  </a:cubicBezTo>
                  <a:cubicBezTo>
                    <a:pt x="39" y="0"/>
                    <a:pt x="0" y="38"/>
                    <a:pt x="0" y="86"/>
                  </a:cubicBezTo>
                  <a:cubicBezTo>
                    <a:pt x="0" y="99"/>
                    <a:pt x="3" y="111"/>
                    <a:pt x="8" y="122"/>
                  </a:cubicBezTo>
                  <a:cubicBezTo>
                    <a:pt x="45" y="80"/>
                    <a:pt x="91" y="45"/>
                    <a:pt x="142" y="20"/>
                  </a:cubicBezTo>
                  <a:close/>
                  <a:moveTo>
                    <a:pt x="142" y="20"/>
                  </a:moveTo>
                  <a:cubicBezTo>
                    <a:pt x="142" y="20"/>
                    <a:pt x="142" y="20"/>
                    <a:pt x="142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167" y="1142"/>
              <a:ext cx="1428" cy="1651"/>
            </a:xfrm>
            <a:custGeom>
              <a:avLst/>
              <a:gdLst/>
              <a:ahLst/>
              <a:cxnLst>
                <a:cxn ang="0">
                  <a:pos x="385" y="890"/>
                </a:cxn>
                <a:cxn ang="0">
                  <a:pos x="770" y="505"/>
                </a:cxn>
                <a:cxn ang="0">
                  <a:pos x="450" y="125"/>
                </a:cxn>
                <a:cxn ang="0">
                  <a:pos x="450" y="53"/>
                </a:cxn>
                <a:cxn ang="0">
                  <a:pos x="484" y="53"/>
                </a:cxn>
                <a:cxn ang="0">
                  <a:pos x="504" y="26"/>
                </a:cxn>
                <a:cxn ang="0">
                  <a:pos x="484" y="0"/>
                </a:cxn>
                <a:cxn ang="0">
                  <a:pos x="286" y="0"/>
                </a:cxn>
                <a:cxn ang="0">
                  <a:pos x="266" y="26"/>
                </a:cxn>
                <a:cxn ang="0">
                  <a:pos x="286" y="53"/>
                </a:cxn>
                <a:cxn ang="0">
                  <a:pos x="320" y="53"/>
                </a:cxn>
                <a:cxn ang="0">
                  <a:pos x="320" y="125"/>
                </a:cxn>
                <a:cxn ang="0">
                  <a:pos x="227" y="153"/>
                </a:cxn>
                <a:cxn ang="0">
                  <a:pos x="91" y="256"/>
                </a:cxn>
                <a:cxn ang="0">
                  <a:pos x="0" y="505"/>
                </a:cxn>
                <a:cxn ang="0">
                  <a:pos x="385" y="890"/>
                </a:cxn>
                <a:cxn ang="0">
                  <a:pos x="158" y="280"/>
                </a:cxn>
                <a:cxn ang="0">
                  <a:pos x="232" y="224"/>
                </a:cxn>
                <a:cxn ang="0">
                  <a:pos x="385" y="185"/>
                </a:cxn>
                <a:cxn ang="0">
                  <a:pos x="705" y="505"/>
                </a:cxn>
                <a:cxn ang="0">
                  <a:pos x="385" y="825"/>
                </a:cxn>
                <a:cxn ang="0">
                  <a:pos x="65" y="505"/>
                </a:cxn>
                <a:cxn ang="0">
                  <a:pos x="158" y="280"/>
                </a:cxn>
                <a:cxn ang="0">
                  <a:pos x="158" y="280"/>
                </a:cxn>
                <a:cxn ang="0">
                  <a:pos x="158" y="280"/>
                </a:cxn>
              </a:cxnLst>
              <a:rect l="0" t="0" r="r" b="b"/>
              <a:pathLst>
                <a:path w="770" h="890">
                  <a:moveTo>
                    <a:pt x="385" y="890"/>
                  </a:moveTo>
                  <a:cubicBezTo>
                    <a:pt x="598" y="890"/>
                    <a:pt x="770" y="717"/>
                    <a:pt x="770" y="505"/>
                  </a:cubicBezTo>
                  <a:cubicBezTo>
                    <a:pt x="770" y="314"/>
                    <a:pt x="632" y="156"/>
                    <a:pt x="450" y="125"/>
                  </a:cubicBezTo>
                  <a:cubicBezTo>
                    <a:pt x="450" y="53"/>
                    <a:pt x="450" y="53"/>
                    <a:pt x="450" y="53"/>
                  </a:cubicBezTo>
                  <a:cubicBezTo>
                    <a:pt x="484" y="53"/>
                    <a:pt x="484" y="53"/>
                    <a:pt x="484" y="53"/>
                  </a:cubicBezTo>
                  <a:cubicBezTo>
                    <a:pt x="495" y="53"/>
                    <a:pt x="504" y="41"/>
                    <a:pt x="504" y="26"/>
                  </a:cubicBezTo>
                  <a:cubicBezTo>
                    <a:pt x="504" y="12"/>
                    <a:pt x="495" y="0"/>
                    <a:pt x="484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75" y="0"/>
                    <a:pt x="266" y="12"/>
                    <a:pt x="266" y="26"/>
                  </a:cubicBezTo>
                  <a:cubicBezTo>
                    <a:pt x="266" y="41"/>
                    <a:pt x="275" y="53"/>
                    <a:pt x="286" y="53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287" y="131"/>
                    <a:pt x="256" y="140"/>
                    <a:pt x="227" y="153"/>
                  </a:cubicBezTo>
                  <a:cubicBezTo>
                    <a:pt x="175" y="177"/>
                    <a:pt x="128" y="212"/>
                    <a:pt x="91" y="256"/>
                  </a:cubicBezTo>
                  <a:cubicBezTo>
                    <a:pt x="34" y="323"/>
                    <a:pt x="0" y="410"/>
                    <a:pt x="0" y="505"/>
                  </a:cubicBezTo>
                  <a:cubicBezTo>
                    <a:pt x="0" y="717"/>
                    <a:pt x="172" y="890"/>
                    <a:pt x="385" y="890"/>
                  </a:cubicBezTo>
                  <a:close/>
                  <a:moveTo>
                    <a:pt x="158" y="280"/>
                  </a:moveTo>
                  <a:cubicBezTo>
                    <a:pt x="180" y="258"/>
                    <a:pt x="205" y="239"/>
                    <a:pt x="232" y="224"/>
                  </a:cubicBezTo>
                  <a:cubicBezTo>
                    <a:pt x="277" y="199"/>
                    <a:pt x="330" y="185"/>
                    <a:pt x="385" y="185"/>
                  </a:cubicBezTo>
                  <a:cubicBezTo>
                    <a:pt x="562" y="185"/>
                    <a:pt x="705" y="328"/>
                    <a:pt x="705" y="505"/>
                  </a:cubicBezTo>
                  <a:cubicBezTo>
                    <a:pt x="705" y="681"/>
                    <a:pt x="562" y="825"/>
                    <a:pt x="385" y="825"/>
                  </a:cubicBezTo>
                  <a:cubicBezTo>
                    <a:pt x="209" y="825"/>
                    <a:pt x="65" y="681"/>
                    <a:pt x="65" y="505"/>
                  </a:cubicBezTo>
                  <a:cubicBezTo>
                    <a:pt x="65" y="417"/>
                    <a:pt x="101" y="337"/>
                    <a:pt x="158" y="280"/>
                  </a:cubicBezTo>
                  <a:close/>
                  <a:moveTo>
                    <a:pt x="158" y="280"/>
                  </a:moveTo>
                  <a:cubicBezTo>
                    <a:pt x="158" y="280"/>
                    <a:pt x="158" y="280"/>
                    <a:pt x="158" y="2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73"/>
          <p:cNvGrpSpPr/>
          <p:nvPr userDrawn="1"/>
        </p:nvGrpSpPr>
        <p:grpSpPr>
          <a:xfrm>
            <a:off x="2902345" y="2942339"/>
            <a:ext cx="773257" cy="216600"/>
            <a:chOff x="2901397" y="1460250"/>
            <a:chExt cx="930338" cy="220268"/>
          </a:xfrm>
        </p:grpSpPr>
        <p:cxnSp>
          <p:nvCxnSpPr>
            <p:cNvPr id="17" name="Straight Connector 5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0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74"/>
          <p:cNvGrpSpPr/>
          <p:nvPr userDrawn="1"/>
        </p:nvGrpSpPr>
        <p:grpSpPr>
          <a:xfrm flipH="1">
            <a:off x="5489280" y="2934686"/>
            <a:ext cx="773257" cy="220268"/>
            <a:chOff x="2901397" y="1460250"/>
            <a:chExt cx="930338" cy="220268"/>
          </a:xfrm>
        </p:grpSpPr>
        <p:cxnSp>
          <p:nvCxnSpPr>
            <p:cNvPr id="20" name="Straight Connector 62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63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73"/>
          <p:cNvGrpSpPr/>
          <p:nvPr userDrawn="1"/>
        </p:nvGrpSpPr>
        <p:grpSpPr>
          <a:xfrm flipV="1">
            <a:off x="2902345" y="4275664"/>
            <a:ext cx="773257" cy="216600"/>
            <a:chOff x="2901397" y="1460250"/>
            <a:chExt cx="930338" cy="220268"/>
          </a:xfrm>
        </p:grpSpPr>
        <p:cxnSp>
          <p:nvCxnSpPr>
            <p:cNvPr id="29" name="Straight Connector 8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84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74"/>
          <p:cNvGrpSpPr/>
          <p:nvPr userDrawn="1"/>
        </p:nvGrpSpPr>
        <p:grpSpPr>
          <a:xfrm flipH="1" flipV="1">
            <a:off x="5470230" y="4268011"/>
            <a:ext cx="773257" cy="220268"/>
            <a:chOff x="2901397" y="1460250"/>
            <a:chExt cx="930338" cy="220268"/>
          </a:xfrm>
        </p:grpSpPr>
        <p:cxnSp>
          <p:nvCxnSpPr>
            <p:cNvPr id="32" name="Straight Connector 8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87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 Placeholder 3"/>
          <p:cNvSpPr txBox="1">
            <a:spLocks/>
          </p:cNvSpPr>
          <p:nvPr userDrawn="1"/>
        </p:nvSpPr>
        <p:spPr>
          <a:xfrm>
            <a:off x="5730526" y="4536284"/>
            <a:ext cx="512961" cy="30777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30%</a:t>
            </a:r>
          </a:p>
        </p:txBody>
      </p:sp>
      <p:sp>
        <p:nvSpPr>
          <p:cNvPr id="35" name="Text Placeholder 3"/>
          <p:cNvSpPr txBox="1">
            <a:spLocks/>
          </p:cNvSpPr>
          <p:nvPr userDrawn="1"/>
        </p:nvSpPr>
        <p:spPr>
          <a:xfrm>
            <a:off x="5749576" y="2541820"/>
            <a:ext cx="512961" cy="30777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15%</a:t>
            </a:r>
          </a:p>
        </p:txBody>
      </p:sp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2902346" y="2559953"/>
            <a:ext cx="512961" cy="30777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25%</a:t>
            </a:r>
          </a:p>
        </p:txBody>
      </p:sp>
      <p:sp>
        <p:nvSpPr>
          <p:cNvPr id="37" name="Text Placeholder 3"/>
          <p:cNvSpPr txBox="1">
            <a:spLocks/>
          </p:cNvSpPr>
          <p:nvPr userDrawn="1"/>
        </p:nvSpPr>
        <p:spPr>
          <a:xfrm>
            <a:off x="3027821" y="4575196"/>
            <a:ext cx="426399" cy="30777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75%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6372200" y="4449193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9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6372200" y="4161160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6444208" y="2937024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6444208" y="2648991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1115616" y="2937025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1115616" y="2648992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1115616" y="4449193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1115616" y="4161160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6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D049FD72-CB63-4D9E-BA02-B463A673C895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7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8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4" grpId="0"/>
      <p:bldP spid="35" grpId="0"/>
      <p:bldP spid="36" grpId="0"/>
      <p:bldP spid="37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70416" y="2421458"/>
            <a:ext cx="1717720" cy="1985962"/>
            <a:chOff x="2167" y="1142"/>
            <a:chExt cx="1428" cy="1651"/>
          </a:xfrm>
          <a:solidFill>
            <a:schemeClr val="bg2">
              <a:lumMod val="85000"/>
            </a:schemeClr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287" y="1342"/>
              <a:ext cx="264" cy="227"/>
            </a:xfrm>
            <a:custGeom>
              <a:avLst/>
              <a:gdLst/>
              <a:ahLst/>
              <a:cxnLst>
                <a:cxn ang="0">
                  <a:pos x="142" y="20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8" y="122"/>
                </a:cxn>
                <a:cxn ang="0">
                  <a:pos x="142" y="20"/>
                </a:cxn>
                <a:cxn ang="0">
                  <a:pos x="142" y="20"/>
                </a:cxn>
                <a:cxn ang="0">
                  <a:pos x="142" y="20"/>
                </a:cxn>
              </a:cxnLst>
              <a:rect l="0" t="0" r="r" b="b"/>
              <a:pathLst>
                <a:path w="142" h="122">
                  <a:moveTo>
                    <a:pt x="142" y="20"/>
                  </a:moveTo>
                  <a:cubicBezTo>
                    <a:pt x="127" y="7"/>
                    <a:pt x="108" y="0"/>
                    <a:pt x="86" y="0"/>
                  </a:cubicBezTo>
                  <a:cubicBezTo>
                    <a:pt x="39" y="0"/>
                    <a:pt x="0" y="38"/>
                    <a:pt x="0" y="86"/>
                  </a:cubicBezTo>
                  <a:cubicBezTo>
                    <a:pt x="0" y="99"/>
                    <a:pt x="3" y="111"/>
                    <a:pt x="8" y="122"/>
                  </a:cubicBezTo>
                  <a:cubicBezTo>
                    <a:pt x="45" y="80"/>
                    <a:pt x="91" y="45"/>
                    <a:pt x="142" y="20"/>
                  </a:cubicBezTo>
                  <a:close/>
                  <a:moveTo>
                    <a:pt x="142" y="20"/>
                  </a:moveTo>
                  <a:cubicBezTo>
                    <a:pt x="142" y="20"/>
                    <a:pt x="142" y="20"/>
                    <a:pt x="142" y="2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167" y="1142"/>
              <a:ext cx="1428" cy="1651"/>
            </a:xfrm>
            <a:custGeom>
              <a:avLst/>
              <a:gdLst/>
              <a:ahLst/>
              <a:cxnLst>
                <a:cxn ang="0">
                  <a:pos x="385" y="890"/>
                </a:cxn>
                <a:cxn ang="0">
                  <a:pos x="770" y="505"/>
                </a:cxn>
                <a:cxn ang="0">
                  <a:pos x="450" y="125"/>
                </a:cxn>
                <a:cxn ang="0">
                  <a:pos x="450" y="53"/>
                </a:cxn>
                <a:cxn ang="0">
                  <a:pos x="484" y="53"/>
                </a:cxn>
                <a:cxn ang="0">
                  <a:pos x="504" y="26"/>
                </a:cxn>
                <a:cxn ang="0">
                  <a:pos x="484" y="0"/>
                </a:cxn>
                <a:cxn ang="0">
                  <a:pos x="286" y="0"/>
                </a:cxn>
                <a:cxn ang="0">
                  <a:pos x="266" y="26"/>
                </a:cxn>
                <a:cxn ang="0">
                  <a:pos x="286" y="53"/>
                </a:cxn>
                <a:cxn ang="0">
                  <a:pos x="320" y="53"/>
                </a:cxn>
                <a:cxn ang="0">
                  <a:pos x="320" y="125"/>
                </a:cxn>
                <a:cxn ang="0">
                  <a:pos x="227" y="153"/>
                </a:cxn>
                <a:cxn ang="0">
                  <a:pos x="91" y="256"/>
                </a:cxn>
                <a:cxn ang="0">
                  <a:pos x="0" y="505"/>
                </a:cxn>
                <a:cxn ang="0">
                  <a:pos x="385" y="890"/>
                </a:cxn>
                <a:cxn ang="0">
                  <a:pos x="158" y="280"/>
                </a:cxn>
                <a:cxn ang="0">
                  <a:pos x="232" y="224"/>
                </a:cxn>
                <a:cxn ang="0">
                  <a:pos x="385" y="185"/>
                </a:cxn>
                <a:cxn ang="0">
                  <a:pos x="705" y="505"/>
                </a:cxn>
                <a:cxn ang="0">
                  <a:pos x="385" y="825"/>
                </a:cxn>
                <a:cxn ang="0">
                  <a:pos x="65" y="505"/>
                </a:cxn>
                <a:cxn ang="0">
                  <a:pos x="158" y="280"/>
                </a:cxn>
                <a:cxn ang="0">
                  <a:pos x="158" y="280"/>
                </a:cxn>
                <a:cxn ang="0">
                  <a:pos x="158" y="280"/>
                </a:cxn>
              </a:cxnLst>
              <a:rect l="0" t="0" r="r" b="b"/>
              <a:pathLst>
                <a:path w="770" h="890">
                  <a:moveTo>
                    <a:pt x="385" y="890"/>
                  </a:moveTo>
                  <a:cubicBezTo>
                    <a:pt x="598" y="890"/>
                    <a:pt x="770" y="717"/>
                    <a:pt x="770" y="505"/>
                  </a:cubicBezTo>
                  <a:cubicBezTo>
                    <a:pt x="770" y="314"/>
                    <a:pt x="632" y="156"/>
                    <a:pt x="450" y="125"/>
                  </a:cubicBezTo>
                  <a:cubicBezTo>
                    <a:pt x="450" y="53"/>
                    <a:pt x="450" y="53"/>
                    <a:pt x="450" y="53"/>
                  </a:cubicBezTo>
                  <a:cubicBezTo>
                    <a:pt x="484" y="53"/>
                    <a:pt x="484" y="53"/>
                    <a:pt x="484" y="53"/>
                  </a:cubicBezTo>
                  <a:cubicBezTo>
                    <a:pt x="495" y="53"/>
                    <a:pt x="504" y="41"/>
                    <a:pt x="504" y="26"/>
                  </a:cubicBezTo>
                  <a:cubicBezTo>
                    <a:pt x="504" y="12"/>
                    <a:pt x="495" y="0"/>
                    <a:pt x="484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75" y="0"/>
                    <a:pt x="266" y="12"/>
                    <a:pt x="266" y="26"/>
                  </a:cubicBezTo>
                  <a:cubicBezTo>
                    <a:pt x="266" y="41"/>
                    <a:pt x="275" y="53"/>
                    <a:pt x="286" y="53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287" y="131"/>
                    <a:pt x="256" y="140"/>
                    <a:pt x="227" y="153"/>
                  </a:cubicBezTo>
                  <a:cubicBezTo>
                    <a:pt x="175" y="177"/>
                    <a:pt x="128" y="212"/>
                    <a:pt x="91" y="256"/>
                  </a:cubicBezTo>
                  <a:cubicBezTo>
                    <a:pt x="34" y="323"/>
                    <a:pt x="0" y="410"/>
                    <a:pt x="0" y="505"/>
                  </a:cubicBezTo>
                  <a:cubicBezTo>
                    <a:pt x="0" y="717"/>
                    <a:pt x="172" y="890"/>
                    <a:pt x="385" y="890"/>
                  </a:cubicBezTo>
                  <a:close/>
                  <a:moveTo>
                    <a:pt x="158" y="280"/>
                  </a:moveTo>
                  <a:cubicBezTo>
                    <a:pt x="180" y="258"/>
                    <a:pt x="205" y="239"/>
                    <a:pt x="232" y="224"/>
                  </a:cubicBezTo>
                  <a:cubicBezTo>
                    <a:pt x="277" y="199"/>
                    <a:pt x="330" y="185"/>
                    <a:pt x="385" y="185"/>
                  </a:cubicBezTo>
                  <a:cubicBezTo>
                    <a:pt x="562" y="185"/>
                    <a:pt x="705" y="328"/>
                    <a:pt x="705" y="505"/>
                  </a:cubicBezTo>
                  <a:cubicBezTo>
                    <a:pt x="705" y="681"/>
                    <a:pt x="562" y="825"/>
                    <a:pt x="385" y="825"/>
                  </a:cubicBezTo>
                  <a:cubicBezTo>
                    <a:pt x="209" y="825"/>
                    <a:pt x="65" y="681"/>
                    <a:pt x="65" y="505"/>
                  </a:cubicBezTo>
                  <a:cubicBezTo>
                    <a:pt x="65" y="417"/>
                    <a:pt x="101" y="337"/>
                    <a:pt x="158" y="280"/>
                  </a:cubicBezTo>
                  <a:close/>
                  <a:moveTo>
                    <a:pt x="158" y="280"/>
                  </a:moveTo>
                  <a:cubicBezTo>
                    <a:pt x="158" y="280"/>
                    <a:pt x="158" y="280"/>
                    <a:pt x="158" y="28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1291831" y="2015560"/>
            <a:ext cx="617157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75%</a:t>
            </a:r>
          </a:p>
        </p:txBody>
      </p:sp>
      <p:grpSp>
        <p:nvGrpSpPr>
          <p:cNvPr id="10" name="Group 36"/>
          <p:cNvGrpSpPr/>
          <p:nvPr userDrawn="1"/>
        </p:nvGrpSpPr>
        <p:grpSpPr>
          <a:xfrm>
            <a:off x="890920" y="2897890"/>
            <a:ext cx="1296169" cy="1296168"/>
            <a:chOff x="1400541" y="1592431"/>
            <a:chExt cx="1296169" cy="1296168"/>
          </a:xfrm>
        </p:grpSpPr>
        <p:sp>
          <p:nvSpPr>
            <p:cNvPr id="11" name="Oval 57"/>
            <p:cNvSpPr/>
            <p:nvPr/>
          </p:nvSpPr>
          <p:spPr>
            <a:xfrm>
              <a:off x="1533041" y="1693149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Pie 58"/>
            <p:cNvSpPr/>
            <p:nvPr/>
          </p:nvSpPr>
          <p:spPr>
            <a:xfrm>
              <a:off x="1400541" y="1592431"/>
              <a:ext cx="1296169" cy="1296168"/>
            </a:xfrm>
            <a:prstGeom prst="pie">
              <a:avLst>
                <a:gd name="adj1" fmla="val 27111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44"/>
          <p:cNvGrpSpPr/>
          <p:nvPr userDrawn="1"/>
        </p:nvGrpSpPr>
        <p:grpSpPr>
          <a:xfrm>
            <a:off x="4961104" y="2897890"/>
            <a:ext cx="1296169" cy="1296168"/>
            <a:chOff x="4834295" y="1592431"/>
            <a:chExt cx="1296169" cy="1296168"/>
          </a:xfrm>
        </p:grpSpPr>
        <p:sp>
          <p:nvSpPr>
            <p:cNvPr id="14" name="Oval 60"/>
            <p:cNvSpPr/>
            <p:nvPr/>
          </p:nvSpPr>
          <p:spPr>
            <a:xfrm>
              <a:off x="4966795" y="1693149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Pie 63"/>
            <p:cNvSpPr/>
            <p:nvPr/>
          </p:nvSpPr>
          <p:spPr>
            <a:xfrm>
              <a:off x="4834295" y="1592431"/>
              <a:ext cx="1296169" cy="1296168"/>
            </a:xfrm>
            <a:prstGeom prst="pie">
              <a:avLst>
                <a:gd name="adj1" fmla="val 19548649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50"/>
          <p:cNvGrpSpPr/>
          <p:nvPr userDrawn="1"/>
        </p:nvGrpSpPr>
        <p:grpSpPr>
          <a:xfrm>
            <a:off x="6940684" y="2897890"/>
            <a:ext cx="1296169" cy="1296168"/>
            <a:chOff x="6447291" y="1592431"/>
            <a:chExt cx="1296169" cy="1296168"/>
          </a:xfrm>
        </p:grpSpPr>
        <p:sp>
          <p:nvSpPr>
            <p:cNvPr id="17" name="Oval 67"/>
            <p:cNvSpPr/>
            <p:nvPr/>
          </p:nvSpPr>
          <p:spPr>
            <a:xfrm>
              <a:off x="6579791" y="1661368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Pie 68"/>
            <p:cNvSpPr/>
            <p:nvPr/>
          </p:nvSpPr>
          <p:spPr>
            <a:xfrm>
              <a:off x="6447291" y="1592431"/>
              <a:ext cx="1296169" cy="1296168"/>
            </a:xfrm>
            <a:prstGeom prst="pie">
              <a:avLst>
                <a:gd name="adj1" fmla="val 17910010"/>
                <a:gd name="adj2" fmla="val 53510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 userDrawn="1"/>
        </p:nvGrpSpPr>
        <p:grpSpPr bwMode="auto">
          <a:xfrm>
            <a:off x="2704129" y="2421458"/>
            <a:ext cx="1717720" cy="1985962"/>
            <a:chOff x="2167" y="1142"/>
            <a:chExt cx="1428" cy="1651"/>
          </a:xfrm>
          <a:solidFill>
            <a:schemeClr val="bg2">
              <a:lumMod val="85000"/>
            </a:schemeClr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2287" y="1342"/>
              <a:ext cx="264" cy="227"/>
            </a:xfrm>
            <a:custGeom>
              <a:avLst/>
              <a:gdLst/>
              <a:ahLst/>
              <a:cxnLst>
                <a:cxn ang="0">
                  <a:pos x="142" y="20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8" y="122"/>
                </a:cxn>
                <a:cxn ang="0">
                  <a:pos x="142" y="20"/>
                </a:cxn>
                <a:cxn ang="0">
                  <a:pos x="142" y="20"/>
                </a:cxn>
                <a:cxn ang="0">
                  <a:pos x="142" y="20"/>
                </a:cxn>
              </a:cxnLst>
              <a:rect l="0" t="0" r="r" b="b"/>
              <a:pathLst>
                <a:path w="142" h="122">
                  <a:moveTo>
                    <a:pt x="142" y="20"/>
                  </a:moveTo>
                  <a:cubicBezTo>
                    <a:pt x="127" y="7"/>
                    <a:pt x="108" y="0"/>
                    <a:pt x="86" y="0"/>
                  </a:cubicBezTo>
                  <a:cubicBezTo>
                    <a:pt x="39" y="0"/>
                    <a:pt x="0" y="38"/>
                    <a:pt x="0" y="86"/>
                  </a:cubicBezTo>
                  <a:cubicBezTo>
                    <a:pt x="0" y="99"/>
                    <a:pt x="3" y="111"/>
                    <a:pt x="8" y="122"/>
                  </a:cubicBezTo>
                  <a:cubicBezTo>
                    <a:pt x="45" y="80"/>
                    <a:pt x="91" y="45"/>
                    <a:pt x="142" y="20"/>
                  </a:cubicBezTo>
                  <a:close/>
                  <a:moveTo>
                    <a:pt x="142" y="20"/>
                  </a:moveTo>
                  <a:cubicBezTo>
                    <a:pt x="142" y="20"/>
                    <a:pt x="142" y="20"/>
                    <a:pt x="142" y="2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2167" y="1142"/>
              <a:ext cx="1428" cy="1651"/>
            </a:xfrm>
            <a:custGeom>
              <a:avLst/>
              <a:gdLst/>
              <a:ahLst/>
              <a:cxnLst>
                <a:cxn ang="0">
                  <a:pos x="385" y="890"/>
                </a:cxn>
                <a:cxn ang="0">
                  <a:pos x="770" y="505"/>
                </a:cxn>
                <a:cxn ang="0">
                  <a:pos x="450" y="125"/>
                </a:cxn>
                <a:cxn ang="0">
                  <a:pos x="450" y="53"/>
                </a:cxn>
                <a:cxn ang="0">
                  <a:pos x="484" y="53"/>
                </a:cxn>
                <a:cxn ang="0">
                  <a:pos x="504" y="26"/>
                </a:cxn>
                <a:cxn ang="0">
                  <a:pos x="484" y="0"/>
                </a:cxn>
                <a:cxn ang="0">
                  <a:pos x="286" y="0"/>
                </a:cxn>
                <a:cxn ang="0">
                  <a:pos x="266" y="26"/>
                </a:cxn>
                <a:cxn ang="0">
                  <a:pos x="286" y="53"/>
                </a:cxn>
                <a:cxn ang="0">
                  <a:pos x="320" y="53"/>
                </a:cxn>
                <a:cxn ang="0">
                  <a:pos x="320" y="125"/>
                </a:cxn>
                <a:cxn ang="0">
                  <a:pos x="227" y="153"/>
                </a:cxn>
                <a:cxn ang="0">
                  <a:pos x="91" y="256"/>
                </a:cxn>
                <a:cxn ang="0">
                  <a:pos x="0" y="505"/>
                </a:cxn>
                <a:cxn ang="0">
                  <a:pos x="385" y="890"/>
                </a:cxn>
                <a:cxn ang="0">
                  <a:pos x="158" y="280"/>
                </a:cxn>
                <a:cxn ang="0">
                  <a:pos x="232" y="224"/>
                </a:cxn>
                <a:cxn ang="0">
                  <a:pos x="385" y="185"/>
                </a:cxn>
                <a:cxn ang="0">
                  <a:pos x="705" y="505"/>
                </a:cxn>
                <a:cxn ang="0">
                  <a:pos x="385" y="825"/>
                </a:cxn>
                <a:cxn ang="0">
                  <a:pos x="65" y="505"/>
                </a:cxn>
                <a:cxn ang="0">
                  <a:pos x="158" y="280"/>
                </a:cxn>
                <a:cxn ang="0">
                  <a:pos x="158" y="280"/>
                </a:cxn>
                <a:cxn ang="0">
                  <a:pos x="158" y="280"/>
                </a:cxn>
              </a:cxnLst>
              <a:rect l="0" t="0" r="r" b="b"/>
              <a:pathLst>
                <a:path w="770" h="890">
                  <a:moveTo>
                    <a:pt x="385" y="890"/>
                  </a:moveTo>
                  <a:cubicBezTo>
                    <a:pt x="598" y="890"/>
                    <a:pt x="770" y="717"/>
                    <a:pt x="770" y="505"/>
                  </a:cubicBezTo>
                  <a:cubicBezTo>
                    <a:pt x="770" y="314"/>
                    <a:pt x="632" y="156"/>
                    <a:pt x="450" y="125"/>
                  </a:cubicBezTo>
                  <a:cubicBezTo>
                    <a:pt x="450" y="53"/>
                    <a:pt x="450" y="53"/>
                    <a:pt x="450" y="53"/>
                  </a:cubicBezTo>
                  <a:cubicBezTo>
                    <a:pt x="484" y="53"/>
                    <a:pt x="484" y="53"/>
                    <a:pt x="484" y="53"/>
                  </a:cubicBezTo>
                  <a:cubicBezTo>
                    <a:pt x="495" y="53"/>
                    <a:pt x="504" y="41"/>
                    <a:pt x="504" y="26"/>
                  </a:cubicBezTo>
                  <a:cubicBezTo>
                    <a:pt x="504" y="12"/>
                    <a:pt x="495" y="0"/>
                    <a:pt x="484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75" y="0"/>
                    <a:pt x="266" y="12"/>
                    <a:pt x="266" y="26"/>
                  </a:cubicBezTo>
                  <a:cubicBezTo>
                    <a:pt x="266" y="41"/>
                    <a:pt x="275" y="53"/>
                    <a:pt x="286" y="53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287" y="131"/>
                    <a:pt x="256" y="140"/>
                    <a:pt x="227" y="153"/>
                  </a:cubicBezTo>
                  <a:cubicBezTo>
                    <a:pt x="175" y="177"/>
                    <a:pt x="128" y="212"/>
                    <a:pt x="91" y="256"/>
                  </a:cubicBezTo>
                  <a:cubicBezTo>
                    <a:pt x="34" y="323"/>
                    <a:pt x="0" y="410"/>
                    <a:pt x="0" y="505"/>
                  </a:cubicBezTo>
                  <a:cubicBezTo>
                    <a:pt x="0" y="717"/>
                    <a:pt x="172" y="890"/>
                    <a:pt x="385" y="890"/>
                  </a:cubicBezTo>
                  <a:close/>
                  <a:moveTo>
                    <a:pt x="158" y="280"/>
                  </a:moveTo>
                  <a:cubicBezTo>
                    <a:pt x="180" y="258"/>
                    <a:pt x="205" y="239"/>
                    <a:pt x="232" y="224"/>
                  </a:cubicBezTo>
                  <a:cubicBezTo>
                    <a:pt x="277" y="199"/>
                    <a:pt x="330" y="185"/>
                    <a:pt x="385" y="185"/>
                  </a:cubicBezTo>
                  <a:cubicBezTo>
                    <a:pt x="562" y="185"/>
                    <a:pt x="705" y="328"/>
                    <a:pt x="705" y="505"/>
                  </a:cubicBezTo>
                  <a:cubicBezTo>
                    <a:pt x="705" y="681"/>
                    <a:pt x="562" y="825"/>
                    <a:pt x="385" y="825"/>
                  </a:cubicBezTo>
                  <a:cubicBezTo>
                    <a:pt x="209" y="825"/>
                    <a:pt x="65" y="681"/>
                    <a:pt x="65" y="505"/>
                  </a:cubicBezTo>
                  <a:cubicBezTo>
                    <a:pt x="65" y="417"/>
                    <a:pt x="101" y="337"/>
                    <a:pt x="158" y="280"/>
                  </a:cubicBezTo>
                  <a:close/>
                  <a:moveTo>
                    <a:pt x="158" y="280"/>
                  </a:moveTo>
                  <a:cubicBezTo>
                    <a:pt x="158" y="280"/>
                    <a:pt x="158" y="280"/>
                    <a:pt x="158" y="28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2" name="Group 4"/>
          <p:cNvGrpSpPr>
            <a:grpSpLocks noChangeAspect="1"/>
          </p:cNvGrpSpPr>
          <p:nvPr userDrawn="1"/>
        </p:nvGrpSpPr>
        <p:grpSpPr bwMode="auto">
          <a:xfrm>
            <a:off x="4737842" y="2421458"/>
            <a:ext cx="1717720" cy="1985962"/>
            <a:chOff x="2167" y="1142"/>
            <a:chExt cx="1428" cy="1651"/>
          </a:xfrm>
          <a:solidFill>
            <a:schemeClr val="bg2">
              <a:lumMod val="85000"/>
            </a:schemeClr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287" y="1342"/>
              <a:ext cx="264" cy="227"/>
            </a:xfrm>
            <a:custGeom>
              <a:avLst/>
              <a:gdLst/>
              <a:ahLst/>
              <a:cxnLst>
                <a:cxn ang="0">
                  <a:pos x="142" y="20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8" y="122"/>
                </a:cxn>
                <a:cxn ang="0">
                  <a:pos x="142" y="20"/>
                </a:cxn>
                <a:cxn ang="0">
                  <a:pos x="142" y="20"/>
                </a:cxn>
                <a:cxn ang="0">
                  <a:pos x="142" y="20"/>
                </a:cxn>
              </a:cxnLst>
              <a:rect l="0" t="0" r="r" b="b"/>
              <a:pathLst>
                <a:path w="142" h="122">
                  <a:moveTo>
                    <a:pt x="142" y="20"/>
                  </a:moveTo>
                  <a:cubicBezTo>
                    <a:pt x="127" y="7"/>
                    <a:pt x="108" y="0"/>
                    <a:pt x="86" y="0"/>
                  </a:cubicBezTo>
                  <a:cubicBezTo>
                    <a:pt x="39" y="0"/>
                    <a:pt x="0" y="38"/>
                    <a:pt x="0" y="86"/>
                  </a:cubicBezTo>
                  <a:cubicBezTo>
                    <a:pt x="0" y="99"/>
                    <a:pt x="3" y="111"/>
                    <a:pt x="8" y="122"/>
                  </a:cubicBezTo>
                  <a:cubicBezTo>
                    <a:pt x="45" y="80"/>
                    <a:pt x="91" y="45"/>
                    <a:pt x="142" y="20"/>
                  </a:cubicBezTo>
                  <a:close/>
                  <a:moveTo>
                    <a:pt x="142" y="20"/>
                  </a:moveTo>
                  <a:cubicBezTo>
                    <a:pt x="142" y="20"/>
                    <a:pt x="142" y="20"/>
                    <a:pt x="142" y="2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2167" y="1142"/>
              <a:ext cx="1428" cy="1651"/>
            </a:xfrm>
            <a:custGeom>
              <a:avLst/>
              <a:gdLst/>
              <a:ahLst/>
              <a:cxnLst>
                <a:cxn ang="0">
                  <a:pos x="385" y="890"/>
                </a:cxn>
                <a:cxn ang="0">
                  <a:pos x="770" y="505"/>
                </a:cxn>
                <a:cxn ang="0">
                  <a:pos x="450" y="125"/>
                </a:cxn>
                <a:cxn ang="0">
                  <a:pos x="450" y="53"/>
                </a:cxn>
                <a:cxn ang="0">
                  <a:pos x="484" y="53"/>
                </a:cxn>
                <a:cxn ang="0">
                  <a:pos x="504" y="26"/>
                </a:cxn>
                <a:cxn ang="0">
                  <a:pos x="484" y="0"/>
                </a:cxn>
                <a:cxn ang="0">
                  <a:pos x="286" y="0"/>
                </a:cxn>
                <a:cxn ang="0">
                  <a:pos x="266" y="26"/>
                </a:cxn>
                <a:cxn ang="0">
                  <a:pos x="286" y="53"/>
                </a:cxn>
                <a:cxn ang="0">
                  <a:pos x="320" y="53"/>
                </a:cxn>
                <a:cxn ang="0">
                  <a:pos x="320" y="125"/>
                </a:cxn>
                <a:cxn ang="0">
                  <a:pos x="227" y="153"/>
                </a:cxn>
                <a:cxn ang="0">
                  <a:pos x="91" y="256"/>
                </a:cxn>
                <a:cxn ang="0">
                  <a:pos x="0" y="505"/>
                </a:cxn>
                <a:cxn ang="0">
                  <a:pos x="385" y="890"/>
                </a:cxn>
                <a:cxn ang="0">
                  <a:pos x="158" y="280"/>
                </a:cxn>
                <a:cxn ang="0">
                  <a:pos x="232" y="224"/>
                </a:cxn>
                <a:cxn ang="0">
                  <a:pos x="385" y="185"/>
                </a:cxn>
                <a:cxn ang="0">
                  <a:pos x="705" y="505"/>
                </a:cxn>
                <a:cxn ang="0">
                  <a:pos x="385" y="825"/>
                </a:cxn>
                <a:cxn ang="0">
                  <a:pos x="65" y="505"/>
                </a:cxn>
                <a:cxn ang="0">
                  <a:pos x="158" y="280"/>
                </a:cxn>
                <a:cxn ang="0">
                  <a:pos x="158" y="280"/>
                </a:cxn>
                <a:cxn ang="0">
                  <a:pos x="158" y="280"/>
                </a:cxn>
              </a:cxnLst>
              <a:rect l="0" t="0" r="r" b="b"/>
              <a:pathLst>
                <a:path w="770" h="890">
                  <a:moveTo>
                    <a:pt x="385" y="890"/>
                  </a:moveTo>
                  <a:cubicBezTo>
                    <a:pt x="598" y="890"/>
                    <a:pt x="770" y="717"/>
                    <a:pt x="770" y="505"/>
                  </a:cubicBezTo>
                  <a:cubicBezTo>
                    <a:pt x="770" y="314"/>
                    <a:pt x="632" y="156"/>
                    <a:pt x="450" y="125"/>
                  </a:cubicBezTo>
                  <a:cubicBezTo>
                    <a:pt x="450" y="53"/>
                    <a:pt x="450" y="53"/>
                    <a:pt x="450" y="53"/>
                  </a:cubicBezTo>
                  <a:cubicBezTo>
                    <a:pt x="484" y="53"/>
                    <a:pt x="484" y="53"/>
                    <a:pt x="484" y="53"/>
                  </a:cubicBezTo>
                  <a:cubicBezTo>
                    <a:pt x="495" y="53"/>
                    <a:pt x="504" y="41"/>
                    <a:pt x="504" y="26"/>
                  </a:cubicBezTo>
                  <a:cubicBezTo>
                    <a:pt x="504" y="12"/>
                    <a:pt x="495" y="0"/>
                    <a:pt x="484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75" y="0"/>
                    <a:pt x="266" y="12"/>
                    <a:pt x="266" y="26"/>
                  </a:cubicBezTo>
                  <a:cubicBezTo>
                    <a:pt x="266" y="41"/>
                    <a:pt x="275" y="53"/>
                    <a:pt x="286" y="53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287" y="131"/>
                    <a:pt x="256" y="140"/>
                    <a:pt x="227" y="153"/>
                  </a:cubicBezTo>
                  <a:cubicBezTo>
                    <a:pt x="175" y="177"/>
                    <a:pt x="128" y="212"/>
                    <a:pt x="91" y="256"/>
                  </a:cubicBezTo>
                  <a:cubicBezTo>
                    <a:pt x="34" y="323"/>
                    <a:pt x="0" y="410"/>
                    <a:pt x="0" y="505"/>
                  </a:cubicBezTo>
                  <a:cubicBezTo>
                    <a:pt x="0" y="717"/>
                    <a:pt x="172" y="890"/>
                    <a:pt x="385" y="890"/>
                  </a:cubicBezTo>
                  <a:close/>
                  <a:moveTo>
                    <a:pt x="158" y="280"/>
                  </a:moveTo>
                  <a:cubicBezTo>
                    <a:pt x="180" y="258"/>
                    <a:pt x="205" y="239"/>
                    <a:pt x="232" y="224"/>
                  </a:cubicBezTo>
                  <a:cubicBezTo>
                    <a:pt x="277" y="199"/>
                    <a:pt x="330" y="185"/>
                    <a:pt x="385" y="185"/>
                  </a:cubicBezTo>
                  <a:cubicBezTo>
                    <a:pt x="562" y="185"/>
                    <a:pt x="705" y="328"/>
                    <a:pt x="705" y="505"/>
                  </a:cubicBezTo>
                  <a:cubicBezTo>
                    <a:pt x="705" y="681"/>
                    <a:pt x="562" y="825"/>
                    <a:pt x="385" y="825"/>
                  </a:cubicBezTo>
                  <a:cubicBezTo>
                    <a:pt x="209" y="825"/>
                    <a:pt x="65" y="681"/>
                    <a:pt x="65" y="505"/>
                  </a:cubicBezTo>
                  <a:cubicBezTo>
                    <a:pt x="65" y="417"/>
                    <a:pt x="101" y="337"/>
                    <a:pt x="158" y="280"/>
                  </a:cubicBezTo>
                  <a:close/>
                  <a:moveTo>
                    <a:pt x="158" y="280"/>
                  </a:moveTo>
                  <a:cubicBezTo>
                    <a:pt x="158" y="280"/>
                    <a:pt x="158" y="280"/>
                    <a:pt x="158" y="28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6771556" y="2421458"/>
            <a:ext cx="1717720" cy="1985962"/>
            <a:chOff x="2167" y="1142"/>
            <a:chExt cx="1428" cy="1651"/>
          </a:xfrm>
          <a:solidFill>
            <a:schemeClr val="bg2">
              <a:lumMod val="85000"/>
            </a:schemeClr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2287" y="1342"/>
              <a:ext cx="264" cy="227"/>
            </a:xfrm>
            <a:custGeom>
              <a:avLst/>
              <a:gdLst/>
              <a:ahLst/>
              <a:cxnLst>
                <a:cxn ang="0">
                  <a:pos x="142" y="20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8" y="122"/>
                </a:cxn>
                <a:cxn ang="0">
                  <a:pos x="142" y="20"/>
                </a:cxn>
                <a:cxn ang="0">
                  <a:pos x="142" y="20"/>
                </a:cxn>
                <a:cxn ang="0">
                  <a:pos x="142" y="20"/>
                </a:cxn>
              </a:cxnLst>
              <a:rect l="0" t="0" r="r" b="b"/>
              <a:pathLst>
                <a:path w="142" h="122">
                  <a:moveTo>
                    <a:pt x="142" y="20"/>
                  </a:moveTo>
                  <a:cubicBezTo>
                    <a:pt x="127" y="7"/>
                    <a:pt x="108" y="0"/>
                    <a:pt x="86" y="0"/>
                  </a:cubicBezTo>
                  <a:cubicBezTo>
                    <a:pt x="39" y="0"/>
                    <a:pt x="0" y="38"/>
                    <a:pt x="0" y="86"/>
                  </a:cubicBezTo>
                  <a:cubicBezTo>
                    <a:pt x="0" y="99"/>
                    <a:pt x="3" y="111"/>
                    <a:pt x="8" y="122"/>
                  </a:cubicBezTo>
                  <a:cubicBezTo>
                    <a:pt x="45" y="80"/>
                    <a:pt x="91" y="45"/>
                    <a:pt x="142" y="20"/>
                  </a:cubicBezTo>
                  <a:close/>
                  <a:moveTo>
                    <a:pt x="142" y="20"/>
                  </a:moveTo>
                  <a:cubicBezTo>
                    <a:pt x="142" y="20"/>
                    <a:pt x="142" y="20"/>
                    <a:pt x="142" y="2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2167" y="1142"/>
              <a:ext cx="1428" cy="1651"/>
            </a:xfrm>
            <a:custGeom>
              <a:avLst/>
              <a:gdLst/>
              <a:ahLst/>
              <a:cxnLst>
                <a:cxn ang="0">
                  <a:pos x="385" y="890"/>
                </a:cxn>
                <a:cxn ang="0">
                  <a:pos x="770" y="505"/>
                </a:cxn>
                <a:cxn ang="0">
                  <a:pos x="450" y="125"/>
                </a:cxn>
                <a:cxn ang="0">
                  <a:pos x="450" y="53"/>
                </a:cxn>
                <a:cxn ang="0">
                  <a:pos x="484" y="53"/>
                </a:cxn>
                <a:cxn ang="0">
                  <a:pos x="504" y="26"/>
                </a:cxn>
                <a:cxn ang="0">
                  <a:pos x="484" y="0"/>
                </a:cxn>
                <a:cxn ang="0">
                  <a:pos x="286" y="0"/>
                </a:cxn>
                <a:cxn ang="0">
                  <a:pos x="266" y="26"/>
                </a:cxn>
                <a:cxn ang="0">
                  <a:pos x="286" y="53"/>
                </a:cxn>
                <a:cxn ang="0">
                  <a:pos x="320" y="53"/>
                </a:cxn>
                <a:cxn ang="0">
                  <a:pos x="320" y="125"/>
                </a:cxn>
                <a:cxn ang="0">
                  <a:pos x="227" y="153"/>
                </a:cxn>
                <a:cxn ang="0">
                  <a:pos x="91" y="256"/>
                </a:cxn>
                <a:cxn ang="0">
                  <a:pos x="0" y="505"/>
                </a:cxn>
                <a:cxn ang="0">
                  <a:pos x="385" y="890"/>
                </a:cxn>
                <a:cxn ang="0">
                  <a:pos x="158" y="280"/>
                </a:cxn>
                <a:cxn ang="0">
                  <a:pos x="232" y="224"/>
                </a:cxn>
                <a:cxn ang="0">
                  <a:pos x="385" y="185"/>
                </a:cxn>
                <a:cxn ang="0">
                  <a:pos x="705" y="505"/>
                </a:cxn>
                <a:cxn ang="0">
                  <a:pos x="385" y="825"/>
                </a:cxn>
                <a:cxn ang="0">
                  <a:pos x="65" y="505"/>
                </a:cxn>
                <a:cxn ang="0">
                  <a:pos x="158" y="280"/>
                </a:cxn>
                <a:cxn ang="0">
                  <a:pos x="158" y="280"/>
                </a:cxn>
                <a:cxn ang="0">
                  <a:pos x="158" y="280"/>
                </a:cxn>
              </a:cxnLst>
              <a:rect l="0" t="0" r="r" b="b"/>
              <a:pathLst>
                <a:path w="770" h="890">
                  <a:moveTo>
                    <a:pt x="385" y="890"/>
                  </a:moveTo>
                  <a:cubicBezTo>
                    <a:pt x="598" y="890"/>
                    <a:pt x="770" y="717"/>
                    <a:pt x="770" y="505"/>
                  </a:cubicBezTo>
                  <a:cubicBezTo>
                    <a:pt x="770" y="314"/>
                    <a:pt x="632" y="156"/>
                    <a:pt x="450" y="125"/>
                  </a:cubicBezTo>
                  <a:cubicBezTo>
                    <a:pt x="450" y="53"/>
                    <a:pt x="450" y="53"/>
                    <a:pt x="450" y="53"/>
                  </a:cubicBezTo>
                  <a:cubicBezTo>
                    <a:pt x="484" y="53"/>
                    <a:pt x="484" y="53"/>
                    <a:pt x="484" y="53"/>
                  </a:cubicBezTo>
                  <a:cubicBezTo>
                    <a:pt x="495" y="53"/>
                    <a:pt x="504" y="41"/>
                    <a:pt x="504" y="26"/>
                  </a:cubicBezTo>
                  <a:cubicBezTo>
                    <a:pt x="504" y="12"/>
                    <a:pt x="495" y="0"/>
                    <a:pt x="484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75" y="0"/>
                    <a:pt x="266" y="12"/>
                    <a:pt x="266" y="26"/>
                  </a:cubicBezTo>
                  <a:cubicBezTo>
                    <a:pt x="266" y="41"/>
                    <a:pt x="275" y="53"/>
                    <a:pt x="286" y="53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287" y="131"/>
                    <a:pt x="256" y="140"/>
                    <a:pt x="227" y="153"/>
                  </a:cubicBezTo>
                  <a:cubicBezTo>
                    <a:pt x="175" y="177"/>
                    <a:pt x="128" y="212"/>
                    <a:pt x="91" y="256"/>
                  </a:cubicBezTo>
                  <a:cubicBezTo>
                    <a:pt x="34" y="323"/>
                    <a:pt x="0" y="410"/>
                    <a:pt x="0" y="505"/>
                  </a:cubicBezTo>
                  <a:cubicBezTo>
                    <a:pt x="0" y="717"/>
                    <a:pt x="172" y="890"/>
                    <a:pt x="385" y="890"/>
                  </a:cubicBezTo>
                  <a:close/>
                  <a:moveTo>
                    <a:pt x="158" y="280"/>
                  </a:moveTo>
                  <a:cubicBezTo>
                    <a:pt x="180" y="258"/>
                    <a:pt x="205" y="239"/>
                    <a:pt x="232" y="224"/>
                  </a:cubicBezTo>
                  <a:cubicBezTo>
                    <a:pt x="277" y="199"/>
                    <a:pt x="330" y="185"/>
                    <a:pt x="385" y="185"/>
                  </a:cubicBezTo>
                  <a:cubicBezTo>
                    <a:pt x="562" y="185"/>
                    <a:pt x="705" y="328"/>
                    <a:pt x="705" y="505"/>
                  </a:cubicBezTo>
                  <a:cubicBezTo>
                    <a:pt x="705" y="681"/>
                    <a:pt x="562" y="825"/>
                    <a:pt x="385" y="825"/>
                  </a:cubicBezTo>
                  <a:cubicBezTo>
                    <a:pt x="209" y="825"/>
                    <a:pt x="65" y="681"/>
                    <a:pt x="65" y="505"/>
                  </a:cubicBezTo>
                  <a:cubicBezTo>
                    <a:pt x="65" y="417"/>
                    <a:pt x="101" y="337"/>
                    <a:pt x="158" y="280"/>
                  </a:cubicBezTo>
                  <a:close/>
                  <a:moveTo>
                    <a:pt x="158" y="280"/>
                  </a:moveTo>
                  <a:cubicBezTo>
                    <a:pt x="158" y="280"/>
                    <a:pt x="158" y="280"/>
                    <a:pt x="158" y="28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75"/>
          <p:cNvGrpSpPr/>
          <p:nvPr userDrawn="1"/>
        </p:nvGrpSpPr>
        <p:grpSpPr>
          <a:xfrm>
            <a:off x="2945755" y="2888162"/>
            <a:ext cx="1296169" cy="1296168"/>
            <a:chOff x="4834295" y="1592431"/>
            <a:chExt cx="1296169" cy="1296168"/>
          </a:xfrm>
        </p:grpSpPr>
        <p:sp>
          <p:nvSpPr>
            <p:cNvPr id="29" name="Oval 87"/>
            <p:cNvSpPr/>
            <p:nvPr/>
          </p:nvSpPr>
          <p:spPr>
            <a:xfrm>
              <a:off x="4966795" y="1693149"/>
              <a:ext cx="1094733" cy="10947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Pie 90"/>
            <p:cNvSpPr/>
            <p:nvPr/>
          </p:nvSpPr>
          <p:spPr>
            <a:xfrm>
              <a:off x="4834295" y="1592431"/>
              <a:ext cx="1296169" cy="1296168"/>
            </a:xfrm>
            <a:prstGeom prst="pie">
              <a:avLst>
                <a:gd name="adj1" fmla="val 2754496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3254411" y="2015560"/>
            <a:ext cx="617157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65%</a:t>
            </a:r>
          </a:p>
        </p:txBody>
      </p:sp>
      <p:sp>
        <p:nvSpPr>
          <p:cNvPr id="32" name="Text Placeholder 3"/>
          <p:cNvSpPr txBox="1">
            <a:spLocks/>
          </p:cNvSpPr>
          <p:nvPr userDrawn="1"/>
        </p:nvSpPr>
        <p:spPr>
          <a:xfrm>
            <a:off x="5288124" y="2015560"/>
            <a:ext cx="617157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85%</a:t>
            </a:r>
          </a:p>
        </p:txBody>
      </p:sp>
      <p:sp>
        <p:nvSpPr>
          <p:cNvPr id="33" name="Text Placeholder 3"/>
          <p:cNvSpPr txBox="1">
            <a:spLocks/>
          </p:cNvSpPr>
          <p:nvPr userDrawn="1"/>
        </p:nvSpPr>
        <p:spPr>
          <a:xfrm>
            <a:off x="7321838" y="2015560"/>
            <a:ext cx="617157" cy="3693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65%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683568" y="4653136"/>
            <a:ext cx="1656184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2699792" y="4653136"/>
            <a:ext cx="1656184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4788024" y="4653136"/>
            <a:ext cx="1656184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6804248" y="4653136"/>
            <a:ext cx="1656184" cy="43204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3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78EDE9AF-70A8-469A-BB96-D20A56C7541F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9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0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/>
      <p:bldP spid="32" grpId="0"/>
      <p:bldP spid="33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24" name="Oval 85"/>
          <p:cNvSpPr/>
          <p:nvPr userDrawn="1"/>
        </p:nvSpPr>
        <p:spPr>
          <a:xfrm>
            <a:off x="3245841" y="2328997"/>
            <a:ext cx="2652321" cy="2652319"/>
          </a:xfrm>
          <a:prstGeom prst="ellipse">
            <a:avLst/>
          </a:prstGeom>
          <a:noFill/>
          <a:ln w="19050"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88"/>
          <p:cNvSpPr/>
          <p:nvPr/>
        </p:nvSpPr>
        <p:spPr>
          <a:xfrm>
            <a:off x="4108472" y="1988840"/>
            <a:ext cx="927058" cy="927058"/>
          </a:xfrm>
          <a:custGeom>
            <a:avLst/>
            <a:gdLst>
              <a:gd name="connsiteX0" fmla="*/ 0 w 1127124"/>
              <a:gd name="connsiteY0" fmla="*/ 563562 h 1127124"/>
              <a:gd name="connsiteX1" fmla="*/ 165064 w 1127124"/>
              <a:gd name="connsiteY1" fmla="*/ 165064 h 1127124"/>
              <a:gd name="connsiteX2" fmla="*/ 563563 w 1127124"/>
              <a:gd name="connsiteY2" fmla="*/ 1 h 1127124"/>
              <a:gd name="connsiteX3" fmla="*/ 962061 w 1127124"/>
              <a:gd name="connsiteY3" fmla="*/ 165065 h 1127124"/>
              <a:gd name="connsiteX4" fmla="*/ 1127124 w 1127124"/>
              <a:gd name="connsiteY4" fmla="*/ 563564 h 1127124"/>
              <a:gd name="connsiteX5" fmla="*/ 962060 w 1127124"/>
              <a:gd name="connsiteY5" fmla="*/ 962063 h 1127124"/>
              <a:gd name="connsiteX6" fmla="*/ 563561 w 1127124"/>
              <a:gd name="connsiteY6" fmla="*/ 1127126 h 1127124"/>
              <a:gd name="connsiteX7" fmla="*/ 165062 w 1127124"/>
              <a:gd name="connsiteY7" fmla="*/ 962062 h 1127124"/>
              <a:gd name="connsiteX8" fmla="*/ -1 w 1127124"/>
              <a:gd name="connsiteY8" fmla="*/ 563563 h 1127124"/>
              <a:gd name="connsiteX9" fmla="*/ 0 w 1127124"/>
              <a:gd name="connsiteY9" fmla="*/ 563562 h 11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7124" h="1127124">
                <a:moveTo>
                  <a:pt x="0" y="563562"/>
                </a:moveTo>
                <a:cubicBezTo>
                  <a:pt x="0" y="414096"/>
                  <a:pt x="59375" y="270752"/>
                  <a:pt x="165064" y="165064"/>
                </a:cubicBezTo>
                <a:cubicBezTo>
                  <a:pt x="270753" y="59376"/>
                  <a:pt x="414097" y="1"/>
                  <a:pt x="563563" y="1"/>
                </a:cubicBezTo>
                <a:cubicBezTo>
                  <a:pt x="713029" y="1"/>
                  <a:pt x="856373" y="59376"/>
                  <a:pt x="962061" y="165065"/>
                </a:cubicBezTo>
                <a:cubicBezTo>
                  <a:pt x="1067749" y="270754"/>
                  <a:pt x="1127124" y="414098"/>
                  <a:pt x="1127124" y="563564"/>
                </a:cubicBezTo>
                <a:cubicBezTo>
                  <a:pt x="1127124" y="713030"/>
                  <a:pt x="1067749" y="856374"/>
                  <a:pt x="962060" y="962063"/>
                </a:cubicBezTo>
                <a:cubicBezTo>
                  <a:pt x="856372" y="1067751"/>
                  <a:pt x="713027" y="1127126"/>
                  <a:pt x="563561" y="1127126"/>
                </a:cubicBezTo>
                <a:cubicBezTo>
                  <a:pt x="414095" y="1127126"/>
                  <a:pt x="270751" y="1067751"/>
                  <a:pt x="165062" y="962062"/>
                </a:cubicBezTo>
                <a:cubicBezTo>
                  <a:pt x="59374" y="856373"/>
                  <a:pt x="-1" y="713029"/>
                  <a:pt x="-1" y="563563"/>
                </a:cubicBezTo>
                <a:lnTo>
                  <a:pt x="0" y="5635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8084" tIns="198083" rIns="198084" bIns="198083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00" kern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9" name="Group 133"/>
          <p:cNvGrpSpPr>
            <a:grpSpLocks noChangeAspect="1"/>
          </p:cNvGrpSpPr>
          <p:nvPr/>
        </p:nvGrpSpPr>
        <p:grpSpPr>
          <a:xfrm>
            <a:off x="5138844" y="2333369"/>
            <a:ext cx="764189" cy="764829"/>
            <a:chOff x="5249342" y="1406453"/>
            <a:chExt cx="648499" cy="649042"/>
          </a:xfrm>
        </p:grpSpPr>
        <p:sp>
          <p:nvSpPr>
            <p:cNvPr id="31" name="Oval 95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Oval 97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j-lt"/>
              </a:endParaRPr>
            </a:p>
          </p:txBody>
        </p:sp>
      </p:grpSp>
      <p:sp>
        <p:nvSpPr>
          <p:cNvPr id="34" name="Freeform 100"/>
          <p:cNvSpPr/>
          <p:nvPr/>
        </p:nvSpPr>
        <p:spPr>
          <a:xfrm>
            <a:off x="5315930" y="3196297"/>
            <a:ext cx="927058" cy="927058"/>
          </a:xfrm>
          <a:custGeom>
            <a:avLst/>
            <a:gdLst>
              <a:gd name="connsiteX0" fmla="*/ 0 w 1127124"/>
              <a:gd name="connsiteY0" fmla="*/ 563562 h 1127124"/>
              <a:gd name="connsiteX1" fmla="*/ 165064 w 1127124"/>
              <a:gd name="connsiteY1" fmla="*/ 165064 h 1127124"/>
              <a:gd name="connsiteX2" fmla="*/ 563563 w 1127124"/>
              <a:gd name="connsiteY2" fmla="*/ 1 h 1127124"/>
              <a:gd name="connsiteX3" fmla="*/ 962061 w 1127124"/>
              <a:gd name="connsiteY3" fmla="*/ 165065 h 1127124"/>
              <a:gd name="connsiteX4" fmla="*/ 1127124 w 1127124"/>
              <a:gd name="connsiteY4" fmla="*/ 563564 h 1127124"/>
              <a:gd name="connsiteX5" fmla="*/ 962060 w 1127124"/>
              <a:gd name="connsiteY5" fmla="*/ 962063 h 1127124"/>
              <a:gd name="connsiteX6" fmla="*/ 563561 w 1127124"/>
              <a:gd name="connsiteY6" fmla="*/ 1127126 h 1127124"/>
              <a:gd name="connsiteX7" fmla="*/ 165062 w 1127124"/>
              <a:gd name="connsiteY7" fmla="*/ 962062 h 1127124"/>
              <a:gd name="connsiteX8" fmla="*/ -1 w 1127124"/>
              <a:gd name="connsiteY8" fmla="*/ 563563 h 1127124"/>
              <a:gd name="connsiteX9" fmla="*/ 0 w 1127124"/>
              <a:gd name="connsiteY9" fmla="*/ 563562 h 11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7124" h="1127124">
                <a:moveTo>
                  <a:pt x="0" y="563562"/>
                </a:moveTo>
                <a:cubicBezTo>
                  <a:pt x="0" y="414096"/>
                  <a:pt x="59375" y="270752"/>
                  <a:pt x="165064" y="165064"/>
                </a:cubicBezTo>
                <a:cubicBezTo>
                  <a:pt x="270753" y="59376"/>
                  <a:pt x="414097" y="1"/>
                  <a:pt x="563563" y="1"/>
                </a:cubicBezTo>
                <a:cubicBezTo>
                  <a:pt x="713029" y="1"/>
                  <a:pt x="856373" y="59376"/>
                  <a:pt x="962061" y="165065"/>
                </a:cubicBezTo>
                <a:cubicBezTo>
                  <a:pt x="1067749" y="270754"/>
                  <a:pt x="1127124" y="414098"/>
                  <a:pt x="1127124" y="563564"/>
                </a:cubicBezTo>
                <a:cubicBezTo>
                  <a:pt x="1127124" y="713030"/>
                  <a:pt x="1067749" y="856374"/>
                  <a:pt x="962060" y="962063"/>
                </a:cubicBezTo>
                <a:cubicBezTo>
                  <a:pt x="856372" y="1067751"/>
                  <a:pt x="713027" y="1127126"/>
                  <a:pt x="563561" y="1127126"/>
                </a:cubicBezTo>
                <a:cubicBezTo>
                  <a:pt x="414095" y="1127126"/>
                  <a:pt x="270751" y="1067751"/>
                  <a:pt x="165062" y="962062"/>
                </a:cubicBezTo>
                <a:cubicBezTo>
                  <a:pt x="59374" y="856373"/>
                  <a:pt x="-1" y="713029"/>
                  <a:pt x="-1" y="563563"/>
                </a:cubicBezTo>
                <a:lnTo>
                  <a:pt x="0" y="5635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8084" tIns="198083" rIns="198084" bIns="198083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00" kern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7" name="Group 131"/>
          <p:cNvGrpSpPr>
            <a:grpSpLocks noChangeAspect="1"/>
          </p:cNvGrpSpPr>
          <p:nvPr/>
        </p:nvGrpSpPr>
        <p:grpSpPr>
          <a:xfrm>
            <a:off x="5138844" y="4214859"/>
            <a:ext cx="764189" cy="764829"/>
            <a:chOff x="5244691" y="3613920"/>
            <a:chExt cx="648499" cy="649042"/>
          </a:xfrm>
        </p:grpSpPr>
        <p:sp>
          <p:nvSpPr>
            <p:cNvPr id="39" name="Oval 113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Oval 114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j-lt"/>
              </a:endParaRPr>
            </a:p>
          </p:txBody>
        </p:sp>
      </p:grpSp>
      <p:grpSp>
        <p:nvGrpSpPr>
          <p:cNvPr id="42" name="Group 130"/>
          <p:cNvGrpSpPr>
            <a:grpSpLocks noChangeAspect="1"/>
          </p:cNvGrpSpPr>
          <p:nvPr/>
        </p:nvGrpSpPr>
        <p:grpSpPr>
          <a:xfrm>
            <a:off x="3248129" y="4214859"/>
            <a:ext cx="764189" cy="764829"/>
            <a:chOff x="3287425" y="3613920"/>
            <a:chExt cx="648499" cy="649042"/>
          </a:xfrm>
        </p:grpSpPr>
        <p:sp>
          <p:nvSpPr>
            <p:cNvPr id="44" name="Oval 11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Oval 11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+mj-lt"/>
              </a:endParaRPr>
            </a:p>
          </p:txBody>
        </p:sp>
      </p:grpSp>
      <p:sp>
        <p:nvSpPr>
          <p:cNvPr id="47" name="Freeform 121"/>
          <p:cNvSpPr/>
          <p:nvPr/>
        </p:nvSpPr>
        <p:spPr>
          <a:xfrm>
            <a:off x="2901014" y="3196297"/>
            <a:ext cx="927058" cy="927058"/>
          </a:xfrm>
          <a:custGeom>
            <a:avLst/>
            <a:gdLst>
              <a:gd name="connsiteX0" fmla="*/ 0 w 1127124"/>
              <a:gd name="connsiteY0" fmla="*/ 563562 h 1127124"/>
              <a:gd name="connsiteX1" fmla="*/ 165064 w 1127124"/>
              <a:gd name="connsiteY1" fmla="*/ 165064 h 1127124"/>
              <a:gd name="connsiteX2" fmla="*/ 563563 w 1127124"/>
              <a:gd name="connsiteY2" fmla="*/ 1 h 1127124"/>
              <a:gd name="connsiteX3" fmla="*/ 962061 w 1127124"/>
              <a:gd name="connsiteY3" fmla="*/ 165065 h 1127124"/>
              <a:gd name="connsiteX4" fmla="*/ 1127124 w 1127124"/>
              <a:gd name="connsiteY4" fmla="*/ 563564 h 1127124"/>
              <a:gd name="connsiteX5" fmla="*/ 962060 w 1127124"/>
              <a:gd name="connsiteY5" fmla="*/ 962063 h 1127124"/>
              <a:gd name="connsiteX6" fmla="*/ 563561 w 1127124"/>
              <a:gd name="connsiteY6" fmla="*/ 1127126 h 1127124"/>
              <a:gd name="connsiteX7" fmla="*/ 165062 w 1127124"/>
              <a:gd name="connsiteY7" fmla="*/ 962062 h 1127124"/>
              <a:gd name="connsiteX8" fmla="*/ -1 w 1127124"/>
              <a:gd name="connsiteY8" fmla="*/ 563563 h 1127124"/>
              <a:gd name="connsiteX9" fmla="*/ 0 w 1127124"/>
              <a:gd name="connsiteY9" fmla="*/ 563562 h 11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7124" h="1127124">
                <a:moveTo>
                  <a:pt x="0" y="563562"/>
                </a:moveTo>
                <a:cubicBezTo>
                  <a:pt x="0" y="414096"/>
                  <a:pt x="59375" y="270752"/>
                  <a:pt x="165064" y="165064"/>
                </a:cubicBezTo>
                <a:cubicBezTo>
                  <a:pt x="270753" y="59376"/>
                  <a:pt x="414097" y="1"/>
                  <a:pt x="563563" y="1"/>
                </a:cubicBezTo>
                <a:cubicBezTo>
                  <a:pt x="713029" y="1"/>
                  <a:pt x="856373" y="59376"/>
                  <a:pt x="962061" y="165065"/>
                </a:cubicBezTo>
                <a:cubicBezTo>
                  <a:pt x="1067749" y="270754"/>
                  <a:pt x="1127124" y="414098"/>
                  <a:pt x="1127124" y="563564"/>
                </a:cubicBezTo>
                <a:cubicBezTo>
                  <a:pt x="1127124" y="713030"/>
                  <a:pt x="1067749" y="856374"/>
                  <a:pt x="962060" y="962063"/>
                </a:cubicBezTo>
                <a:cubicBezTo>
                  <a:pt x="856372" y="1067751"/>
                  <a:pt x="713027" y="1127126"/>
                  <a:pt x="563561" y="1127126"/>
                </a:cubicBezTo>
                <a:cubicBezTo>
                  <a:pt x="414095" y="1127126"/>
                  <a:pt x="270751" y="1067751"/>
                  <a:pt x="165062" y="962062"/>
                </a:cubicBezTo>
                <a:cubicBezTo>
                  <a:pt x="59374" y="856373"/>
                  <a:pt x="-1" y="713029"/>
                  <a:pt x="-1" y="563563"/>
                </a:cubicBezTo>
                <a:lnTo>
                  <a:pt x="0" y="563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8084" tIns="198083" rIns="198084" bIns="198083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00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0" name="Group 134"/>
          <p:cNvGrpSpPr>
            <a:grpSpLocks noChangeAspect="1"/>
          </p:cNvGrpSpPr>
          <p:nvPr/>
        </p:nvGrpSpPr>
        <p:grpSpPr>
          <a:xfrm>
            <a:off x="3248129" y="2333369"/>
            <a:ext cx="764189" cy="764829"/>
            <a:chOff x="3287425" y="1417883"/>
            <a:chExt cx="648499" cy="649042"/>
          </a:xfrm>
        </p:grpSpPr>
        <p:sp>
          <p:nvSpPr>
            <p:cNvPr id="52" name="Oval 126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Oval 127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5" name="Freeform 129"/>
          <p:cNvSpPr/>
          <p:nvPr/>
        </p:nvSpPr>
        <p:spPr>
          <a:xfrm>
            <a:off x="4108472" y="4403754"/>
            <a:ext cx="927058" cy="927058"/>
          </a:xfrm>
          <a:custGeom>
            <a:avLst/>
            <a:gdLst>
              <a:gd name="connsiteX0" fmla="*/ 0 w 1127124"/>
              <a:gd name="connsiteY0" fmla="*/ 563562 h 1127124"/>
              <a:gd name="connsiteX1" fmla="*/ 165064 w 1127124"/>
              <a:gd name="connsiteY1" fmla="*/ 165064 h 1127124"/>
              <a:gd name="connsiteX2" fmla="*/ 563563 w 1127124"/>
              <a:gd name="connsiteY2" fmla="*/ 1 h 1127124"/>
              <a:gd name="connsiteX3" fmla="*/ 962061 w 1127124"/>
              <a:gd name="connsiteY3" fmla="*/ 165065 h 1127124"/>
              <a:gd name="connsiteX4" fmla="*/ 1127124 w 1127124"/>
              <a:gd name="connsiteY4" fmla="*/ 563564 h 1127124"/>
              <a:gd name="connsiteX5" fmla="*/ 962060 w 1127124"/>
              <a:gd name="connsiteY5" fmla="*/ 962063 h 1127124"/>
              <a:gd name="connsiteX6" fmla="*/ 563561 w 1127124"/>
              <a:gd name="connsiteY6" fmla="*/ 1127126 h 1127124"/>
              <a:gd name="connsiteX7" fmla="*/ 165062 w 1127124"/>
              <a:gd name="connsiteY7" fmla="*/ 962062 h 1127124"/>
              <a:gd name="connsiteX8" fmla="*/ -1 w 1127124"/>
              <a:gd name="connsiteY8" fmla="*/ 563563 h 1127124"/>
              <a:gd name="connsiteX9" fmla="*/ 0 w 1127124"/>
              <a:gd name="connsiteY9" fmla="*/ 563562 h 11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7124" h="1127124">
                <a:moveTo>
                  <a:pt x="0" y="563562"/>
                </a:moveTo>
                <a:cubicBezTo>
                  <a:pt x="0" y="414096"/>
                  <a:pt x="59375" y="270752"/>
                  <a:pt x="165064" y="165064"/>
                </a:cubicBezTo>
                <a:cubicBezTo>
                  <a:pt x="270753" y="59376"/>
                  <a:pt x="414097" y="1"/>
                  <a:pt x="563563" y="1"/>
                </a:cubicBezTo>
                <a:cubicBezTo>
                  <a:pt x="713029" y="1"/>
                  <a:pt x="856373" y="59376"/>
                  <a:pt x="962061" y="165065"/>
                </a:cubicBezTo>
                <a:cubicBezTo>
                  <a:pt x="1067749" y="270754"/>
                  <a:pt x="1127124" y="414098"/>
                  <a:pt x="1127124" y="563564"/>
                </a:cubicBezTo>
                <a:cubicBezTo>
                  <a:pt x="1127124" y="713030"/>
                  <a:pt x="1067749" y="856374"/>
                  <a:pt x="962060" y="962063"/>
                </a:cubicBezTo>
                <a:cubicBezTo>
                  <a:pt x="856372" y="1067751"/>
                  <a:pt x="713027" y="1127126"/>
                  <a:pt x="563561" y="1127126"/>
                </a:cubicBezTo>
                <a:cubicBezTo>
                  <a:pt x="414095" y="1127126"/>
                  <a:pt x="270751" y="1067751"/>
                  <a:pt x="165062" y="962062"/>
                </a:cubicBezTo>
                <a:cubicBezTo>
                  <a:pt x="59374" y="856373"/>
                  <a:pt x="-1" y="713029"/>
                  <a:pt x="-1" y="563563"/>
                </a:cubicBezTo>
                <a:lnTo>
                  <a:pt x="0" y="56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8084" tIns="198083" rIns="198084" bIns="198083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600" kern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" name="Freeform 132"/>
          <p:cNvSpPr/>
          <p:nvPr/>
        </p:nvSpPr>
        <p:spPr>
          <a:xfrm>
            <a:off x="3922124" y="3009949"/>
            <a:ext cx="1299756" cy="1299754"/>
          </a:xfrm>
          <a:custGeom>
            <a:avLst/>
            <a:gdLst>
              <a:gd name="connsiteX0" fmla="*/ 0 w 2254249"/>
              <a:gd name="connsiteY0" fmla="*/ 1127125 h 2254249"/>
              <a:gd name="connsiteX1" fmla="*/ 330128 w 2254249"/>
              <a:gd name="connsiteY1" fmla="*/ 330127 h 2254249"/>
              <a:gd name="connsiteX2" fmla="*/ 1127127 w 2254249"/>
              <a:gd name="connsiteY2" fmla="*/ 1 h 2254249"/>
              <a:gd name="connsiteX3" fmla="*/ 1924125 w 2254249"/>
              <a:gd name="connsiteY3" fmla="*/ 330129 h 2254249"/>
              <a:gd name="connsiteX4" fmla="*/ 2254251 w 2254249"/>
              <a:gd name="connsiteY4" fmla="*/ 1127128 h 2254249"/>
              <a:gd name="connsiteX5" fmla="*/ 1924123 w 2254249"/>
              <a:gd name="connsiteY5" fmla="*/ 1924126 h 2254249"/>
              <a:gd name="connsiteX6" fmla="*/ 1127125 w 2254249"/>
              <a:gd name="connsiteY6" fmla="*/ 2254253 h 2254249"/>
              <a:gd name="connsiteX7" fmla="*/ 330127 w 2254249"/>
              <a:gd name="connsiteY7" fmla="*/ 1924125 h 2254249"/>
              <a:gd name="connsiteX8" fmla="*/ 0 w 2254249"/>
              <a:gd name="connsiteY8" fmla="*/ 1127127 h 2254249"/>
              <a:gd name="connsiteX9" fmla="*/ 0 w 2254249"/>
              <a:gd name="connsiteY9" fmla="*/ 1127125 h 225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4249" h="2254249">
                <a:moveTo>
                  <a:pt x="0" y="1127125"/>
                </a:moveTo>
                <a:cubicBezTo>
                  <a:pt x="0" y="828193"/>
                  <a:pt x="118751" y="541504"/>
                  <a:pt x="330128" y="330127"/>
                </a:cubicBezTo>
                <a:cubicBezTo>
                  <a:pt x="541505" y="118750"/>
                  <a:pt x="828194" y="0"/>
                  <a:pt x="1127127" y="1"/>
                </a:cubicBezTo>
                <a:cubicBezTo>
                  <a:pt x="1426059" y="1"/>
                  <a:pt x="1712748" y="118752"/>
                  <a:pt x="1924125" y="330129"/>
                </a:cubicBezTo>
                <a:cubicBezTo>
                  <a:pt x="2135502" y="541506"/>
                  <a:pt x="2254252" y="828195"/>
                  <a:pt x="2254251" y="1127128"/>
                </a:cubicBezTo>
                <a:cubicBezTo>
                  <a:pt x="2254251" y="1426060"/>
                  <a:pt x="2135501" y="1712749"/>
                  <a:pt x="1924123" y="1924126"/>
                </a:cubicBezTo>
                <a:cubicBezTo>
                  <a:pt x="1712746" y="2135503"/>
                  <a:pt x="1426057" y="2254253"/>
                  <a:pt x="1127125" y="2254253"/>
                </a:cubicBezTo>
                <a:cubicBezTo>
                  <a:pt x="828193" y="2254253"/>
                  <a:pt x="541504" y="2135502"/>
                  <a:pt x="330127" y="1924125"/>
                </a:cubicBezTo>
                <a:cubicBezTo>
                  <a:pt x="118750" y="1712748"/>
                  <a:pt x="0" y="1426059"/>
                  <a:pt x="0" y="1127127"/>
                </a:cubicBezTo>
                <a:lnTo>
                  <a:pt x="0" y="1127125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96167" tIns="396167" rIns="396167" bIns="396167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200" kern="1200" dirty="0"/>
          </a:p>
        </p:txBody>
      </p:sp>
      <p:sp>
        <p:nvSpPr>
          <p:cNvPr id="60" name="Espace réservé du texte 8"/>
          <p:cNvSpPr>
            <a:spLocks noGrp="1"/>
          </p:cNvSpPr>
          <p:nvPr userDrawn="1">
            <p:ph type="body" sz="quarter" idx="57" hasCustomPrompt="1"/>
          </p:nvPr>
        </p:nvSpPr>
        <p:spPr bwMode="gray">
          <a:xfrm>
            <a:off x="1547664" y="2636912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1" name="Espace réservé du texte 8"/>
          <p:cNvSpPr>
            <a:spLocks noGrp="1"/>
          </p:cNvSpPr>
          <p:nvPr userDrawn="1">
            <p:ph type="body" sz="quarter" idx="58" hasCustomPrompt="1"/>
          </p:nvPr>
        </p:nvSpPr>
        <p:spPr bwMode="gray">
          <a:xfrm>
            <a:off x="1547664" y="2348879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2" name="Espace réservé du texte 8"/>
          <p:cNvSpPr>
            <a:spLocks noGrp="1"/>
          </p:cNvSpPr>
          <p:nvPr userDrawn="1">
            <p:ph type="body" sz="quarter" idx="59" hasCustomPrompt="1"/>
          </p:nvPr>
        </p:nvSpPr>
        <p:spPr bwMode="gray">
          <a:xfrm>
            <a:off x="1187624" y="3501008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3" name="Espace réservé du texte 8"/>
          <p:cNvSpPr>
            <a:spLocks noGrp="1"/>
          </p:cNvSpPr>
          <p:nvPr userDrawn="1">
            <p:ph type="body" sz="quarter" idx="60" hasCustomPrompt="1"/>
          </p:nvPr>
        </p:nvSpPr>
        <p:spPr bwMode="gray">
          <a:xfrm>
            <a:off x="1187624" y="3212975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4" name="Espace réservé du texte 8"/>
          <p:cNvSpPr>
            <a:spLocks noGrp="1"/>
          </p:cNvSpPr>
          <p:nvPr userDrawn="1">
            <p:ph type="body" sz="quarter" idx="61" hasCustomPrompt="1"/>
          </p:nvPr>
        </p:nvSpPr>
        <p:spPr bwMode="gray">
          <a:xfrm>
            <a:off x="1475656" y="4437112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5" name="Espace réservé du texte 8"/>
          <p:cNvSpPr>
            <a:spLocks noGrp="1"/>
          </p:cNvSpPr>
          <p:nvPr userDrawn="1">
            <p:ph type="body" sz="quarter" idx="62" hasCustomPrompt="1"/>
          </p:nvPr>
        </p:nvSpPr>
        <p:spPr bwMode="gray">
          <a:xfrm>
            <a:off x="1475656" y="4149079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5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6" name="Espace réservé du texte 8"/>
          <p:cNvSpPr>
            <a:spLocks noGrp="1"/>
          </p:cNvSpPr>
          <p:nvPr userDrawn="1">
            <p:ph type="body" sz="quarter" idx="63" hasCustomPrompt="1"/>
          </p:nvPr>
        </p:nvSpPr>
        <p:spPr bwMode="gray">
          <a:xfrm>
            <a:off x="6084168" y="2636913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7" name="Espace réservé du texte 8"/>
          <p:cNvSpPr>
            <a:spLocks noGrp="1"/>
          </p:cNvSpPr>
          <p:nvPr userDrawn="1">
            <p:ph type="body" sz="quarter" idx="64" hasCustomPrompt="1"/>
          </p:nvPr>
        </p:nvSpPr>
        <p:spPr bwMode="gray">
          <a:xfrm>
            <a:off x="6084168" y="2348880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68" name="Espace réservé du texte 8"/>
          <p:cNvSpPr>
            <a:spLocks noGrp="1"/>
          </p:cNvSpPr>
          <p:nvPr userDrawn="1">
            <p:ph type="body" sz="quarter" idx="65" hasCustomPrompt="1"/>
          </p:nvPr>
        </p:nvSpPr>
        <p:spPr bwMode="gray">
          <a:xfrm>
            <a:off x="6300192" y="3501009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69" name="Espace réservé du texte 8"/>
          <p:cNvSpPr>
            <a:spLocks noGrp="1"/>
          </p:cNvSpPr>
          <p:nvPr userDrawn="1">
            <p:ph type="body" sz="quarter" idx="66" hasCustomPrompt="1"/>
          </p:nvPr>
        </p:nvSpPr>
        <p:spPr bwMode="gray">
          <a:xfrm>
            <a:off x="6300192" y="3212976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>
                    <a:lumMod val="7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70" name="Espace réservé du texte 8"/>
          <p:cNvSpPr>
            <a:spLocks noGrp="1"/>
          </p:cNvSpPr>
          <p:nvPr userDrawn="1">
            <p:ph type="body" sz="quarter" idx="67" hasCustomPrompt="1"/>
          </p:nvPr>
        </p:nvSpPr>
        <p:spPr bwMode="gray">
          <a:xfrm>
            <a:off x="6012160" y="4437113"/>
            <a:ext cx="1656184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71" name="Espace réservé du texte 8"/>
          <p:cNvSpPr>
            <a:spLocks noGrp="1"/>
          </p:cNvSpPr>
          <p:nvPr userDrawn="1">
            <p:ph type="body" sz="quarter" idx="68" hasCustomPrompt="1"/>
          </p:nvPr>
        </p:nvSpPr>
        <p:spPr bwMode="gray">
          <a:xfrm>
            <a:off x="6012160" y="4149080"/>
            <a:ext cx="1656184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8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448B1B2F-9F55-4D88-9987-11B1106732F7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1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43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grpSp>
        <p:nvGrpSpPr>
          <p:cNvPr id="6" name="Group 8"/>
          <p:cNvGrpSpPr/>
          <p:nvPr userDrawn="1"/>
        </p:nvGrpSpPr>
        <p:grpSpPr>
          <a:xfrm>
            <a:off x="4413581" y="1772816"/>
            <a:ext cx="316838" cy="3723890"/>
            <a:chOff x="4413581" y="1419610"/>
            <a:chExt cx="316838" cy="3723890"/>
          </a:xfrm>
        </p:grpSpPr>
        <p:sp>
          <p:nvSpPr>
            <p:cNvPr id="7" name="Rectangle 6"/>
            <p:cNvSpPr/>
            <p:nvPr/>
          </p:nvSpPr>
          <p:spPr>
            <a:xfrm>
              <a:off x="4485590" y="1419610"/>
              <a:ext cx="172821" cy="372389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3581" y="1419610"/>
              <a:ext cx="316838" cy="184496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71"/>
          <p:cNvGrpSpPr/>
          <p:nvPr userDrawn="1"/>
        </p:nvGrpSpPr>
        <p:grpSpPr>
          <a:xfrm>
            <a:off x="3977400" y="2176065"/>
            <a:ext cx="2265204" cy="641211"/>
            <a:chOff x="3977400" y="1822859"/>
            <a:chExt cx="2265204" cy="641211"/>
          </a:xfrm>
        </p:grpSpPr>
        <p:sp>
          <p:nvSpPr>
            <p:cNvPr id="10" name="Rectangle 9"/>
            <p:cNvSpPr/>
            <p:nvPr/>
          </p:nvSpPr>
          <p:spPr>
            <a:xfrm>
              <a:off x="4485589" y="2371822"/>
              <a:ext cx="172821" cy="92248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entagon 75"/>
            <p:cNvSpPr/>
            <p:nvPr/>
          </p:nvSpPr>
          <p:spPr>
            <a:xfrm>
              <a:off x="3977400" y="1822859"/>
              <a:ext cx="2265204" cy="580410"/>
            </a:xfrm>
            <a:prstGeom prst="homePlate">
              <a:avLst>
                <a:gd name="adj" fmla="val 3814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76"/>
          <p:cNvGrpSpPr/>
          <p:nvPr userDrawn="1"/>
        </p:nvGrpSpPr>
        <p:grpSpPr>
          <a:xfrm>
            <a:off x="2670969" y="2972696"/>
            <a:ext cx="2265204" cy="642218"/>
            <a:chOff x="2670969" y="2619490"/>
            <a:chExt cx="2265204" cy="642218"/>
          </a:xfrm>
        </p:grpSpPr>
        <p:sp>
          <p:nvSpPr>
            <p:cNvPr id="13" name="Rectangle 12"/>
            <p:cNvSpPr/>
            <p:nvPr/>
          </p:nvSpPr>
          <p:spPr>
            <a:xfrm>
              <a:off x="4485589" y="3169460"/>
              <a:ext cx="172821" cy="92248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entagon 80"/>
            <p:cNvSpPr/>
            <p:nvPr/>
          </p:nvSpPr>
          <p:spPr>
            <a:xfrm rot="10800000">
              <a:off x="2670969" y="2619490"/>
              <a:ext cx="2265204" cy="580410"/>
            </a:xfrm>
            <a:prstGeom prst="homePlate">
              <a:avLst>
                <a:gd name="adj" fmla="val 3814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81"/>
          <p:cNvGrpSpPr/>
          <p:nvPr userDrawn="1"/>
        </p:nvGrpSpPr>
        <p:grpSpPr>
          <a:xfrm>
            <a:off x="3977400" y="3760486"/>
            <a:ext cx="2265204" cy="637440"/>
            <a:chOff x="3977400" y="3407280"/>
            <a:chExt cx="2265204" cy="637440"/>
          </a:xfrm>
        </p:grpSpPr>
        <p:sp>
          <p:nvSpPr>
            <p:cNvPr id="16" name="Rectangle 15"/>
            <p:cNvSpPr/>
            <p:nvPr/>
          </p:nvSpPr>
          <p:spPr>
            <a:xfrm>
              <a:off x="4485589" y="3952472"/>
              <a:ext cx="172821" cy="92248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entagon 86"/>
            <p:cNvSpPr/>
            <p:nvPr/>
          </p:nvSpPr>
          <p:spPr>
            <a:xfrm>
              <a:off x="3977400" y="3407280"/>
              <a:ext cx="2265204" cy="580410"/>
            </a:xfrm>
            <a:prstGeom prst="homePlate">
              <a:avLst>
                <a:gd name="adj" fmla="val 3814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2670969" y="4604742"/>
            <a:ext cx="2265204" cy="638274"/>
            <a:chOff x="2670969" y="4251536"/>
            <a:chExt cx="2265204" cy="638274"/>
          </a:xfrm>
        </p:grpSpPr>
        <p:sp>
          <p:nvSpPr>
            <p:cNvPr id="19" name="Rectangle 18"/>
            <p:cNvSpPr/>
            <p:nvPr/>
          </p:nvSpPr>
          <p:spPr>
            <a:xfrm>
              <a:off x="4485589" y="4797562"/>
              <a:ext cx="172821" cy="92248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entagon 91"/>
            <p:cNvSpPr/>
            <p:nvPr/>
          </p:nvSpPr>
          <p:spPr>
            <a:xfrm rot="10800000">
              <a:off x="2670969" y="4251536"/>
              <a:ext cx="2265204" cy="580410"/>
            </a:xfrm>
            <a:prstGeom prst="homePlate">
              <a:avLst>
                <a:gd name="adj" fmla="val 3814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 Placeholder 3"/>
          <p:cNvSpPr>
            <a:spLocks noGrp="1"/>
          </p:cNvSpPr>
          <p:nvPr>
            <p:ph type="body" sz="half" idx="67" hasCustomPrompt="1"/>
          </p:nvPr>
        </p:nvSpPr>
        <p:spPr>
          <a:xfrm>
            <a:off x="4572000" y="2276872"/>
            <a:ext cx="14401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68" hasCustomPrompt="1"/>
          </p:nvPr>
        </p:nvSpPr>
        <p:spPr>
          <a:xfrm>
            <a:off x="2987824" y="3081092"/>
            <a:ext cx="14401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69" hasCustomPrompt="1"/>
          </p:nvPr>
        </p:nvSpPr>
        <p:spPr>
          <a:xfrm>
            <a:off x="4572000" y="3873180"/>
            <a:ext cx="14401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70" hasCustomPrompt="1"/>
          </p:nvPr>
        </p:nvSpPr>
        <p:spPr>
          <a:xfrm>
            <a:off x="2987824" y="4725144"/>
            <a:ext cx="1440160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Mot-</a:t>
            </a:r>
            <a:r>
              <a:rPr lang="en-US" dirty="0" err="1" smtClean="0"/>
              <a:t>clé</a:t>
            </a:r>
            <a:endParaRPr lang="en-US" dirty="0" smtClean="0"/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6300192" y="2420889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6300192" y="2132856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6300192" y="4005065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6300192" y="3717032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539552" y="3284984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539552" y="2996951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539552" y="4869160"/>
            <a:ext cx="2088232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539552" y="4581127"/>
            <a:ext cx="2088232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Ajouter un titre</a:t>
            </a:r>
          </a:p>
        </p:txBody>
      </p:sp>
      <p:sp>
        <p:nvSpPr>
          <p:cNvPr id="33" name="Espace réservé de la date 8"/>
          <p:cNvSpPr>
            <a:spLocks noGrp="1"/>
          </p:cNvSpPr>
          <p:nvPr>
            <p:ph type="dt" sz="half" idx="10"/>
          </p:nvPr>
        </p:nvSpPr>
        <p:spPr bwMode="gray">
          <a:xfrm>
            <a:off x="5142021" y="6468453"/>
            <a:ext cx="1086163" cy="206104"/>
          </a:xfrm>
        </p:spPr>
        <p:txBody>
          <a:bodyPr/>
          <a:lstStyle/>
          <a:p>
            <a:fld id="{2C53DAEF-604C-4DE4-86E3-C10CF59AA132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34" name="Espace réservé du pied de page 9"/>
          <p:cNvSpPr>
            <a:spLocks noGrp="1"/>
          </p:cNvSpPr>
          <p:nvPr>
            <p:ph type="ftr" sz="quarter" idx="11"/>
          </p:nvPr>
        </p:nvSpPr>
        <p:spPr bwMode="gray">
          <a:xfrm>
            <a:off x="531466" y="6502208"/>
            <a:ext cx="4544590" cy="162152"/>
          </a:xfrm>
        </p:spPr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35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>
          <a:xfrm>
            <a:off x="122130" y="6502208"/>
            <a:ext cx="296226" cy="162152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38" Type="http://schemas.openxmlformats.org/officeDocument/2006/relationships/slideLayout" Target="../slideLayouts/slideLayout138.xml"/><Relationship Id="rId154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144" Type="http://schemas.openxmlformats.org/officeDocument/2006/relationships/slideLayout" Target="../slideLayouts/slideLayout144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55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53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51" Type="http://schemas.openxmlformats.org/officeDocument/2006/relationships/slideLayout" Target="../slideLayouts/slideLayout151.xml"/><Relationship Id="rId156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157" Type="http://schemas.openxmlformats.org/officeDocument/2006/relationships/image" Target="../media/image1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fld id="{41431F7F-0722-476E-B332-D19DA0E26C27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5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96" r:id="rId39"/>
    <p:sldLayoutId id="2147483697" r:id="rId40"/>
    <p:sldLayoutId id="2147483698" r:id="rId41"/>
    <p:sldLayoutId id="2147483699" r:id="rId42"/>
    <p:sldLayoutId id="2147483700" r:id="rId43"/>
    <p:sldLayoutId id="2147483701" r:id="rId44"/>
    <p:sldLayoutId id="2147483702" r:id="rId45"/>
    <p:sldLayoutId id="2147483703" r:id="rId46"/>
    <p:sldLayoutId id="2147483704" r:id="rId47"/>
    <p:sldLayoutId id="2147483705" r:id="rId48"/>
    <p:sldLayoutId id="2147483706" r:id="rId49"/>
    <p:sldLayoutId id="2147483715" r:id="rId50"/>
    <p:sldLayoutId id="2147483717" r:id="rId51"/>
    <p:sldLayoutId id="2147483718" r:id="rId52"/>
    <p:sldLayoutId id="2147483719" r:id="rId53"/>
    <p:sldLayoutId id="2147483720" r:id="rId54"/>
    <p:sldLayoutId id="2147483721" r:id="rId55"/>
    <p:sldLayoutId id="2147483722" r:id="rId56"/>
    <p:sldLayoutId id="2147483723" r:id="rId57"/>
    <p:sldLayoutId id="2147483724" r:id="rId58"/>
    <p:sldLayoutId id="2147483725" r:id="rId59"/>
    <p:sldLayoutId id="2147483726" r:id="rId60"/>
    <p:sldLayoutId id="2147483727" r:id="rId61"/>
    <p:sldLayoutId id="2147483728" r:id="rId62"/>
    <p:sldLayoutId id="2147483729" r:id="rId63"/>
    <p:sldLayoutId id="2147483730" r:id="rId64"/>
    <p:sldLayoutId id="2147483731" r:id="rId65"/>
    <p:sldLayoutId id="2147483732" r:id="rId66"/>
    <p:sldLayoutId id="2147483733" r:id="rId67"/>
    <p:sldLayoutId id="2147483734" r:id="rId68"/>
    <p:sldLayoutId id="2147483735" r:id="rId69"/>
    <p:sldLayoutId id="2147483736" r:id="rId70"/>
    <p:sldLayoutId id="2147483737" r:id="rId71"/>
    <p:sldLayoutId id="2147483738" r:id="rId72"/>
    <p:sldLayoutId id="2147483739" r:id="rId73"/>
    <p:sldLayoutId id="2147483740" r:id="rId74"/>
    <p:sldLayoutId id="2147483741" r:id="rId75"/>
    <p:sldLayoutId id="2147483742" r:id="rId76"/>
    <p:sldLayoutId id="2147483743" r:id="rId77"/>
    <p:sldLayoutId id="2147483744" r:id="rId78"/>
    <p:sldLayoutId id="2147483745" r:id="rId79"/>
    <p:sldLayoutId id="2147483746" r:id="rId80"/>
    <p:sldLayoutId id="2147483747" r:id="rId81"/>
    <p:sldLayoutId id="2147483748" r:id="rId82"/>
    <p:sldLayoutId id="2147483749" r:id="rId83"/>
    <p:sldLayoutId id="2147483750" r:id="rId84"/>
    <p:sldLayoutId id="2147483751" r:id="rId85"/>
    <p:sldLayoutId id="2147483752" r:id="rId86"/>
    <p:sldLayoutId id="2147483753" r:id="rId87"/>
    <p:sldLayoutId id="2147483754" r:id="rId88"/>
    <p:sldLayoutId id="2147483755" r:id="rId89"/>
    <p:sldLayoutId id="2147483756" r:id="rId90"/>
    <p:sldLayoutId id="2147483757" r:id="rId91"/>
    <p:sldLayoutId id="2147483758" r:id="rId92"/>
    <p:sldLayoutId id="2147483759" r:id="rId93"/>
    <p:sldLayoutId id="2147483760" r:id="rId94"/>
    <p:sldLayoutId id="2147483761" r:id="rId95"/>
    <p:sldLayoutId id="2147483762" r:id="rId96"/>
    <p:sldLayoutId id="2147483763" r:id="rId97"/>
    <p:sldLayoutId id="2147483764" r:id="rId98"/>
    <p:sldLayoutId id="2147483765" r:id="rId99"/>
    <p:sldLayoutId id="2147483766" r:id="rId100"/>
    <p:sldLayoutId id="2147483767" r:id="rId101"/>
    <p:sldLayoutId id="2147483768" r:id="rId102"/>
    <p:sldLayoutId id="2147483769" r:id="rId103"/>
    <p:sldLayoutId id="2147483770" r:id="rId104"/>
    <p:sldLayoutId id="2147483771" r:id="rId105"/>
    <p:sldLayoutId id="2147483772" r:id="rId106"/>
    <p:sldLayoutId id="2147483773" r:id="rId107"/>
    <p:sldLayoutId id="2147483774" r:id="rId108"/>
    <p:sldLayoutId id="2147483775" r:id="rId109"/>
    <p:sldLayoutId id="2147483776" r:id="rId110"/>
    <p:sldLayoutId id="2147483777" r:id="rId111"/>
    <p:sldLayoutId id="2147483778" r:id="rId112"/>
    <p:sldLayoutId id="2147483779" r:id="rId113"/>
    <p:sldLayoutId id="2147483780" r:id="rId114"/>
    <p:sldLayoutId id="2147483781" r:id="rId115"/>
    <p:sldLayoutId id="2147483782" r:id="rId116"/>
    <p:sldLayoutId id="2147483783" r:id="rId117"/>
    <p:sldLayoutId id="2147483784" r:id="rId118"/>
    <p:sldLayoutId id="2147483785" r:id="rId119"/>
    <p:sldLayoutId id="2147483786" r:id="rId120"/>
    <p:sldLayoutId id="2147483787" r:id="rId121"/>
    <p:sldLayoutId id="2147483788" r:id="rId122"/>
    <p:sldLayoutId id="2147483789" r:id="rId123"/>
    <p:sldLayoutId id="2147483790" r:id="rId124"/>
    <p:sldLayoutId id="2147483791" r:id="rId125"/>
    <p:sldLayoutId id="2147483792" r:id="rId126"/>
    <p:sldLayoutId id="2147483793" r:id="rId127"/>
    <p:sldLayoutId id="2147483794" r:id="rId128"/>
    <p:sldLayoutId id="2147483795" r:id="rId129"/>
    <p:sldLayoutId id="2147483796" r:id="rId130"/>
    <p:sldLayoutId id="2147483797" r:id="rId131"/>
    <p:sldLayoutId id="2147483798" r:id="rId132"/>
    <p:sldLayoutId id="2147483799" r:id="rId133"/>
    <p:sldLayoutId id="2147483800" r:id="rId134"/>
    <p:sldLayoutId id="2147483801" r:id="rId135"/>
    <p:sldLayoutId id="2147483802" r:id="rId136"/>
    <p:sldLayoutId id="2147483803" r:id="rId137"/>
    <p:sldLayoutId id="2147483804" r:id="rId138"/>
    <p:sldLayoutId id="2147483805" r:id="rId139"/>
    <p:sldLayoutId id="2147483806" r:id="rId140"/>
    <p:sldLayoutId id="2147483807" r:id="rId141"/>
    <p:sldLayoutId id="2147483808" r:id="rId142"/>
    <p:sldLayoutId id="2147483826" r:id="rId143"/>
    <p:sldLayoutId id="2147483809" r:id="rId144"/>
    <p:sldLayoutId id="2147483810" r:id="rId145"/>
    <p:sldLayoutId id="2147483825" r:id="rId146"/>
    <p:sldLayoutId id="2147483811" r:id="rId147"/>
    <p:sldLayoutId id="2147483708" r:id="rId148"/>
    <p:sldLayoutId id="2147483709" r:id="rId149"/>
    <p:sldLayoutId id="2147483710" r:id="rId150"/>
    <p:sldLayoutId id="2147483711" r:id="rId151"/>
    <p:sldLayoutId id="2147483712" r:id="rId152"/>
    <p:sldLayoutId id="2147483713" r:id="rId153"/>
    <p:sldLayoutId id="2147483816" r:id="rId154"/>
    <p:sldLayoutId id="2147483820" r:id="rId155"/>
  </p:sldLayoutIdLst>
  <p:timing>
    <p:tnLst>
      <p:par>
        <p:cTn id="1" dur="indefinite" restart="never" nodeType="tmRoot"/>
      </p:par>
    </p:tnLst>
  </p:timing>
  <p:hf hdr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58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r="12564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Mlflow</a:t>
            </a:r>
            <a:r>
              <a:rPr lang="en-US" dirty="0" smtClean="0"/>
              <a:t> 		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1025922"/>
          </a:xfrm>
        </p:spPr>
        <p:txBody>
          <a:bodyPr/>
          <a:lstStyle/>
          <a:p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, </a:t>
            </a:r>
            <a:r>
              <a:rPr lang="en-US" dirty="0" err="1" smtClean="0"/>
              <a:t>ein</a:t>
            </a:r>
            <a:r>
              <a:rPr lang="en-US" dirty="0" smtClean="0"/>
              <a:t> Workshop, und die </a:t>
            </a:r>
            <a:r>
              <a:rPr lang="en-US" dirty="0" err="1" smtClean="0"/>
              <a:t>Zukunft</a:t>
            </a:r>
            <a:endParaRPr lang="en-US" dirty="0" smtClean="0"/>
          </a:p>
          <a:p>
            <a:endParaRPr lang="en-US" dirty="0"/>
          </a:p>
          <a:p>
            <a:endParaRPr lang="de-DE" dirty="0"/>
          </a:p>
        </p:txBody>
      </p:sp>
      <p:pic>
        <p:nvPicPr>
          <p:cNvPr id="4098" name="Picture 2" descr="MLflo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44" y="290945"/>
            <a:ext cx="6987754" cy="255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955" r="23955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CF022B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Picture Placeholder 35"/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l="5858" r="5858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96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Placeholder 37"/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21861" r="21861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FD8B1D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Placeholder 36"/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E14B0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mlflow</a:t>
            </a:r>
            <a:r>
              <a:rPr lang="en-US" dirty="0" smtClean="0"/>
              <a:t> projects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Abschnitte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isolieren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Entry Points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 err="1" smtClean="0"/>
              <a:t>Experimente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isolieren</a:t>
            </a:r>
            <a:endParaRPr lang="de-DE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de-DE" dirty="0" smtClean="0"/>
              <a:t>Experiment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44"/>
          </p:nvPr>
        </p:nvSpPr>
        <p:spPr>
          <a:xfrm>
            <a:off x="4702678" y="4547781"/>
            <a:ext cx="1837008" cy="791447"/>
          </a:xfrm>
        </p:spPr>
        <p:txBody>
          <a:bodyPr/>
          <a:lstStyle/>
          <a:p>
            <a:r>
              <a:rPr lang="en-US" dirty="0" err="1" smtClean="0"/>
              <a:t>Mittles</a:t>
            </a:r>
            <a:r>
              <a:rPr lang="en-US" dirty="0" smtClean="0"/>
              <a:t> </a:t>
            </a:r>
            <a:r>
              <a:rPr lang="en-US" dirty="0" err="1" smtClean="0"/>
              <a:t>vorgegebenem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image/.</a:t>
            </a:r>
            <a:r>
              <a:rPr lang="en-US" dirty="0" err="1" smtClean="0"/>
              <a:t>yaml</a:t>
            </a:r>
            <a:r>
              <a:rPr lang="en-US" dirty="0" smtClean="0"/>
              <a:t> File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Experimente</a:t>
            </a:r>
            <a:r>
              <a:rPr lang="en-US" dirty="0" smtClean="0"/>
              <a:t> </a:t>
            </a:r>
            <a:r>
              <a:rPr lang="en-US" dirty="0" err="1" smtClean="0"/>
              <a:t>reproduzieren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/Docker</a:t>
            </a:r>
            <a:endParaRPr lang="de-DE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Datensammeln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Kubernetes Cluster.</a:t>
            </a:r>
            <a:endParaRPr lang="de-DE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 smtClean="0"/>
              <a:t>Multistep Workflow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4294967295"/>
          </p:nvPr>
        </p:nvSpPr>
        <p:spPr>
          <a:xfrm>
            <a:off x="8058150" y="6469063"/>
            <a:ext cx="1085850" cy="204787"/>
          </a:xfrm>
        </p:spPr>
        <p:txBody>
          <a:bodyPr/>
          <a:lstStyle/>
          <a:p>
            <a:fld id="{8EA57C1B-2CED-4A39-B4FC-9A6E8D2CCBEE}" type="datetime1">
              <a:rPr lang="de-DE" smtClean="0"/>
              <a:t>21.10.2019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8855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Mlflow</a:t>
            </a:r>
            <a:r>
              <a:rPr lang="en-US" dirty="0" smtClean="0"/>
              <a:t> serving</a:t>
            </a:r>
            <a:endParaRPr lang="de-DE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899"/>
            <a:ext cx="9065690" cy="324802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257550" y="1666875"/>
            <a:ext cx="1209675" cy="1171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1" name="Oval 20"/>
          <p:cNvSpPr/>
          <p:nvPr/>
        </p:nvSpPr>
        <p:spPr>
          <a:xfrm>
            <a:off x="1819275" y="1662112"/>
            <a:ext cx="1209675" cy="1171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2" name="Oval 21"/>
          <p:cNvSpPr/>
          <p:nvPr/>
        </p:nvSpPr>
        <p:spPr>
          <a:xfrm>
            <a:off x="328501" y="1662111"/>
            <a:ext cx="1209675" cy="1171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3" name="Oval 22"/>
          <p:cNvSpPr/>
          <p:nvPr/>
        </p:nvSpPr>
        <p:spPr>
          <a:xfrm>
            <a:off x="1800225" y="4181475"/>
            <a:ext cx="1209675" cy="1171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4" name="Oval 23"/>
          <p:cNvSpPr/>
          <p:nvPr/>
        </p:nvSpPr>
        <p:spPr>
          <a:xfrm>
            <a:off x="6305550" y="1704975"/>
            <a:ext cx="1209675" cy="1171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5" name="Oval 24"/>
          <p:cNvSpPr/>
          <p:nvPr/>
        </p:nvSpPr>
        <p:spPr>
          <a:xfrm>
            <a:off x="266700" y="2943225"/>
            <a:ext cx="1209675" cy="1171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6" name="Oval 25"/>
          <p:cNvSpPr/>
          <p:nvPr/>
        </p:nvSpPr>
        <p:spPr>
          <a:xfrm>
            <a:off x="6324600" y="2927985"/>
            <a:ext cx="1209675" cy="1171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7" name="Oval 26"/>
          <p:cNvSpPr/>
          <p:nvPr/>
        </p:nvSpPr>
        <p:spPr>
          <a:xfrm>
            <a:off x="3343275" y="4219575"/>
            <a:ext cx="1209675" cy="11715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92D05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00975" y="3000375"/>
            <a:ext cx="1209675" cy="11715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92D05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00600" y="1695450"/>
            <a:ext cx="1209675" cy="11715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92D05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19650" y="4238625"/>
            <a:ext cx="1209675" cy="11715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92D05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24600" y="4183380"/>
            <a:ext cx="1209675" cy="11715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Mlflow</a:t>
            </a:r>
            <a:r>
              <a:rPr lang="en-US" dirty="0" smtClean="0"/>
              <a:t> Model registry</a:t>
            </a:r>
            <a:endParaRPr lang="de-DE" dirty="0"/>
          </a:p>
        </p:txBody>
      </p:sp>
      <p:pic>
        <p:nvPicPr>
          <p:cNvPr id="9218" name="Picture 2" descr="_images/oss_registry_3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" y="1700798"/>
            <a:ext cx="8683625" cy="292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4439" y="4049821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Noch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dev-Branch. 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84875" y="4836670"/>
            <a:ext cx="83644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MLflow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 Registry component is a centralized model store, set of APIs, and UI, to collaboratively manage the full lifecycle of 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MLflow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Model. It provides model lineage (which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MLflow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Experiment and Run produced the model), model versioning, stage transitions (e.g. from staging to production), and annotations.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Mlflow</a:t>
            </a:r>
            <a:r>
              <a:rPr lang="en-US" dirty="0" smtClean="0"/>
              <a:t> workshop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27C2-14D3-470C-94B1-FE8F267AC6F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8" b="189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91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Ganz </a:t>
            </a:r>
            <a:r>
              <a:rPr lang="en-US" dirty="0" err="1" smtClean="0"/>
              <a:t>kurz</a:t>
            </a:r>
            <a:r>
              <a:rPr lang="en-US" dirty="0" smtClean="0"/>
              <a:t>, </a:t>
            </a:r>
            <a:r>
              <a:rPr lang="en-US" dirty="0" err="1" smtClean="0"/>
              <a:t>ganz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- Logging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6D76-1AAC-4B3C-B4F0-1B75F2386049}" type="datetime1">
              <a:rPr lang="de-DE" smtClean="0"/>
              <a:t>21.10.2019</a:t>
            </a:fld>
            <a:endParaRPr lang="fr-F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300"/>
            <a:ext cx="5057775" cy="407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661" y="885825"/>
            <a:ext cx="7008865" cy="2063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870" y="2557246"/>
            <a:ext cx="3164705" cy="43007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4246" y="2238375"/>
            <a:ext cx="3248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Ganz </a:t>
            </a:r>
            <a:r>
              <a:rPr lang="en-US" dirty="0" err="1" smtClean="0"/>
              <a:t>kurz</a:t>
            </a:r>
            <a:r>
              <a:rPr lang="en-US" dirty="0" smtClean="0"/>
              <a:t>, </a:t>
            </a:r>
            <a:r>
              <a:rPr lang="en-US" dirty="0" err="1" smtClean="0"/>
              <a:t>ganz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– </a:t>
            </a:r>
            <a:r>
              <a:rPr lang="en-US" dirty="0" err="1" smtClean="0"/>
              <a:t>scikit</a:t>
            </a:r>
            <a:r>
              <a:rPr lang="en-US" dirty="0" smtClean="0"/>
              <a:t> learn model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6D76-1AAC-4B3C-B4F0-1B75F2386049}" type="datetime1">
              <a:rPr lang="de-DE" smtClean="0"/>
              <a:t>21.10.2019</a:t>
            </a:fld>
            <a:endParaRPr lang="fr-F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787"/>
            <a:ext cx="2705100" cy="542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5328"/>
            <a:ext cx="4524375" cy="3438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26" y="1338925"/>
            <a:ext cx="5275926" cy="4104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34619"/>
            <a:ext cx="8991600" cy="647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72812"/>
            <a:ext cx="10782300" cy="561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09" y="6269059"/>
            <a:ext cx="3295650" cy="5524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3862" y="5875893"/>
            <a:ext cx="5229225" cy="4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Ganz </a:t>
            </a:r>
            <a:r>
              <a:rPr lang="en-US" dirty="0" err="1"/>
              <a:t>kurz</a:t>
            </a:r>
            <a:r>
              <a:rPr lang="en-US" dirty="0"/>
              <a:t>, </a:t>
            </a:r>
            <a:r>
              <a:rPr lang="en-US" dirty="0" err="1"/>
              <a:t>ganz</a:t>
            </a:r>
            <a:r>
              <a:rPr lang="en-US" dirty="0"/>
              <a:t> </a:t>
            </a:r>
            <a:r>
              <a:rPr lang="en-US" dirty="0" err="1"/>
              <a:t>schnell</a:t>
            </a:r>
            <a:r>
              <a:rPr lang="en-US" dirty="0"/>
              <a:t> – </a:t>
            </a:r>
            <a:r>
              <a:rPr lang="en-US" dirty="0" err="1" smtClean="0"/>
              <a:t>lokaler</a:t>
            </a:r>
            <a:r>
              <a:rPr lang="en-US" dirty="0" smtClean="0"/>
              <a:t> server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190625"/>
            <a:ext cx="4410075" cy="2609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4705349"/>
            <a:ext cx="2700338" cy="6000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552825" y="5005386"/>
            <a:ext cx="1566862" cy="1"/>
          </a:xfrm>
          <a:prstGeom prst="straightConnector1">
            <a:avLst/>
          </a:prstGeom>
          <a:ln w="19050">
            <a:solidFill>
              <a:srgbClr val="CF0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87" y="4694633"/>
            <a:ext cx="1900238" cy="6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Ganz </a:t>
            </a:r>
            <a:r>
              <a:rPr lang="en-US" dirty="0" err="1"/>
              <a:t>kurz</a:t>
            </a:r>
            <a:r>
              <a:rPr lang="en-US" dirty="0"/>
              <a:t>, </a:t>
            </a:r>
            <a:r>
              <a:rPr lang="en-US" dirty="0" err="1"/>
              <a:t>ganz</a:t>
            </a:r>
            <a:r>
              <a:rPr lang="en-US" dirty="0"/>
              <a:t> </a:t>
            </a:r>
            <a:r>
              <a:rPr lang="en-US" dirty="0" err="1"/>
              <a:t>schnell</a:t>
            </a:r>
            <a:r>
              <a:rPr lang="en-US" dirty="0"/>
              <a:t> – </a:t>
            </a:r>
            <a:r>
              <a:rPr lang="en-US" dirty="0" smtClean="0"/>
              <a:t>Docker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176337"/>
            <a:ext cx="460057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681162"/>
            <a:ext cx="3457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README time!</a:t>
            </a:r>
            <a:endParaRPr lang="de-DE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8" b="18948"/>
          <a:stretch>
            <a:fillRect/>
          </a:stretch>
        </p:blipFill>
        <p:spPr/>
      </p:pic>
      <p:sp>
        <p:nvSpPr>
          <p:cNvPr id="10" name="Subtitle 3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615553"/>
          </a:xfrm>
        </p:spPr>
        <p:txBody>
          <a:bodyPr/>
          <a:lstStyle/>
          <a:p>
            <a:r>
              <a:rPr lang="en-US" dirty="0" smtClean="0"/>
              <a:t>Bevor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vergesse</a:t>
            </a:r>
            <a:r>
              <a:rPr lang="en-US" dirty="0" smtClean="0"/>
              <a:t>: So </a:t>
            </a:r>
            <a:r>
              <a:rPr lang="en-US" dirty="0" err="1" smtClean="0"/>
              <a:t>habe</a:t>
            </a:r>
            <a:r>
              <a:rPr lang="en-US" dirty="0" smtClean="0"/>
              <a:t> ICH </a:t>
            </a:r>
            <a:r>
              <a:rPr lang="en-US" dirty="0" err="1" smtClean="0"/>
              <a:t>mlflow</a:t>
            </a:r>
            <a:r>
              <a:rPr lang="en-US" dirty="0" smtClean="0"/>
              <a:t> </a:t>
            </a:r>
            <a:r>
              <a:rPr lang="en-US" dirty="0" err="1" smtClean="0"/>
              <a:t>benuzt</a:t>
            </a:r>
            <a:r>
              <a:rPr lang="en-US" dirty="0" smtClean="0"/>
              <a:t>. 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sicherlich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optimal!!!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9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Zukunft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27C2-14D3-470C-94B1-FE8F267AC6F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5" b="95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7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Machen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r>
              <a:rPr lang="en-US" dirty="0" smtClean="0"/>
              <a:t>?</a:t>
            </a:r>
            <a:endParaRPr lang="de-DE" dirty="0"/>
          </a:p>
        </p:txBody>
      </p:sp>
      <p:pic>
        <p:nvPicPr>
          <p:cNvPr id="13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47" y="1772158"/>
            <a:ext cx="2267266" cy="4096322"/>
          </a:xfrm>
        </p:spPr>
      </p:pic>
      <p:pic>
        <p:nvPicPr>
          <p:cNvPr id="15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8" y="1772158"/>
            <a:ext cx="2267266" cy="4096322"/>
          </a:xfrm>
        </p:spPr>
      </p:pic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6" y="1772158"/>
            <a:ext cx="2267266" cy="4210636"/>
          </a:xfrm>
        </p:spPr>
      </p:pic>
    </p:spTree>
    <p:extLst>
      <p:ext uri="{BB962C8B-B14F-4D97-AF65-F5344CB8AC3E}">
        <p14:creationId xmlns:p14="http://schemas.microsoft.com/office/powerpoint/2010/main" val="39978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4613" t="-16630" r="54613" b="16630"/>
          <a:stretch/>
        </p:blipFill>
        <p:spPr>
          <a:xfrm>
            <a:off x="1069342" y="2514600"/>
            <a:ext cx="1833416" cy="183287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l="7463" t="-18708" r="7463" b="18708"/>
          <a:stretch/>
        </p:blipFill>
        <p:spPr>
          <a:xfrm>
            <a:off x="2359591" y="3275870"/>
            <a:ext cx="1833416" cy="183287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24259" r="24259"/>
          <a:stretch>
            <a:fillRect/>
          </a:stretch>
        </p:blipFill>
        <p:spPr>
          <a:xfrm>
            <a:off x="4940089" y="3275870"/>
            <a:ext cx="1833416" cy="183287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Picture Placeholder 10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Zukunft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Serving Pipeline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Bugs – Docker,</a:t>
            </a:r>
            <a:r>
              <a:rPr lang="de-DE" dirty="0" smtClean="0"/>
              <a:t> </a:t>
            </a:r>
            <a:r>
              <a:rPr lang="de-DE" dirty="0" err="1" smtClean="0"/>
              <a:t>Kubernetes</a:t>
            </a:r>
            <a:r>
              <a:rPr lang="de-DE" dirty="0" smtClean="0"/>
              <a:t>, TF2</a:t>
            </a:r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smtClean="0"/>
              <a:t>Data Tracking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smtClean="0"/>
              <a:t>Model Registry</a:t>
            </a:r>
            <a:endParaRPr lang="de-DE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10244" name="Picture 4" descr="https://dvc.org/static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79" y="3108144"/>
            <a:ext cx="1123539" cy="7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6366" y="4571469"/>
            <a:ext cx="2457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Duplication</a:t>
            </a:r>
          </a:p>
          <a:p>
            <a:r>
              <a:rPr lang="en-US" dirty="0" err="1" smtClean="0"/>
              <a:t>Limitiertes</a:t>
            </a:r>
            <a:r>
              <a:rPr lang="en-US" dirty="0" smtClean="0"/>
              <a:t> Input Format</a:t>
            </a:r>
          </a:p>
          <a:p>
            <a:r>
              <a:rPr lang="en-US" dirty="0" smtClean="0"/>
              <a:t>Frontend-Code</a:t>
            </a:r>
          </a:p>
          <a:p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3541429" y="4572647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Mein Code </a:t>
            </a:r>
            <a:r>
              <a:rPr lang="en-US" dirty="0" err="1" smtClean="0"/>
              <a:t>ist</a:t>
            </a:r>
            <a:r>
              <a:rPr lang="en-US" dirty="0" smtClean="0"/>
              <a:t> bad!</a:t>
            </a:r>
          </a:p>
          <a:p>
            <a:r>
              <a:rPr lang="en-US" dirty="0" smtClean="0"/>
              <a:t>Discussion auf </a:t>
            </a:r>
            <a:r>
              <a:rPr lang="en-US" dirty="0" err="1" smtClean="0"/>
              <a:t>Github</a:t>
            </a:r>
            <a:endParaRPr lang="de-DE" dirty="0"/>
          </a:p>
        </p:txBody>
      </p:sp>
      <p:sp>
        <p:nvSpPr>
          <p:cNvPr id="28" name="TextBox 27"/>
          <p:cNvSpPr txBox="1"/>
          <p:nvPr/>
        </p:nvSpPr>
        <p:spPr>
          <a:xfrm>
            <a:off x="4825005" y="2248904"/>
            <a:ext cx="2196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 </a:t>
            </a:r>
            <a:r>
              <a:rPr lang="en-US" dirty="0" err="1" smtClean="0"/>
              <a:t>gucken</a:t>
            </a:r>
            <a:r>
              <a:rPr lang="en-US" dirty="0" smtClean="0"/>
              <a:t> was 1.3.1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bieten</a:t>
            </a:r>
            <a:r>
              <a:rPr lang="en-US" dirty="0" smtClean="0"/>
              <a:t> hat!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7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analytics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7" y="1494819"/>
            <a:ext cx="9112453" cy="47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5" b="14125"/>
          <a:stretch>
            <a:fillRect/>
          </a:stretch>
        </p:blipFill>
        <p:spPr/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, und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dirty="0" err="1" smtClean="0"/>
              <a:t>mlflow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27C2-14D3-470C-94B1-FE8F267AC6F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7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71475" y="3543300"/>
            <a:ext cx="11363325" cy="2143125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6D76-1AAC-4B3C-B4F0-1B75F2386049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3" y="1005051"/>
            <a:ext cx="3905988" cy="19529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24344" y="1005051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Wikipedia: </a:t>
            </a:r>
            <a:r>
              <a:rPr lang="en-US" dirty="0" err="1" smtClean="0"/>
              <a:t>Databricks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Databricks</a:t>
            </a:r>
            <a:r>
              <a:rPr lang="en-US" dirty="0" smtClean="0"/>
              <a:t> </a:t>
            </a:r>
            <a:r>
              <a:rPr lang="en-US" dirty="0"/>
              <a:t>is a company founded by the original creators of Apache Spark.[1] </a:t>
            </a:r>
            <a:r>
              <a:rPr lang="en-US" dirty="0" err="1"/>
              <a:t>Databricks</a:t>
            </a:r>
            <a:r>
              <a:rPr lang="en-US" dirty="0"/>
              <a:t> grew out of the </a:t>
            </a:r>
            <a:r>
              <a:rPr lang="en-US" dirty="0" err="1"/>
              <a:t>AMPLab</a:t>
            </a:r>
            <a:r>
              <a:rPr lang="en-US" dirty="0"/>
              <a:t> project at University of California, Berkeley that was involved in making Apache Spark, an open-source distributed computing framework built atop Scala. </a:t>
            </a:r>
            <a:r>
              <a:rPr lang="en-US" dirty="0" err="1"/>
              <a:t>Databricks</a:t>
            </a:r>
            <a:r>
              <a:rPr lang="en-US" dirty="0"/>
              <a:t> develops a web-based 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platform </a:t>
            </a:r>
            <a:r>
              <a:rPr lang="en-US" dirty="0">
                <a:solidFill>
                  <a:schemeClr val="bg1"/>
                </a:solidFill>
              </a:rPr>
              <a:t>for working with Spark, that provides automated cluster management and </a:t>
            </a:r>
            <a:r>
              <a:rPr lang="en-US" dirty="0" err="1">
                <a:solidFill>
                  <a:schemeClr val="bg1"/>
                </a:solidFill>
              </a:rPr>
              <a:t>IPython</a:t>
            </a:r>
            <a:r>
              <a:rPr lang="en-US" dirty="0">
                <a:solidFill>
                  <a:schemeClr val="bg1"/>
                </a:solidFill>
              </a:rPr>
              <a:t>-style notebooks. In addition to building the </a:t>
            </a:r>
            <a:r>
              <a:rPr lang="en-US" dirty="0" err="1">
                <a:solidFill>
                  <a:schemeClr val="bg1"/>
                </a:solidFill>
              </a:rPr>
              <a:t>Databricks</a:t>
            </a:r>
            <a:r>
              <a:rPr lang="en-US" dirty="0">
                <a:solidFill>
                  <a:schemeClr val="bg1"/>
                </a:solidFill>
              </a:rPr>
              <a:t> platform, the company is co-organizing massive open online courses about Spark[2] and runs the largest conference about Spark - Spark Summit.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Picture 2" descr="MLflo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0" y="3773828"/>
            <a:ext cx="3935520" cy="14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ent Arrow 11"/>
          <p:cNvSpPr/>
          <p:nvPr/>
        </p:nvSpPr>
        <p:spPr>
          <a:xfrm rot="16200000">
            <a:off x="1123580" y="4343028"/>
            <a:ext cx="1133474" cy="2543917"/>
          </a:xfrm>
          <a:prstGeom prst="bentArrow">
            <a:avLst>
              <a:gd name="adj1" fmla="val 25000"/>
              <a:gd name="adj2" fmla="val 26304"/>
              <a:gd name="adj3" fmla="val 25000"/>
              <a:gd name="adj4" fmla="val 43750"/>
            </a:avLst>
          </a:prstGeom>
          <a:solidFill>
            <a:srgbClr val="FAAA0A"/>
          </a:solidFill>
          <a:ln>
            <a:solidFill>
              <a:srgbClr val="FD8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07C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6082" y="5564267"/>
            <a:ext cx="3789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Source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5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571" b="2571"/>
          <a:stretch>
            <a:fillRect/>
          </a:stretch>
        </p:blipFill>
        <p:spPr>
          <a:xfrm>
            <a:off x="122130" y="1783286"/>
            <a:ext cx="3781425" cy="3916363"/>
          </a:xfrm>
          <a:prstGeom prst="rect">
            <a:avLst/>
          </a:prstGeom>
        </p:spPr>
      </p:pic>
      <p:pic>
        <p:nvPicPr>
          <p:cNvPr id="15" name="Picture Placeholder 14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6111" r="6111"/>
          <a:stretch>
            <a:fillRect/>
          </a:stretch>
        </p:blipFill>
        <p:spPr>
          <a:xfrm>
            <a:off x="3903555" y="1783286"/>
            <a:ext cx="2968376" cy="391711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problem –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 rot="3258479">
            <a:off x="681670" y="3309092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Modelle</a:t>
            </a:r>
            <a:endParaRPr lang="de-DE" sz="4800" dirty="0"/>
          </a:p>
        </p:txBody>
      </p:sp>
      <p:sp>
        <p:nvSpPr>
          <p:cNvPr id="16" name="TextBox 15"/>
          <p:cNvSpPr txBox="1"/>
          <p:nvPr/>
        </p:nvSpPr>
        <p:spPr>
          <a:xfrm rot="3258479">
            <a:off x="3405074" y="3021920"/>
            <a:ext cx="4360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    Fast </a:t>
            </a:r>
            <a:r>
              <a:rPr lang="en-US" sz="4800" dirty="0" err="1" smtClean="0">
                <a:solidFill>
                  <a:schemeClr val="bg1"/>
                </a:solidFill>
              </a:rPr>
              <a:t>immer</a:t>
            </a:r>
            <a:endParaRPr lang="en-US" sz="4800" dirty="0" smtClean="0">
              <a:solidFill>
                <a:schemeClr val="bg1"/>
              </a:solidFill>
            </a:endParaRPr>
          </a:p>
          <a:p>
            <a:r>
              <a:rPr lang="en-US" sz="4800" dirty="0" smtClean="0">
                <a:solidFill>
                  <a:schemeClr val="bg1"/>
                </a:solidFill>
              </a:rPr>
              <a:t>der </a:t>
            </a:r>
            <a:r>
              <a:rPr lang="en-US" sz="4800" dirty="0" err="1" smtClean="0">
                <a:solidFill>
                  <a:schemeClr val="bg1"/>
                </a:solidFill>
              </a:rPr>
              <a:t>gleiche</a:t>
            </a:r>
            <a:r>
              <a:rPr lang="en-US" sz="4800" dirty="0" smtClean="0">
                <a:solidFill>
                  <a:schemeClr val="bg1"/>
                </a:solidFill>
              </a:rPr>
              <a:t> Code</a:t>
            </a:r>
            <a:endParaRPr lang="de-DE" sz="48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741" y="1848197"/>
            <a:ext cx="2357877" cy="38514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3258479">
            <a:off x="7417998" y="3391252"/>
            <a:ext cx="1697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Chaos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0814" y="5650544"/>
            <a:ext cx="313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Copy-Paste und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err="1" smtClean="0"/>
              <a:t>vergisst</a:t>
            </a:r>
            <a:r>
              <a:rPr lang="en-US" dirty="0" smtClean="0"/>
              <a:t> man </a:t>
            </a:r>
            <a:r>
              <a:rPr lang="en-US" dirty="0" err="1" smtClean="0"/>
              <a:t>Sachen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5470106" y="924867"/>
            <a:ext cx="3590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 </a:t>
            </a:r>
            <a:r>
              <a:rPr lang="en-US" dirty="0" err="1" smtClean="0"/>
              <a:t>lässt</a:t>
            </a:r>
            <a:r>
              <a:rPr lang="en-US" dirty="0" smtClean="0"/>
              <a:t> </a:t>
            </a:r>
            <a:r>
              <a:rPr lang="en-US" dirty="0" err="1" smtClean="0"/>
              <a:t>experimente</a:t>
            </a:r>
            <a:r>
              <a:rPr lang="en-US" dirty="0" smtClean="0"/>
              <a:t> </a:t>
            </a:r>
            <a:r>
              <a:rPr lang="en-US" dirty="0" err="1" smtClean="0"/>
              <a:t>laufen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und </a:t>
            </a:r>
            <a:r>
              <a:rPr lang="en-US" dirty="0" err="1" smtClean="0"/>
              <a:t>ändert</a:t>
            </a:r>
            <a:r>
              <a:rPr lang="en-US" dirty="0" smtClean="0"/>
              <a:t> </a:t>
            </a:r>
            <a:r>
              <a:rPr lang="en-US" dirty="0" err="1" smtClean="0"/>
              <a:t>anschliessend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Was </a:t>
            </a:r>
            <a:r>
              <a:rPr lang="en-US" dirty="0" err="1" smtClean="0"/>
              <a:t>sagen</a:t>
            </a:r>
            <a:r>
              <a:rPr lang="en-US" dirty="0" smtClean="0"/>
              <a:t> die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6181309" y="5741177"/>
            <a:ext cx="2796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~80% </a:t>
            </a:r>
            <a:r>
              <a:rPr lang="en-US" dirty="0" err="1" smtClean="0"/>
              <a:t>meines</a:t>
            </a:r>
            <a:r>
              <a:rPr lang="en-US" dirty="0" smtClean="0"/>
              <a:t> Codes </a:t>
            </a:r>
            <a:r>
              <a:rPr lang="en-US" dirty="0" err="1" smtClean="0"/>
              <a:t>ist</a:t>
            </a:r>
            <a:endParaRPr lang="en-US" dirty="0" smtClean="0"/>
          </a:p>
          <a:p>
            <a:r>
              <a:rPr lang="en-US" dirty="0" smtClean="0"/>
              <a:t>‘Tracking’ Code. Der Rest </a:t>
            </a:r>
            <a:r>
              <a:rPr lang="en-US" dirty="0" err="1" smtClean="0"/>
              <a:t>ist</a:t>
            </a:r>
            <a:endParaRPr lang="en-US" dirty="0" smtClean="0"/>
          </a:p>
          <a:p>
            <a:r>
              <a:rPr lang="en-US" dirty="0" smtClean="0"/>
              <a:t>20 mal </a:t>
            </a:r>
            <a:r>
              <a:rPr lang="en-US" dirty="0" err="1" smtClean="0"/>
              <a:t>dupliziert</a:t>
            </a:r>
            <a:r>
              <a:rPr lang="en-US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1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problem –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13" y="1130191"/>
            <a:ext cx="6184900" cy="479753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260022" y="1587501"/>
            <a:ext cx="1989499" cy="12366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3" name="Oval 22"/>
          <p:cNvSpPr/>
          <p:nvPr/>
        </p:nvSpPr>
        <p:spPr>
          <a:xfrm>
            <a:off x="1485734" y="3301475"/>
            <a:ext cx="1763788" cy="11478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1770164"/>
            <a:ext cx="31538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Um </a:t>
            </a:r>
            <a:r>
              <a:rPr lang="en-US" b="1" dirty="0" err="1" smtClean="0"/>
              <a:t>Experimente</a:t>
            </a:r>
            <a:r>
              <a:rPr lang="en-US" b="1" dirty="0" smtClean="0"/>
              <a:t> </a:t>
            </a:r>
            <a:r>
              <a:rPr lang="en-US" b="1" dirty="0" err="1" smtClean="0"/>
              <a:t>Auszuwerten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   Die </a:t>
            </a:r>
            <a:r>
              <a:rPr lang="en-US" b="1" dirty="0" err="1" smtClean="0"/>
              <a:t>richtigen</a:t>
            </a:r>
            <a:r>
              <a:rPr lang="en-US" b="1" dirty="0" smtClean="0"/>
              <a:t> </a:t>
            </a:r>
            <a:r>
              <a:rPr lang="en-US" b="1" dirty="0" err="1" smtClean="0"/>
              <a:t>Ordner</a:t>
            </a:r>
            <a:r>
              <a:rPr lang="en-US" b="1" dirty="0" smtClean="0"/>
              <a:t> </a:t>
            </a:r>
            <a:r>
              <a:rPr lang="en-US" b="1" dirty="0" err="1" smtClean="0"/>
              <a:t>öffnen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    Die </a:t>
            </a:r>
            <a:r>
              <a:rPr lang="en-US" b="1" dirty="0" err="1" smtClean="0"/>
              <a:t>richtigenFiles</a:t>
            </a:r>
            <a:r>
              <a:rPr lang="en-US" b="1" dirty="0" smtClean="0"/>
              <a:t> </a:t>
            </a:r>
            <a:r>
              <a:rPr lang="en-US" b="1" dirty="0" err="1" smtClean="0"/>
              <a:t>öffnen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Visuell</a:t>
            </a:r>
            <a:r>
              <a:rPr lang="en-US" b="1" dirty="0" smtClean="0"/>
              <a:t> </a:t>
            </a:r>
            <a:r>
              <a:rPr lang="en-US" b="1" dirty="0" err="1" smtClean="0"/>
              <a:t>vergleichen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err="1" smtClean="0"/>
              <a:t>Problme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Achsengrößen</a:t>
            </a:r>
            <a:r>
              <a:rPr lang="en-US" b="1" dirty="0" smtClean="0"/>
              <a:t> </a:t>
            </a:r>
            <a:r>
              <a:rPr lang="en-US" b="1" dirty="0" err="1" smtClean="0"/>
              <a:t>verschieden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Falshe</a:t>
            </a:r>
            <a:r>
              <a:rPr lang="en-US" b="1" dirty="0" smtClean="0"/>
              <a:t> Files/Order </a:t>
            </a:r>
            <a:r>
              <a:rPr lang="en-US" b="1" dirty="0" err="1" smtClean="0"/>
              <a:t>geöffnet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    Welches </a:t>
            </a:r>
            <a:r>
              <a:rPr lang="en-US" b="1" dirty="0" err="1" smtClean="0"/>
              <a:t>Bild</a:t>
            </a:r>
            <a:r>
              <a:rPr lang="en-US" b="1" dirty="0" smtClean="0"/>
              <a:t> war </a:t>
            </a:r>
            <a:r>
              <a:rPr lang="en-US" b="1" dirty="0" err="1" smtClean="0"/>
              <a:t>noch</a:t>
            </a:r>
            <a:r>
              <a:rPr lang="en-US" b="1" dirty="0" smtClean="0"/>
              <a:t> was?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20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Dynamischer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9695-B13A-4D1D-A0F3-EEF522E360CB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vielen</a:t>
            </a:r>
            <a:r>
              <a:rPr lang="en-US" dirty="0" smtClean="0"/>
              <a:t> </a:t>
            </a:r>
            <a:r>
              <a:rPr lang="en-US" dirty="0" err="1" smtClean="0"/>
              <a:t>Fällen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Laufe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 err="1" smtClean="0"/>
              <a:t>Daten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7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beruht</a:t>
            </a:r>
            <a:r>
              <a:rPr lang="en-US" dirty="0" smtClean="0"/>
              <a:t> auf </a:t>
            </a:r>
            <a:r>
              <a:rPr lang="en-US" dirty="0" err="1" smtClean="0"/>
              <a:t>anderem</a:t>
            </a:r>
            <a:r>
              <a:rPr lang="en-US" dirty="0" smtClean="0"/>
              <a:t> Code,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ändert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stets.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8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9"/>
          </p:nvPr>
        </p:nvSpPr>
        <p:spPr/>
        <p:txBody>
          <a:bodyPr/>
          <a:lstStyle/>
          <a:p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/>
              <a:t> </a:t>
            </a:r>
            <a:r>
              <a:rPr lang="en-US" dirty="0" err="1" smtClean="0"/>
              <a:t>ständig</a:t>
            </a:r>
            <a:r>
              <a:rPr lang="en-US" dirty="0" smtClean="0"/>
              <a:t> </a:t>
            </a:r>
            <a:r>
              <a:rPr lang="en-US" dirty="0" err="1" smtClean="0"/>
              <a:t>neu</a:t>
            </a:r>
            <a:r>
              <a:rPr lang="en-US" dirty="0" smtClean="0"/>
              <a:t> preprocessed –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das </a:t>
            </a:r>
            <a:r>
              <a:rPr lang="en-US" dirty="0" err="1" smtClean="0"/>
              <a:t>nachvollziehen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0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r>
              <a:rPr lang="en-US" dirty="0" err="1" smtClean="0"/>
              <a:t>Entspricht</a:t>
            </a:r>
            <a:r>
              <a:rPr lang="en-US" dirty="0" smtClean="0"/>
              <a:t> das </a:t>
            </a:r>
            <a:r>
              <a:rPr lang="en-US" dirty="0" err="1" smtClean="0"/>
              <a:t>Ursprüngliche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Aktuellen</a:t>
            </a:r>
            <a:r>
              <a:rPr lang="en-US" dirty="0" smtClean="0"/>
              <a:t>?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zurück</a:t>
            </a:r>
            <a:r>
              <a:rPr lang="en-US" dirty="0" smtClean="0"/>
              <a:t> </a:t>
            </a:r>
            <a:r>
              <a:rPr lang="en-US" dirty="0" err="1" smtClean="0"/>
              <a:t>gehen</a:t>
            </a:r>
            <a:r>
              <a:rPr lang="en-US" dirty="0" smtClean="0"/>
              <a:t>, </a:t>
            </a:r>
            <a:r>
              <a:rPr lang="en-US" dirty="0" err="1" smtClean="0"/>
              <a:t>vergleichen</a:t>
            </a:r>
            <a:r>
              <a:rPr lang="en-US" dirty="0" smtClean="0"/>
              <a:t>, etc.?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2"/>
          </p:nvPr>
        </p:nvSpPr>
        <p:spPr/>
        <p:txBody>
          <a:bodyPr/>
          <a:lstStyle/>
          <a:p>
            <a:r>
              <a:rPr lang="en-US" dirty="0" err="1" smtClean="0"/>
              <a:t>Ziele</a:t>
            </a:r>
            <a:endParaRPr lang="de-DE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3"/>
          </p:nvPr>
        </p:nvSpPr>
        <p:spPr/>
        <p:txBody>
          <a:bodyPr/>
          <a:lstStyle/>
          <a:p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unser</a:t>
            </a:r>
            <a:r>
              <a:rPr lang="en-US" dirty="0" smtClean="0"/>
              <a:t> Modell optimal? </a:t>
            </a:r>
            <a:r>
              <a:rPr lang="en-US" dirty="0" err="1" smtClean="0"/>
              <a:t>Welche</a:t>
            </a:r>
            <a:r>
              <a:rPr lang="en-US" dirty="0" smtClean="0"/>
              <a:t> Parameter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nochmal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4"/>
          </p:nvPr>
        </p:nvSpPr>
        <p:spPr/>
        <p:txBody>
          <a:bodyPr/>
          <a:lstStyle/>
          <a:p>
            <a:r>
              <a:rPr lang="en-US" dirty="0" smtClean="0"/>
              <a:t>Parameter</a:t>
            </a:r>
            <a:endParaRPr lang="de-D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5"/>
          </p:nvPr>
        </p:nvSpPr>
        <p:spPr/>
        <p:txBody>
          <a:bodyPr/>
          <a:lstStyle/>
          <a:p>
            <a:r>
              <a:rPr lang="en-US" dirty="0" err="1" smtClean="0"/>
              <a:t>Täglich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den Code. </a:t>
            </a:r>
            <a:r>
              <a:rPr lang="en-US" dirty="0" err="1" smtClean="0"/>
              <a:t>Welcher</a:t>
            </a:r>
            <a:r>
              <a:rPr lang="en-US" dirty="0" smtClean="0"/>
              <a:t> Code hat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diesen</a:t>
            </a:r>
            <a:r>
              <a:rPr lang="en-US" dirty="0" smtClean="0"/>
              <a:t> </a:t>
            </a:r>
            <a:r>
              <a:rPr lang="en-US" dirty="0" err="1" smtClean="0"/>
              <a:t>Ergebnissen</a:t>
            </a:r>
            <a:r>
              <a:rPr lang="en-US" dirty="0" smtClean="0"/>
              <a:t> </a:t>
            </a:r>
            <a:r>
              <a:rPr lang="en-US" dirty="0" err="1" smtClean="0"/>
              <a:t>geführt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r>
              <a:rPr lang="en-US" dirty="0" smtClean="0"/>
              <a:t>Code/</a:t>
            </a:r>
            <a:r>
              <a:rPr lang="en-US" dirty="0" err="1" smtClean="0"/>
              <a:t>Modelle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2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MLflow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F72D-B296-4DD6-B38F-A2882695B383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18356" y="2190234"/>
            <a:ext cx="1851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>
                <a:solidFill>
                  <a:srgbClr val="092241"/>
                </a:solidFill>
                <a:latin typeface="San Francisco"/>
              </a:rPr>
              <a:t>MLflow</a:t>
            </a:r>
            <a:r>
              <a:rPr lang="de-DE" dirty="0" smtClean="0">
                <a:solidFill>
                  <a:srgbClr val="092241"/>
                </a:solidFill>
                <a:latin typeface="San Francisco"/>
              </a:rPr>
              <a:t> Tracking</a:t>
            </a:r>
            <a:endParaRPr lang="de-DE" b="0" i="0" dirty="0">
              <a:solidFill>
                <a:srgbClr val="092241"/>
              </a:solidFill>
              <a:effectLst/>
              <a:latin typeface="San Francisc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60467" y="219023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>
                <a:solidFill>
                  <a:srgbClr val="092241"/>
                </a:solidFill>
                <a:latin typeface="San Francisco"/>
              </a:rPr>
              <a:t>MLflow</a:t>
            </a:r>
            <a:r>
              <a:rPr lang="de-DE" dirty="0">
                <a:solidFill>
                  <a:srgbClr val="092241"/>
                </a:solidFill>
                <a:latin typeface="San Francisco"/>
              </a:rPr>
              <a:t> Projects</a:t>
            </a:r>
            <a:endParaRPr lang="de-DE" b="0" i="0" dirty="0">
              <a:solidFill>
                <a:srgbClr val="092241"/>
              </a:solidFill>
              <a:effectLst/>
              <a:latin typeface="San Francisc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2625" y="2190234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>
                <a:solidFill>
                  <a:srgbClr val="092241"/>
                </a:solidFill>
                <a:latin typeface="San Francisco"/>
              </a:rPr>
              <a:t>MLflow</a:t>
            </a:r>
            <a:r>
              <a:rPr lang="de-DE" dirty="0">
                <a:solidFill>
                  <a:srgbClr val="092241"/>
                </a:solidFill>
                <a:latin typeface="San Francisco"/>
              </a:rPr>
              <a:t> Models</a:t>
            </a:r>
            <a:endParaRPr lang="de-DE" b="0" i="0" dirty="0">
              <a:solidFill>
                <a:srgbClr val="092241"/>
              </a:solidFill>
              <a:effectLst/>
              <a:latin typeface="San Francisc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356" y="2559566"/>
            <a:ext cx="1918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666666"/>
                </a:solidFill>
                <a:latin typeface="San Francisco"/>
              </a:rPr>
              <a:t>Record and query experiments: code, data, config, and results.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3660467" y="2559566"/>
            <a:ext cx="19465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San Francisco"/>
              </a:rPr>
              <a:t>Packaging format for reproducible runs on any platform.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6427325" y="2559566"/>
            <a:ext cx="17350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San Francisco"/>
              </a:rPr>
              <a:t>General format for sending models to diverse deployment tools.</a:t>
            </a:r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6427325" y="43138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404040"/>
                </a:solidFill>
                <a:latin typeface="Source Sans Pro"/>
              </a:rPr>
              <a:t>MLflow</a:t>
            </a:r>
            <a:r>
              <a:rPr lang="de-DE" dirty="0">
                <a:solidFill>
                  <a:srgbClr val="404040"/>
                </a:solidFill>
                <a:latin typeface="Source Sans Pro"/>
              </a:rPr>
              <a:t> Model </a:t>
            </a:r>
            <a:r>
              <a:rPr lang="de-DE" dirty="0" smtClean="0">
                <a:solidFill>
                  <a:srgbClr val="404040"/>
                </a:solidFill>
                <a:latin typeface="Source Sans Pro"/>
              </a:rPr>
              <a:t>Registry</a:t>
            </a:r>
            <a:endParaRPr lang="de-DE" dirty="0">
              <a:solidFill>
                <a:srgbClr val="404040"/>
              </a:solidFill>
              <a:latin typeface="Source Sans Pro"/>
            </a:endParaRPr>
          </a:p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6427325" y="4595445"/>
            <a:ext cx="1735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latin typeface="San Francisco"/>
              </a:rPr>
              <a:t>dev-Branch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3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Placeholder 42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400" b="2400"/>
          <a:stretch>
            <a:fillRect/>
          </a:stretch>
        </p:blipFill>
        <p:spPr>
          <a:xfrm>
            <a:off x="764456" y="2044521"/>
            <a:ext cx="1422400" cy="1354138"/>
          </a:xfrm>
          <a:prstGeom prst="rect">
            <a:avLst/>
          </a:prstGeom>
        </p:spPr>
      </p:pic>
      <p:pic>
        <p:nvPicPr>
          <p:cNvPr id="42" name="Picture Placeholder 41"/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3337" b="3337"/>
          <a:stretch>
            <a:fillRect/>
          </a:stretch>
        </p:blipFill>
        <p:spPr>
          <a:xfrm>
            <a:off x="2838400" y="2044521"/>
            <a:ext cx="1450975" cy="1354138"/>
          </a:xfrm>
          <a:prstGeom prst="rect">
            <a:avLst/>
          </a:prstGeom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19"/>
          </p:nvPr>
        </p:nvPicPr>
        <p:blipFill>
          <a:blip r:embed="rId4"/>
          <a:srcRect l="4245" r="424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9" name="Picture Placeholder 38"/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t="5136" b="5136"/>
          <a:stretch>
            <a:fillRect/>
          </a:stretch>
        </p:blipFill>
        <p:spPr>
          <a:xfrm>
            <a:off x="6740525" y="2044700"/>
            <a:ext cx="1585913" cy="1354138"/>
          </a:xfrm>
          <a:prstGeom prst="rect">
            <a:avLst/>
          </a:prstGeom>
        </p:spPr>
      </p:pic>
      <p:pic>
        <p:nvPicPr>
          <p:cNvPr id="36" name="Picture Placeholder 35"/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l="4162" r="416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5" name="Picture Placeholder 34"/>
          <p:cNvPicPr>
            <a:picLocks noGrp="1" noChangeAspect="1"/>
          </p:cNvPicPr>
          <p:nvPr>
            <p:ph type="pic" sz="quarter" idx="25"/>
          </p:nvPr>
        </p:nvPicPr>
        <p:blipFill>
          <a:blip r:embed="rId7"/>
          <a:srcRect l="11767" r="1176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4" name="Picture Placeholder 33"/>
          <p:cNvPicPr>
            <a:picLocks noGrp="1" noChangeAspect="1"/>
          </p:cNvPicPr>
          <p:nvPr>
            <p:ph type="pic" sz="quarter" idx="27"/>
          </p:nvPr>
        </p:nvPicPr>
        <p:blipFill>
          <a:blip r:embed="rId8"/>
          <a:srcRect l="20561" r="20561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1" name="Picture Placeholder 30"/>
          <p:cNvPicPr>
            <a:picLocks noGrp="1" noChangeAspect="1"/>
          </p:cNvPicPr>
          <p:nvPr>
            <p:ph type="pic" sz="quarter" idx="29"/>
          </p:nvPr>
        </p:nvPicPr>
        <p:blipFill>
          <a:blip r:embed="rId9"/>
          <a:srcRect l="1348" r="1348"/>
          <a:stretch>
            <a:fillRect/>
          </a:stretch>
        </p:blipFill>
        <p:spPr>
          <a:xfrm>
            <a:off x="7009531" y="3965626"/>
            <a:ext cx="1317625" cy="1354138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mlflow</a:t>
            </a:r>
            <a:r>
              <a:rPr lang="en-US" dirty="0" smtClean="0"/>
              <a:t> tracking</a:t>
            </a:r>
            <a:endParaRPr lang="de-D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Code Version</a:t>
            </a:r>
            <a:endParaRPr lang="de-D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smtClean="0"/>
              <a:t>Start &amp; End Time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smtClean="0"/>
              <a:t>Source Command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6"/>
          </p:nvPr>
        </p:nvSpPr>
        <p:spPr>
          <a:xfrm>
            <a:off x="6740899" y="5319683"/>
            <a:ext cx="1872208" cy="432048"/>
          </a:xfrm>
        </p:spPr>
        <p:txBody>
          <a:bodyPr/>
          <a:lstStyle/>
          <a:p>
            <a:r>
              <a:rPr lang="en-US" dirty="0" smtClean="0"/>
              <a:t>Environment</a:t>
            </a:r>
            <a:endParaRPr lang="de-DE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 smtClean="0"/>
              <a:t>Artifacts</a:t>
            </a:r>
            <a:endParaRPr 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27C2-14D3-470C-94B1-FE8F267AC6FA}" type="datetime1">
              <a:rPr lang="de-DE" smtClean="0"/>
              <a:t>21.10.2019</a:t>
            </a:fld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ReginAI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6" name="AutoShape 2" descr="data:image/png;base64,iVBORw0KGgoAAAANSUhEUgAAAOEAAADhCAMAAAAJbSJIAAAAilBMVEX///9AsUk9sEYwrTs1rj84r0I3r0Ezrj4trDj8/vz3/Pfv+PD1+/UrrDbm9OfF5cdkvmpbu2JUuFva79ve8N+l16iw3LPq9utKtVLU7NZqwHDN6c9GtE+V0Jl7xoCd06C94b95xn6W0Zq237mLzI/H5smp2axZul+DyYhov25xwna437t6xoAcqSpLVwoxAAARxUlEQVR4nNVd2YKquhJtEpIwCCIqouI80fbd//97V5AhQMACFXLW0x6wm2WSSs318/N96Je/6zG8Ozc/UGL47uT3f+edN14uDL2HF/g+1oFFCUJIyfD4CyEMaxp17xtvufjP8zRCTakBQpRp6La9LkdDv+V7+FNJHceYJ2EMTXbr//Ja2jfWRDGmSTV89+yh37Qz9BC/ohixZNjZzYZ+VzH08YHbY4ZZfcLT0GuKD5Iqm8zlW8nZmf47cX/f4L/qQ1PUeBh5kpqzN3p7+dcYnRyLohu3hAsLafdF5cGF8/IwZiQxOsuyW+2jjx/bD++5f9s+Foso1WWEHcaEI2X3S28s6mGHRI2OF7px/7hkz2X4X3Wn7SwwxceXhF3BZu8V07uVHC085v75NxEpBK0rH/ljIHmTLiRWvAEvyelBS0UHcrl/H+P8BXeVT61RG4qPH+GfBuJohywXjdqe+58bRwH/Vu6NGWlF8cHxti//jB5gbDAn+pHP/de+oIQSpbJTFz7w1sg5OsseucXwkMq/AubvQr+4REiblz9tTlpSVJC1rV4+X8TUwQUWyOcMg7/KhYC35YM0+lXLD70CQdfejqMZWiV5yHh5MqmeMnVSXgD9TttSRGwy7Yvh5XpwEVNzmYg4AmPRnU5I5Rw57cRN/GusTY9SdbHe3X38XEsSvnpzpJS//l3rNYzA3H4lzmh6PSCNIot7/aXImkeVJTzWGv3NQKx6wX4Z+nLn8rf9XbSEWvnCOMPV0zKw06tQfYI7HLZI7SyoAxFa6N9VEFb+cb3iLDhe+Fp6aPsOwQe0zSDcYpgChQyX3+etFYzBVgIXQj+YOUwtcVQPpWe2YCu4HiTo62qswt65vMKqkEnpgfdXMAKy9l94+dN4Btkc+uXOstOI/NJH3pCiReCKtvs+fE1V3Ptx/9p9Ym8SXQCR0sPHTxF8UDx/nGGAYic8trTbZm8360+658bOm5KjZd7xohdTvH+YoJ7/bESw5oferMnhp+8dbJV20umTBCOR+lmPo1m06aJQgxvum1y3l9I9sf4sQUWhv58I52Q/Y1G1WhGxWuyUtt4LCMXb+6u4yVTKmchoLXhJm7EIPk7wcRnd3r375/+yq3UqYkjAv8Bo7bkAgTrvbdQrxpm4nwp0EcRt0tmxMZzi/LM0FkWCI2lsaZhFYeFPUPx9xyo+WQrLXnspYMi8/OGdhZ197W9brGemnvyvPrKnl9Pu4CoU07cPp7rqTvDyMIVyhmsBQ8pd6A/jHmG0axMXM2bj4z3AzfHhl2Dh698kxjT6ellmbwoYIk7ptJ+xCpUeqp78RoyW8xXG75DEx24En7KPY1hVuAinOHnpF0Dw5K/t0TD3B4y7b9eCuxYM3Y2/1kaGmFuuVfaCBAcdtGJ9fyetgjY8rJb7JsbheTk07lKWS2oj4Y8YDbumVESWVzeOiLQPi++SN26SNPwxvMTPR6LmHUeRMXasThzRpK1yk/l1m24LlfPsRQ4axJT3Pe/r307rqG7b/Ro7u4xZdh9UGfJOQh8pzP9MZGG56sJRK/u7mpFrWKxBa2P5zrBVQnYfy9u6TDoYylob1w1niePMW13RvJGTf2L/76PRL91j7SM3PvwoXrhvML8QntYTitMKKaUqszjzb9NFXDdhtG29VSlYtzH5EGfuhzA1jJniT37v2/B83M2v8+969C5u2xgj2JQLqfBTujeeLsxRf/EtI4SliWVACuykjDNfAyIM//Nef+Jr2NN26ioBeRxGNE4AQipWJqE3cF5rizSxGBokwSgkj5tbCw7z9QBRrCraeZBR8NrnsH5Y4vdro5+wX3itZCp96SY2nI1sqcjrVhYHfhUGl4xdjFnQQt4U0s/+M1i4LSjiIYV/Z5gtKCL0hgwxFsuxN9+E94kboE5mdVfoLSiq3WPg+r/IzfkwIiLdlI1ff+CDGN3gFNvZ+8bsLxdOnFtelKj+VSx8sEQl4MDiYrxxFJWzIHJnU0tz8xOw4a5jDFhE3f4LAwtHfneSuwc2qUpeSa/oA6KoQs0ivvJomJfzBOP0K0NOdkemLlFaTq/oB3uwAmc1LaLtrRRMCxsiU74Tjyn6QNCuE3ZQiqTWFrbnLq7oSFr2hSyejns0WMkOOClVLE7tq2OV030i5HUGRizPtH7vCR4GNMiqCiMZTo1FreYu+ijxUP18kgccS+A+RYHIrq07yNym3jxsR3dQ5Rx6FMWxmppNzlUaPL4EdbiEshi/MN2mUKSUYVfj29Iy0TlT+0/RLWEG1N4skZ24qLlStezhUTDsHo0wh+1T8a0fir8fLlg/6b10pQqggopFsqZGL+K+jj4tpjoA5SkTWsIr4ddTKGqSACHo3uejKjku4q+nQ4D1m7Bhwkb81jfhIuLhtBghjqCABhMmE4yF2YNkwNx4EUzQIvLbVM8VAOEiirf0gNiBTEXOEF7gzBe+Fxb1qFI4+HOMQAw5afr3L9dUBIVZhIWy9R0BnUT0mz2/JWqmmI3LXw/Cq4FVUQFs0IWhZQtD+BLJ0iIyXzJB+sQWImyyO2BqKSh3VSz52izCdoMrokKIUkEryNyKV7WQ/HPPvh6E73Ld9RwEtbgVZMrYikQh8Eyc2lmSIRq6ZUMDrpBFpM8FMpTo6+C8/Zunw8naDlYgBoAJ6a+RpFkkFkV+P44i+4QEUkqYHCuArEkiwomfl/wv+/AJI7yV7Qoso1r2X0WijKV2L1ev7LDSCTRlaYaTwwQcxES6pFKJUwFmJRHqQWIdfUNYU11CHNVf5H+tEZ3TiVUuk5QBEGkaq6bTPAXKF5290YYh2jEZ/quYARjGouaUP8gERNY+K2asSwPDfb1N45O34aSuVRYoozh5jlMHZEKNa7CIh9J54L4J+lv8GZeAZt+EfPAA29Qyf3RurYlfsJP0TRKrgQfGe4WwmK4Ebflj5EvNioVutpt+Ry2KDPvE6DVBhe1/FpkoLddGG5n6rsp338cA2Bd0nndbqfYdmybLyxmPcgEgah4HLIkaIlHAzXvq79ImwwFEDVolTyFVeOM94+ZkmNSL16hx0RfgPrsZISQ+ac9LlQ4dM6yDsBlOCcHPOTLwfZ6gybku4qNYNjSkgQGp748ufOTzlsMswJyLO+qCUG79IA8gSs2Pg0hB4b5QVKg6PWNFk/Sy+PkBaKbKz40WavafeeN87uiKWpL59HOI450lhkGB4O65s1GQkzJdS57E/RIguvdPoUNOVtxAOF17psnpFP7hkiWbGHI7UD9wRXmcCidbeUIOSOM+7nF9xasIlqxXBI+6DCAxQ2NVfJzKF3GqYN6GoeGUVrzSw0pCtGFYIfiQNo605y9FC4Z6leBDW2tZAN4/4Az1lVAoabKq3CnAslRf1WUlSl5DtIHc+BEOtZakJbdAPQMZ1pdp0oPcwuYAYzjy63azpJ7gHJBuy9Fz+r1ml1rSGoYJIKn7zyc3wn2qdu6/1Bcgsfzk0ZOgK4w4FCUTILH8IH14qlQObR5wktXGF3bWLiHP/jVXpSXP675nwsx+CQAo9SqkVR4LO5WrOnEUwU+XAcfXKg0qaJ5jvguFlSWbzLFkWdAZAG4aevzROSeMucqWPfdzT7HCZAwB/4DqEpj3YxTGMs2T2jyuO9gE8bVdMgGSghn5ep1Ca+zlM2iYZ4FHJSqSBi4ukBjwY6XOjPFhJ/2sIa5AzY6sDuRK6U8ECBolSg1+WJHamVew1y7TMnXtmYrJpLwRfwG5GNGotKi4l914CsYm6wia3DjiCpuBYQKU0rig6bkPi6mk6aZMq1KlPIjCcS8lxIHBZ4wQaVvBWTtnybQSHkSI+fsMmyUZcDSoVN7lEUgJA2w6pEpPjS+91J2D2LFk0edJqvUF7oMBonYnl0AeDWdu0S0zDrIeTXQQFk2AeKES+cH1WkfWsXjgPD9RcuTbppCaEpY0KOEjqcwt6qDGPIilDZcjLQdAPfpZIloK028qY+DMOXqsI0KSOaVARTNpQyX+YhHlPxlzhSHWf0eaJiwg5c4o1VxGnLtDXHipezdr+Dp1HnOIEypXxXK3Y+4hLW1KfTyRqf4Ckh/MJwTnIRyaVs4Y/qasxsh0ECEam4IyP9vPLJNLWbGoh1Uyl1BVSwCp6+LLl/W0+jfrLRBlDiMcnCTleAENFeZbVadZG9nG3Sf9x90hh/HWA7SEKODWJ2nEkDsX04OMmC8hR9ApLOrSSTp7VlW6zncBwmQnk4x5QActYalIJHZ55O6YoiNSJdJMOY/hgZaw1N47Lg3KKmUrvckpvcvjMh3B2mGVu9FG2zTzkQrGNCJNmtyTM6zNNy4F6B8rn839MUVfEvr0kLOumMLGz1fS70dqLmdOon2eLvrgNyRMzAha0YaEpX8URsdTz/55YIoglVspjE9JMLXSkzkTboO0MsgdtgYK2pJOVKqVNbkSe+kSc1kfNn0BZlMoYi/9Ot1+YgdIMrtqpCE0YHg/BI5LaJSLdYUoT6vjsYXJG1PA3gR4QmSj40ycZ5RqCJEDqOuIrLcB7kKLmiqzTUXc0Sy5XmKjo/c2ycmrgZslV8Zk86jJb0jNjmchGBskoc+BNrzmjHsBapLh0qP7dHggMkCRSX0GZaslrNmkmbGV2MrI7d2iEmemCVdj0qRC1xmXqdKWOmLJpOc7A9wl+VUDvYMlbgye1iBmzSgq87a/C2BPz/jNmrvL2X9bX2VVlqnLO9d7idOjhjqHGRTPJXzZgVSfncIJ1dQCzTRfg6/ed3o7iy22KDQiry/W860fDX9NeKaKN38lUbcniQoXMtGbtnmp0fJvswoow0xN09wKopYovSS8HdoQ7NLo2Jit/3bbZHNb0WiyBBhb//Yf5SKC2Wrk0/vNuKfr8f508h44nfbj9fTrTrip32psl3yx6lc4tRu++nLuQ4zR4K6YDEbYbt48IiA9xPTvu/VCBt/h0m1zBJUXCimHi6ViMtnOLwPPJpu3nfEIH/EYJXsh8qAZPHiOp8OELaaTlgvYpnwiiyeiiKdmYX8VJkJzZBh6MiJd1w1jZC7s5fg03xw+3MZ1dG4/F7hNvy67dMcikt74KPDdiRNjcvMDRLEWzYCihODz5zQc3QvaTugUNdhpQsXlk1okqAj+EYo+NS53POkwEPiFSVFBWDoEqV7aFPdBKvpE6H/dhR9otmMBeskpIrAtRGD0rbHc0WDuSbfB3OIWQk1YFLdg1T6s40jC7hMiFvOuw9W7zARcF4zONHoKKVNhjtfpQK63qJ2OxhHslP9aCLKluSmQulQFMeu+b0dSX24IbjcalwPt6IbnpnNnvjZIcnVMEtO7ZwNVv8X47Gud6UU1B12VEk6gpv5SSAV8+hHGbuFp+kK62pfjL8LwuXiiX/SGIf6b8UmbQ4KaTOe/mzCmOGdvLVpNc7nf3X3K6Dvsol/yTpen/M5IYx2ntsric/a1hdHkHm528wi74/ng+NjSMEVvslNqW81BYU7SzoKJdwCWjiR8E0QoVSNQGg36fJtaAvXNrNB0imuqMkBqAHoF1CSsxyil+DzNkDZ3feJ9gtFGjcVN0uET1OauNyD1AwQjd15EMTG+9KFJ8UDvnsEURuSxTOO+4nlJgwBpn0u227IsYwjSCb0fEOWTztoNTlNwoGrb10Fvnw0pXP8lIR1Ia6Y+gFefdpCNk9AxZOhCD+hmLjXDfqrQ0MSyrwKpXyxMhk1a+i5I8M2MZXjazteAvxx8hvRm+ibQ14e9ggr/vgfV/3pO/XFIUYO0HobcLZyODr8PgJB+SgQ9ZRh5ipioK8JXsNjWDCn/KvCtz6qWtd/3ViW45yl++pX0uVURPvSf72mee+OIsDPMtOxZ2N0P34afNmCR9exufZsj0vz9YPxijiF912fdyA9PhuUXwd4E35KrlN3lSOIyPfedyFENEFZlKl1dH3DX4KaYHsFutzDr92B6Dv0QSUSxf5ayRfNs7ry/koho/nktT/JgGfbV0d4IdyJmBRuJ6T1hjkNfbc8yCqailSeRbGmEvT87ChYUNdSQUzF1D9elDBmfLWAur+dfxcKM1hJFiDJs0dt2N7Zl35p1MBbL/TxcuYGAX+A726N3+Ta3/wOs8P1jdWLp3Q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654425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Text Placeholder 21"/>
          <p:cNvSpPr txBox="1">
            <a:spLocks/>
          </p:cNvSpPr>
          <p:nvPr/>
        </p:nvSpPr>
        <p:spPr bwMode="gray">
          <a:xfrm>
            <a:off x="6717605" y="3429000"/>
            <a:ext cx="1872208" cy="432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199" rtl="0" eaLnBrk="1" latinLnBrk="0" hangingPunct="1">
              <a:spcBef>
                <a:spcPts val="800"/>
              </a:spcBef>
              <a:buClr>
                <a:srgbClr val="CF022B"/>
              </a:buClr>
              <a:buSzPct val="90000"/>
              <a:buFont typeface="Arial" panose="020B0604020202020204" pitchFamily="34" charset="0"/>
              <a:buNone/>
              <a:tabLst/>
              <a:defRPr sz="1400" b="0" kern="120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9" rtl="0" eaLnBrk="1" latinLnBrk="0" hangingPunct="1">
              <a:spcBef>
                <a:spcPts val="800"/>
              </a:spcBef>
              <a:buClr>
                <a:schemeClr val="accent4"/>
              </a:buClr>
              <a:buSzPct val="100000"/>
              <a:buFont typeface="Arial" panose="020B0604020202020204" pitchFamily="34" charset="0"/>
              <a:buNone/>
              <a:tabLst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3713" marR="0" indent="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r-FR" sz="160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8525" indent="0" algn="l" defTabSz="91419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marR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2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C9765A3788349A9AD7B934A6C91F2" ma:contentTypeVersion="5" ma:contentTypeDescription="Create a new document." ma:contentTypeScope="" ma:versionID="53b648564f1ef3cf4151f85abbe72ab8">
  <xsd:schema xmlns:xsd="http://www.w3.org/2001/XMLSchema" xmlns:xs="http://www.w3.org/2001/XMLSchema" xmlns:p="http://schemas.microsoft.com/office/2006/metadata/properties" xmlns:ns3="c7bb8007-c3b7-48dc-bc79-8355da854ba1" xmlns:ns4="c6858ca8-3f38-467e-a348-acd201e12d22" targetNamespace="http://schemas.microsoft.com/office/2006/metadata/properties" ma:root="true" ma:fieldsID="a20a79d753063f2719e9be3277ac12cf" ns3:_="" ns4:_="">
    <xsd:import namespace="c7bb8007-c3b7-48dc-bc79-8355da854ba1"/>
    <xsd:import namespace="c6858ca8-3f38-467e-a348-acd201e12d2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b8007-c3b7-48dc-bc79-8355da854b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58ca8-3f38-467e-a348-acd201e12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5EDD3A-6194-486A-99CC-204FBB9310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F97C54-5E97-4343-81F0-090890A1C2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bb8007-c3b7-48dc-bc79-8355da854ba1"/>
    <ds:schemaRef ds:uri="c6858ca8-3f38-467e-a348-acd201e12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A6A43B-3226-4661-A377-A3D8607611EE}">
  <ds:schemaRefs>
    <ds:schemaRef ds:uri="http://schemas.microsoft.com/office/2006/documentManagement/types"/>
    <ds:schemaRef ds:uri="c6858ca8-3f38-467e-a348-acd201e12d2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c7bb8007-c3b7-48dc-bc79-8355da854ba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0</TotalTime>
  <Words>605</Words>
  <Application>Microsoft Office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FontAwesome</vt:lpstr>
      <vt:lpstr>San Francisco</vt:lpstr>
      <vt:lpstr>Source Sans Pro</vt:lpstr>
      <vt:lpstr>Tahoma</vt:lpstr>
      <vt:lpstr>Wingdings</vt:lpstr>
      <vt:lpstr>FR_Template_SopraSteria_Consulting_SopraHR</vt:lpstr>
      <vt:lpstr>Mlflow   </vt:lpstr>
      <vt:lpstr>Was Machen wir heute?</vt:lpstr>
      <vt:lpstr>Was ist, und kann, mlflow?</vt:lpstr>
      <vt:lpstr>PowerPoint Presentation</vt:lpstr>
      <vt:lpstr>Das problem – Beispiel Masterarbeit</vt:lpstr>
      <vt:lpstr>Das problem – Beispiel Masterarbeit</vt:lpstr>
      <vt:lpstr>Dynamischer prozess</vt:lpstr>
      <vt:lpstr>MLflow</vt:lpstr>
      <vt:lpstr>Was kann mlflow tracking</vt:lpstr>
      <vt:lpstr>Was kann mlflow projects</vt:lpstr>
      <vt:lpstr>Mlflow serving</vt:lpstr>
      <vt:lpstr>Mlflow Model registry</vt:lpstr>
      <vt:lpstr>Mlflow workshop</vt:lpstr>
      <vt:lpstr>Ganz kurz, ganz schnell - Logging</vt:lpstr>
      <vt:lpstr>Ganz kurz, ganz schnell – scikit learn model</vt:lpstr>
      <vt:lpstr>Ganz kurz, ganz schnell – lokaler server</vt:lpstr>
      <vt:lpstr>Ganz kurz, ganz schnell – Docker</vt:lpstr>
      <vt:lpstr>README time!</vt:lpstr>
      <vt:lpstr>Zukunft</vt:lpstr>
      <vt:lpstr>Zukunft</vt:lpstr>
      <vt:lpstr>Google analytics</vt:lpstr>
    </vt:vector>
  </TitlesOfParts>
  <Company>Sopra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Toolbox</dc:title>
  <dc:creator>mladril</dc:creator>
  <cp:lastModifiedBy>SAIVE Yannick</cp:lastModifiedBy>
  <cp:revision>427</cp:revision>
  <cp:lastPrinted>2014-12-11T13:29:41Z</cp:lastPrinted>
  <dcterms:created xsi:type="dcterms:W3CDTF">2016-05-13T14:24:55Z</dcterms:created>
  <dcterms:modified xsi:type="dcterms:W3CDTF">2019-10-21T16:36:53Z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0x010100E84C9765A3788349A9AD7B934A6C91F2</vt:lpwstr>
  </property>
  <property fmtid="{D5CDD505-2E9C-101B-9397-08002B2CF9AE}" pid="3" name="Source F2F">
    <vt:lpwstr>125;#Corp / Identité visuelle (DCOM)|ef95a2a1-6382-42b5-8db1-a32e0b92c190</vt:lpwstr>
  </property>
  <property fmtid="{D5CDD505-2E9C-101B-9397-08002B2CF9AE}" pid="4" name="jc82b7512bbf4ac681d1c9d7dd17faba">
    <vt:lpwstr/>
  </property>
  <property fmtid="{D5CDD505-2E9C-101B-9397-08002B2CF9AE}" pid="5" name="Type d'application">
    <vt:lpwstr/>
  </property>
  <property fmtid="{D5CDD505-2E9C-101B-9397-08002B2CF9AE}" pid="6" name="SOP-LangueDuContenu">
    <vt:lpwstr>7;#Anglais|2d40f1a4-5911-4b26-9306-aa16e6c41576</vt:lpwstr>
  </property>
  <property fmtid="{D5CDD505-2E9C-101B-9397-08002B2CF9AE}" pid="7" name="Métier">
    <vt:lpwstr/>
  </property>
  <property fmtid="{D5CDD505-2E9C-101B-9397-08002B2CF9AE}" pid="8" name="SOP_x002d_TypeDeDocument">
    <vt:lpwstr/>
  </property>
  <property fmtid="{D5CDD505-2E9C-101B-9397-08002B2CF9AE}" pid="9" name="SOP-SecteurDActivite">
    <vt:lpwstr/>
  </property>
  <property fmtid="{D5CDD505-2E9C-101B-9397-08002B2CF9AE}" pid="10" name="SOP_x002d_PerimetreEntite">
    <vt:lpwstr/>
  </property>
  <property fmtid="{D5CDD505-2E9C-101B-9397-08002B2CF9AE}" pid="11" name="SOP-PerimetreEntite">
    <vt:lpwstr/>
  </property>
  <property fmtid="{D5CDD505-2E9C-101B-9397-08002B2CF9AE}" pid="12" name="SOP-TypeDeDocument">
    <vt:lpwstr/>
  </property>
</Properties>
</file>