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6795D07-F188-9E45-8F84-8923C3E8B6C9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8C725D6-5F87-954C-88DC-B640C8D93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5D07-F188-9E45-8F84-8923C3E8B6C9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25D6-5F87-954C-88DC-B640C8D93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5D07-F188-9E45-8F84-8923C3E8B6C9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25D6-5F87-954C-88DC-B640C8D93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5D07-F188-9E45-8F84-8923C3E8B6C9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25D6-5F87-954C-88DC-B640C8D93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795D07-F188-9E45-8F84-8923C3E8B6C9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8C725D6-5F87-954C-88DC-B640C8D93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5D07-F188-9E45-8F84-8923C3E8B6C9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25D6-5F87-954C-88DC-B640C8D93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5D07-F188-9E45-8F84-8923C3E8B6C9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25D6-5F87-954C-88DC-B640C8D93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5D07-F188-9E45-8F84-8923C3E8B6C9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25D6-5F87-954C-88DC-B640C8D93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5D07-F188-9E45-8F84-8923C3E8B6C9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25D6-5F87-954C-88DC-B640C8D93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6795D07-F188-9E45-8F84-8923C3E8B6C9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8C725D6-5F87-954C-88DC-B640C8D93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6795D07-F188-9E45-8F84-8923C3E8B6C9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8C725D6-5F87-954C-88DC-B640C8D93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795D07-F188-9E45-8F84-8923C3E8B6C9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8C725D6-5F87-954C-88DC-B640C8D93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33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66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58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必要なのは師弟関係ではなく対等な関係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日々進歩する技術を習得するのに、年齢や経験は無関係です。</a:t>
            </a:r>
            <a:endParaRPr kumimoji="1" lang="en-US" altLang="ja-JP" dirty="0" smtClean="0"/>
          </a:p>
          <a:p>
            <a:r>
              <a:rPr lang="ja-JP" altLang="en-US" dirty="0" smtClean="0"/>
              <a:t>若者も老人も、同じスタートラインに立っていると考えましょう。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同時に学ぶと、若者と同じ速さで学ぶことの難しさに気づくでしょう。</a:t>
            </a:r>
            <a:endParaRPr lang="en-US" altLang="ja-JP" dirty="0" smtClean="0"/>
          </a:p>
          <a:p>
            <a:r>
              <a:rPr lang="ja-JP" altLang="en-US" dirty="0" smtClean="0"/>
              <a:t>経験の浅いエンジニアに対しても、その人なりの努力や知識をリスペクトしましょう。</a:t>
            </a:r>
            <a:endParaRPr lang="en-US" altLang="ja-JP" dirty="0" smtClean="0"/>
          </a:p>
          <a:p>
            <a:r>
              <a:rPr kumimoji="1" lang="ja-JP" altLang="en-US" dirty="0" smtClean="0"/>
              <a:t>上司と部下という立場は、責任や給料の違いであり、エンジニアとしては対等であると心がけたいです。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193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88869"/>
          </a:xfrm>
        </p:spPr>
        <p:txBody>
          <a:bodyPr>
            <a:normAutofit fontScale="90000"/>
          </a:bodyPr>
          <a:lstStyle/>
          <a:p>
            <a:r>
              <a:rPr kumimoji="1" lang="ja-JP" altLang="en-US"/>
              <a:t>メモ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1678" y="1325367"/>
            <a:ext cx="10178322" cy="4554226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老害エンジニアの典型</a:t>
            </a:r>
            <a:endParaRPr lang="en-US" altLang="ja-JP" dirty="0"/>
          </a:p>
          <a:p>
            <a:r>
              <a:rPr kumimoji="1" lang="ja-JP" altLang="en-US" dirty="0"/>
              <a:t>知識と経験がもたらすもの</a:t>
            </a:r>
            <a:endParaRPr kumimoji="1" lang="en-US" altLang="ja-JP" dirty="0"/>
          </a:p>
          <a:p>
            <a:r>
              <a:rPr lang="ja-JP" altLang="en-US" dirty="0"/>
              <a:t>エンジニアの上下関係</a:t>
            </a:r>
            <a:endParaRPr lang="en-US" altLang="ja-JP" dirty="0"/>
          </a:p>
          <a:p>
            <a:r>
              <a:rPr kumimoji="1" lang="ja-JP" altLang="en-US" dirty="0"/>
              <a:t>こだわりの災い</a:t>
            </a:r>
            <a:endParaRPr kumimoji="1" lang="en-US" altLang="ja-JP" dirty="0"/>
          </a:p>
          <a:p>
            <a:r>
              <a:rPr lang="ja-JP" altLang="en-US" dirty="0"/>
              <a:t>縛りプレイ</a:t>
            </a:r>
            <a:endParaRPr lang="en-US" altLang="ja-JP" dirty="0"/>
          </a:p>
          <a:p>
            <a:r>
              <a:rPr kumimoji="1" lang="ja-JP" altLang="en-US" dirty="0"/>
              <a:t>一本の道筋</a:t>
            </a:r>
            <a:endParaRPr kumimoji="1" lang="en-US" altLang="ja-JP" dirty="0"/>
          </a:p>
          <a:p>
            <a:r>
              <a:rPr kumimoji="1" lang="ja-JP" altLang="en-US" dirty="0"/>
              <a:t>「なんで」という問いに答えはない</a:t>
            </a:r>
            <a:endParaRPr kumimoji="1" lang="en-US" altLang="ja-JP" dirty="0"/>
          </a:p>
          <a:p>
            <a:r>
              <a:rPr lang="ja-JP" altLang="en-US" dirty="0"/>
              <a:t>古い技術と新しい技術</a:t>
            </a:r>
            <a:endParaRPr lang="en-US" altLang="ja-JP" dirty="0"/>
          </a:p>
          <a:p>
            <a:r>
              <a:rPr lang="ja-JP" altLang="en-US" dirty="0"/>
              <a:t>老害エンジニアの撃退方法</a:t>
            </a:r>
            <a:endParaRPr lang="en-US" altLang="ja-JP" dirty="0"/>
          </a:p>
          <a:p>
            <a:r>
              <a:rPr kumimoji="1" lang="ja-JP" altLang="en-US" dirty="0"/>
              <a:t>思考停止</a:t>
            </a:r>
            <a:endParaRPr kumimoji="1" lang="en-US" altLang="ja-JP" dirty="0"/>
          </a:p>
          <a:p>
            <a:r>
              <a:rPr lang="ja-JP" altLang="en-US" dirty="0"/>
              <a:t>視野を広げる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0022047"/>
      </p:ext>
    </p:extLst>
  </p:cSld>
  <p:clrMapOvr>
    <a:masterClrMapping/>
  </p:clrMapOvr>
</p:sld>
</file>

<file path=ppt/theme/theme1.xml><?xml version="1.0" encoding="utf-8"?>
<a:theme xmlns:a="http://schemas.openxmlformats.org/drawingml/2006/main" name="バッジ">
  <a:themeElements>
    <a:clrScheme name="バッジ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バッジ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バッ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</TotalTime>
  <Words>154</Words>
  <Application>Microsoft Macintosh PowerPoint</Application>
  <PresentationFormat>ワイド画面</PresentationFormat>
  <Paragraphs>18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Gill Sans MT</vt:lpstr>
      <vt:lpstr>Impact</vt:lpstr>
      <vt:lpstr>Arial</vt:lpstr>
      <vt:lpstr>バッジ</vt:lpstr>
      <vt:lpstr>PowerPoint プレゼンテーション</vt:lpstr>
      <vt:lpstr>PowerPoint プレゼンテーション</vt:lpstr>
      <vt:lpstr>必要なのは師弟関係ではなく対等な関係</vt:lpstr>
      <vt:lpstr>メモ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池田公平</dc:creator>
  <cp:lastModifiedBy>池田公平</cp:lastModifiedBy>
  <cp:revision>1</cp:revision>
  <dcterms:created xsi:type="dcterms:W3CDTF">2018-01-05T03:09:56Z</dcterms:created>
  <dcterms:modified xsi:type="dcterms:W3CDTF">2018-01-05T03:11:22Z</dcterms:modified>
</cp:coreProperties>
</file>