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0" r:id="rId3"/>
    <p:sldId id="257" r:id="rId4"/>
    <p:sldId id="258" r:id="rId5"/>
    <p:sldId id="259" r:id="rId6"/>
    <p:sldId id="260" r:id="rId7"/>
    <p:sldId id="261" r:id="rId8"/>
    <p:sldId id="262" r:id="rId9"/>
    <p:sldId id="263" r:id="rId10"/>
    <p:sldId id="266" r:id="rId11"/>
    <p:sldId id="265" r:id="rId12"/>
    <p:sldId id="264" r:id="rId13"/>
    <p:sldId id="267"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682"/>
  </p:normalViewPr>
  <p:slideViewPr>
    <p:cSldViewPr snapToGrid="0">
      <p:cViewPr varScale="1">
        <p:scale>
          <a:sx n="135" d="100"/>
          <a:sy n="135" d="100"/>
        </p:scale>
        <p:origin x="13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5719227022967701"/>
          <c:y val="0"/>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effectLst>
                <a:outerShdw blurRad="50800" dist="38100" dir="2700000" algn="tl" rotWithShape="0">
                  <a:prstClr val="black">
                    <a:alpha val="40000"/>
                  </a:prstClr>
                </a:outerShdw>
              </a:effectLst>
              <a:latin typeface="+mn-lt"/>
              <a:ea typeface="+mn-ea"/>
              <a:cs typeface="+mn-cs"/>
            </a:defRPr>
          </a:pPr>
          <a:endParaRPr lang="ja-JP"/>
        </a:p>
      </c:txPr>
    </c:title>
    <c:autoTitleDeleted val="0"/>
    <c:plotArea>
      <c:layout>
        <c:manualLayout>
          <c:layoutTarget val="inner"/>
          <c:xMode val="edge"/>
          <c:yMode val="edge"/>
          <c:x val="0.21191764627155299"/>
          <c:y val="0.123770935821437"/>
          <c:w val="0.57994175657221303"/>
          <c:h val="0.87622906417856306"/>
        </c:manualLayout>
      </c:layout>
      <c:pieChart>
        <c:varyColors val="1"/>
        <c:ser>
          <c:idx val="0"/>
          <c:order val="0"/>
          <c:tx>
            <c:strRef>
              <c:f>Sheet1!$B$1</c:f>
              <c:strCache>
                <c:ptCount val="1"/>
                <c:pt idx="0">
                  <c:v>確率</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2-BBEC-41AF-9185-8900D6BEA608}"/>
              </c:ext>
            </c:extLst>
          </c:dPt>
          <c:dPt>
            <c:idx val="1"/>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1-BBEC-41AF-9185-8900D6BEA608}"/>
              </c:ext>
            </c:extLst>
          </c:dPt>
          <c:dLbls>
            <c:dLbl>
              <c:idx val="0"/>
              <c:layout>
                <c:manualLayout>
                  <c:x val="-0.15486302880695199"/>
                  <c:y val="-0.256115872113924"/>
                </c:manualLayout>
              </c:layout>
              <c:tx>
                <c:rich>
                  <a:bodyPr rot="0" spcFirstLastPara="1" vertOverflow="ellipsis" vert="horz" wrap="square" lIns="0" tIns="0" rIns="0" bIns="0" anchor="ctr" anchorCtr="1">
                    <a:noAutofit/>
                  </a:bodyPr>
                  <a:lstStyle/>
                  <a:p>
                    <a:pPr>
                      <a:defRPr sz="1800" b="0" i="0" u="none" strike="noStrike" kern="1200" baseline="0">
                        <a:solidFill>
                          <a:schemeClr val="bg1"/>
                        </a:solidFill>
                        <a:latin typeface="+mn-lt"/>
                        <a:ea typeface="+mn-ea"/>
                        <a:cs typeface="+mn-cs"/>
                      </a:defRPr>
                    </a:pPr>
                    <a:fld id="{614AB4E7-CF5B-424D-BB22-F3B9CCBECFA3}" type="CATEGORYNAME">
                      <a:rPr lang="ja-JP" altLang="en-US" sz="4000" dirty="0">
                        <a:latin typeface="ＤＦ綜藝体W7" panose="040B0709000000000000" pitchFamily="49" charset="-128"/>
                        <a:ea typeface="ＤＦ綜藝体W7" panose="040B0709000000000000" pitchFamily="49" charset="-128"/>
                      </a:rPr>
                      <a:pPr>
                        <a:defRPr sz="1800" b="0" i="0" u="none" strike="noStrike" kern="1200" baseline="0">
                          <a:solidFill>
                            <a:schemeClr val="bg1"/>
                          </a:solidFill>
                          <a:latin typeface="+mn-lt"/>
                          <a:ea typeface="+mn-ea"/>
                          <a:cs typeface="+mn-cs"/>
                        </a:defRPr>
                      </a:pPr>
                      <a:t>[分類名]</a:t>
                    </a:fld>
                    <a:endParaRPr lang="ja-JP" altLang="en-US"/>
                  </a:p>
                </c:rich>
              </c:tx>
              <c:spPr>
                <a:noFill/>
                <a:ln>
                  <a:noFill/>
                </a:ln>
                <a:effectLst/>
              </c:spPr>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18037231181796301"/>
                      <c:h val="0.116981820571398"/>
                    </c:manualLayout>
                  </c15:layout>
                  <c15:dlblFieldTable/>
                  <c15:showDataLabelsRange val="0"/>
                </c:ext>
                <c:ext xmlns:c16="http://schemas.microsoft.com/office/drawing/2014/chart" uri="{C3380CC4-5D6E-409C-BE32-E72D297353CC}">
                  <c16:uniqueId val="{00000002-BBEC-41AF-9185-8900D6BEA608}"/>
                </c:ext>
              </c:extLst>
            </c:dLbl>
            <c:dLbl>
              <c:idx val="1"/>
              <c:layout>
                <c:manualLayout>
                  <c:x val="0.16997167138810201"/>
                  <c:y val="0.119009814494838"/>
                </c:manualLayout>
              </c:layout>
              <c:tx>
                <c:rich>
                  <a:bodyPr/>
                  <a:lstStyle/>
                  <a:p>
                    <a:fld id="{1927EC6C-CA6F-4C94-8C1E-795B9628105F}" type="CATEGORYNAME">
                      <a:rPr lang="ja-JP" altLang="en-US" sz="2400">
                        <a:latin typeface="HGP創英角ﾎﾟｯﾌﾟ体" panose="040B0A00000000000000" pitchFamily="50" charset="-128"/>
                        <a:ea typeface="HGP創英角ﾎﾟｯﾌﾟ体" panose="040B0A00000000000000" pitchFamily="50" charset="-128"/>
                      </a:rPr>
                      <a:pPr/>
                      <a:t>[分類名]</a:t>
                    </a:fld>
                    <a:endParaRPr lang="ja-JP" altLang="en-US"/>
                  </a:p>
                </c:rich>
              </c:tx>
              <c:showLegendKey val="0"/>
              <c:showVal val="0"/>
              <c:showCatName val="1"/>
              <c:showSerName val="0"/>
              <c:showPercent val="0"/>
              <c:showBubbleSize val="0"/>
              <c:extLst>
                <c:ext xmlns:c15="http://schemas.microsoft.com/office/drawing/2012/chart" uri="{CE6537A1-D6FC-4f65-9D91-7224C49458BB}">
                  <c15:layout>
                    <c:manualLayout>
                      <c:w val="0.28636573402828902"/>
                      <c:h val="6.1864947293959402E-2"/>
                    </c:manualLayout>
                  </c15:layout>
                  <c15:dlblFieldTable/>
                  <c15:showDataLabelsRange val="0"/>
                </c:ext>
                <c:ext xmlns:c16="http://schemas.microsoft.com/office/drawing/2014/chart" uri="{C3380CC4-5D6E-409C-BE32-E72D297353CC}">
                  <c16:uniqueId val="{00000001-BBEC-41AF-9185-8900D6BEA608}"/>
                </c:ext>
              </c:extLst>
            </c:dLbl>
            <c:spPr>
              <a:noFill/>
              <a:ln>
                <a:noFill/>
              </a:ln>
              <a:effectLst/>
            </c:spPr>
            <c:txPr>
              <a:bodyPr rot="0" spcFirstLastPara="1" vertOverflow="ellipsis" vert="horz" wrap="square" lIns="0" tIns="0" rIns="0" bIns="0" anchor="ctr" anchorCtr="1">
                <a:spAutoFit/>
              </a:bodyPr>
              <a:lstStyle/>
              <a:p>
                <a:pPr>
                  <a:defRPr sz="1197" b="0" i="0" u="none" strike="noStrike" kern="1200" baseline="0">
                    <a:solidFill>
                      <a:schemeClr val="bg1"/>
                    </a:solidFill>
                    <a:latin typeface="+mn-lt"/>
                    <a:ea typeface="+mn-ea"/>
                    <a:cs typeface="+mn-cs"/>
                  </a:defRPr>
                </a:pPr>
                <a:endParaRPr lang="ja-JP"/>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Sheet1!$A$2:$A$3</c:f>
              <c:strCache>
                <c:ptCount val="2"/>
                <c:pt idx="0">
                  <c:v>だろう</c:v>
                </c:pt>
                <c:pt idx="1">
                  <c:v>かもしれない</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0-BBEC-41AF-9185-8900D6BEA60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E9CD6-0237-4814-8927-D5B27AE2A6D6}" type="doc">
      <dgm:prSet loTypeId="urn:microsoft.com/office/officeart/2005/8/layout/vList2" loCatId="list" qsTypeId="urn:microsoft.com/office/officeart/2005/8/quickstyle/simple5" qsCatId="simple" csTypeId="urn:microsoft.com/office/officeart/2005/8/colors/accent1_4" csCatId="accent1" phldr="1"/>
      <dgm:spPr/>
      <dgm:t>
        <a:bodyPr/>
        <a:lstStyle/>
        <a:p>
          <a:endParaRPr lang="en-US"/>
        </a:p>
      </dgm:t>
    </dgm:pt>
    <dgm:pt modelId="{1AE50E12-F904-48D5-AA97-AA90FA5375C3}">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pPr algn="ctr"/>
          <a:r>
            <a:rPr kumimoji="1" lang="ja-JP" sz="2400" dirty="0"/>
            <a:t>視野を広くもち、小さな可能性を見落とさない</a:t>
          </a:r>
          <a:endParaRPr lang="en-US" sz="2400" dirty="0"/>
        </a:p>
      </dgm:t>
    </dgm:pt>
    <dgm:pt modelId="{9260C64D-D627-41BE-819A-9CA540566A42}" type="parTrans" cxnId="{423F1DBC-D40E-4227-82EF-02E019466169}">
      <dgm:prSet/>
      <dgm:spPr/>
      <dgm:t>
        <a:bodyPr/>
        <a:lstStyle/>
        <a:p>
          <a:endParaRPr lang="en-US" sz="2000"/>
        </a:p>
      </dgm:t>
    </dgm:pt>
    <dgm:pt modelId="{9D12A05D-2BBF-42F5-BFCC-857A1E9EDD23}" type="sibTrans" cxnId="{423F1DBC-D40E-4227-82EF-02E019466169}">
      <dgm:prSet/>
      <dgm:spPr/>
      <dgm:t>
        <a:bodyPr/>
        <a:lstStyle/>
        <a:p>
          <a:endParaRPr lang="en-US" sz="2000"/>
        </a:p>
      </dgm:t>
    </dgm:pt>
    <dgm:pt modelId="{C519D49F-242B-466B-AA7E-75103AE29D54}">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pPr algn="ctr"/>
          <a:r>
            <a:rPr kumimoji="1" lang="ja-JP" sz="2400"/>
            <a:t>最後まであきらめない</a:t>
          </a:r>
          <a:endParaRPr lang="en-US" sz="2400"/>
        </a:p>
      </dgm:t>
    </dgm:pt>
    <dgm:pt modelId="{E4279922-C9FA-4336-8AF3-B9538DD373E2}" type="parTrans" cxnId="{0165341F-0DA0-48C3-9C57-007F055C9934}">
      <dgm:prSet/>
      <dgm:spPr/>
      <dgm:t>
        <a:bodyPr/>
        <a:lstStyle/>
        <a:p>
          <a:endParaRPr lang="en-US" sz="2000"/>
        </a:p>
      </dgm:t>
    </dgm:pt>
    <dgm:pt modelId="{9D315675-4D8F-4654-93C2-33CB57A8D7FD}" type="sibTrans" cxnId="{0165341F-0DA0-48C3-9C57-007F055C9934}">
      <dgm:prSet/>
      <dgm:spPr/>
      <dgm:t>
        <a:bodyPr/>
        <a:lstStyle/>
        <a:p>
          <a:endParaRPr lang="en-US" sz="2000"/>
        </a:p>
      </dgm:t>
    </dgm:pt>
    <dgm:pt modelId="{789AD07B-F6A1-41C6-821F-E1D0A881F1AA}">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pPr algn="ctr"/>
          <a:r>
            <a:rPr kumimoji="1" lang="ja-JP" sz="2400" dirty="0"/>
            <a:t>結果を恐れない</a:t>
          </a:r>
          <a:endParaRPr lang="en-US" sz="2400" dirty="0"/>
        </a:p>
      </dgm:t>
    </dgm:pt>
    <dgm:pt modelId="{220B87B1-8A0E-40F2-86B0-E1D7968D8CF5}" type="sibTrans" cxnId="{CB92310C-14F9-4419-9E1B-CDC5E4DE0AEE}">
      <dgm:prSet/>
      <dgm:spPr/>
      <dgm:t>
        <a:bodyPr/>
        <a:lstStyle/>
        <a:p>
          <a:endParaRPr lang="en-US" sz="2000"/>
        </a:p>
      </dgm:t>
    </dgm:pt>
    <dgm:pt modelId="{3D2D97BB-0CAD-433E-A36B-154A54375225}" type="parTrans" cxnId="{CB92310C-14F9-4419-9E1B-CDC5E4DE0AEE}">
      <dgm:prSet/>
      <dgm:spPr/>
      <dgm:t>
        <a:bodyPr/>
        <a:lstStyle/>
        <a:p>
          <a:endParaRPr lang="en-US" sz="2000"/>
        </a:p>
      </dgm:t>
    </dgm:pt>
    <dgm:pt modelId="{3AFAE50A-54CB-4A83-AE68-AFB153CF38F8}" type="pres">
      <dgm:prSet presAssocID="{3EAE9CD6-0237-4814-8927-D5B27AE2A6D6}" presName="linear" presStyleCnt="0">
        <dgm:presLayoutVars>
          <dgm:animLvl val="lvl"/>
          <dgm:resizeHandles val="exact"/>
        </dgm:presLayoutVars>
      </dgm:prSet>
      <dgm:spPr/>
    </dgm:pt>
    <dgm:pt modelId="{77DCDD99-18A3-4CA0-9B3D-5A76F2B36921}" type="pres">
      <dgm:prSet presAssocID="{1AE50E12-F904-48D5-AA97-AA90FA5375C3}" presName="parentText" presStyleLbl="node1" presStyleIdx="0" presStyleCnt="3" custLinFactNeighborX="-8786" custLinFactNeighborY="12306">
        <dgm:presLayoutVars>
          <dgm:chMax val="0"/>
          <dgm:bulletEnabled val="1"/>
        </dgm:presLayoutVars>
      </dgm:prSet>
      <dgm:spPr/>
    </dgm:pt>
    <dgm:pt modelId="{6E77A472-7336-4014-B74E-9DD89E5557BD}" type="pres">
      <dgm:prSet presAssocID="{9D12A05D-2BBF-42F5-BFCC-857A1E9EDD23}" presName="spacer" presStyleCnt="0"/>
      <dgm:spPr/>
    </dgm:pt>
    <dgm:pt modelId="{D175770F-C942-4AB2-B09A-242AB9A6F5FB}" type="pres">
      <dgm:prSet presAssocID="{C519D49F-242B-466B-AA7E-75103AE29D54}" presName="parentText" presStyleLbl="node1" presStyleIdx="1" presStyleCnt="3">
        <dgm:presLayoutVars>
          <dgm:chMax val="0"/>
          <dgm:bulletEnabled val="1"/>
        </dgm:presLayoutVars>
      </dgm:prSet>
      <dgm:spPr/>
    </dgm:pt>
    <dgm:pt modelId="{7BECB00E-A34C-4E5E-AE09-60BC29A7CD77}" type="pres">
      <dgm:prSet presAssocID="{9D315675-4D8F-4654-93C2-33CB57A8D7FD}" presName="spacer" presStyleCnt="0"/>
      <dgm:spPr/>
    </dgm:pt>
    <dgm:pt modelId="{B858CD48-1AED-4DD4-BB5E-4277C81658FF}" type="pres">
      <dgm:prSet presAssocID="{789AD07B-F6A1-41C6-821F-E1D0A881F1AA}" presName="parentText" presStyleLbl="node1" presStyleIdx="2" presStyleCnt="3">
        <dgm:presLayoutVars>
          <dgm:chMax val="0"/>
          <dgm:bulletEnabled val="1"/>
        </dgm:presLayoutVars>
      </dgm:prSet>
      <dgm:spPr/>
    </dgm:pt>
  </dgm:ptLst>
  <dgm:cxnLst>
    <dgm:cxn modelId="{0165341F-0DA0-48C3-9C57-007F055C9934}" srcId="{3EAE9CD6-0237-4814-8927-D5B27AE2A6D6}" destId="{C519D49F-242B-466B-AA7E-75103AE29D54}" srcOrd="1" destOrd="0" parTransId="{E4279922-C9FA-4336-8AF3-B9538DD373E2}" sibTransId="{9D315675-4D8F-4654-93C2-33CB57A8D7FD}"/>
    <dgm:cxn modelId="{4F775AD5-05F1-40BD-A4F5-C60B733B0F6F}" type="presOf" srcId="{1AE50E12-F904-48D5-AA97-AA90FA5375C3}" destId="{77DCDD99-18A3-4CA0-9B3D-5A76F2B36921}" srcOrd="0" destOrd="0" presId="urn:microsoft.com/office/officeart/2005/8/layout/vList2"/>
    <dgm:cxn modelId="{99AEA382-E987-45B4-9F68-7D3463F14B55}" type="presOf" srcId="{789AD07B-F6A1-41C6-821F-E1D0A881F1AA}" destId="{B858CD48-1AED-4DD4-BB5E-4277C81658FF}" srcOrd="0" destOrd="0" presId="urn:microsoft.com/office/officeart/2005/8/layout/vList2"/>
    <dgm:cxn modelId="{CB92310C-14F9-4419-9E1B-CDC5E4DE0AEE}" srcId="{3EAE9CD6-0237-4814-8927-D5B27AE2A6D6}" destId="{789AD07B-F6A1-41C6-821F-E1D0A881F1AA}" srcOrd="2" destOrd="0" parTransId="{3D2D97BB-0CAD-433E-A36B-154A54375225}" sibTransId="{220B87B1-8A0E-40F2-86B0-E1D7968D8CF5}"/>
    <dgm:cxn modelId="{E99BD66E-236F-4C74-ACD0-968015D58FAC}" type="presOf" srcId="{3EAE9CD6-0237-4814-8927-D5B27AE2A6D6}" destId="{3AFAE50A-54CB-4A83-AE68-AFB153CF38F8}" srcOrd="0" destOrd="0" presId="urn:microsoft.com/office/officeart/2005/8/layout/vList2"/>
    <dgm:cxn modelId="{E744DEBF-96A8-42AE-8D4E-DA6CD186FE66}" type="presOf" srcId="{C519D49F-242B-466B-AA7E-75103AE29D54}" destId="{D175770F-C942-4AB2-B09A-242AB9A6F5FB}" srcOrd="0" destOrd="0" presId="urn:microsoft.com/office/officeart/2005/8/layout/vList2"/>
    <dgm:cxn modelId="{423F1DBC-D40E-4227-82EF-02E019466169}" srcId="{3EAE9CD6-0237-4814-8927-D5B27AE2A6D6}" destId="{1AE50E12-F904-48D5-AA97-AA90FA5375C3}" srcOrd="0" destOrd="0" parTransId="{9260C64D-D627-41BE-819A-9CA540566A42}" sibTransId="{9D12A05D-2BBF-42F5-BFCC-857A1E9EDD23}"/>
    <dgm:cxn modelId="{63A98A81-707A-48BE-933E-39349968F822}" type="presParOf" srcId="{3AFAE50A-54CB-4A83-AE68-AFB153CF38F8}" destId="{77DCDD99-18A3-4CA0-9B3D-5A76F2B36921}" srcOrd="0" destOrd="0" presId="urn:microsoft.com/office/officeart/2005/8/layout/vList2"/>
    <dgm:cxn modelId="{87F94221-A6CB-48E1-B808-6834AC5FAFD7}" type="presParOf" srcId="{3AFAE50A-54CB-4A83-AE68-AFB153CF38F8}" destId="{6E77A472-7336-4014-B74E-9DD89E5557BD}" srcOrd="1" destOrd="0" presId="urn:microsoft.com/office/officeart/2005/8/layout/vList2"/>
    <dgm:cxn modelId="{8ED68D0E-0F24-4418-9A6E-1E8483F166FF}" type="presParOf" srcId="{3AFAE50A-54CB-4A83-AE68-AFB153CF38F8}" destId="{D175770F-C942-4AB2-B09A-242AB9A6F5FB}" srcOrd="2" destOrd="0" presId="urn:microsoft.com/office/officeart/2005/8/layout/vList2"/>
    <dgm:cxn modelId="{2E1BA755-693A-4530-8D35-9AC29B703658}" type="presParOf" srcId="{3AFAE50A-54CB-4A83-AE68-AFB153CF38F8}" destId="{7BECB00E-A34C-4E5E-AE09-60BC29A7CD77}" srcOrd="3" destOrd="0" presId="urn:microsoft.com/office/officeart/2005/8/layout/vList2"/>
    <dgm:cxn modelId="{62E4A4CB-D13F-48F5-94DD-C9B18E282A99}" type="presParOf" srcId="{3AFAE50A-54CB-4A83-AE68-AFB153CF38F8}" destId="{B858CD48-1AED-4DD4-BB5E-4277C81658F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CABFA-FF7E-4F05-A6D5-B6D54C1E9EA2}" type="doc">
      <dgm:prSet loTypeId="urn:microsoft.com/office/officeart/2016/7/layout/BasicLinearProcessNumbered" loCatId="process" qsTypeId="urn:microsoft.com/office/officeart/2005/8/quickstyle/simple2" qsCatId="simple" csTypeId="urn:microsoft.com/office/officeart/2005/8/colors/accent1_1" csCatId="accent1" phldr="1"/>
      <dgm:spPr/>
      <dgm:t>
        <a:bodyPr/>
        <a:lstStyle/>
        <a:p>
          <a:endParaRPr lang="en-US"/>
        </a:p>
      </dgm:t>
    </dgm:pt>
    <dgm:pt modelId="{8FCB879D-6FA2-4F76-B129-2443B15FEF42}">
      <dgm:prSet custT="1"/>
      <dgm:spPr/>
      <dgm:t>
        <a:bodyPr/>
        <a:lstStyle/>
        <a:p>
          <a:pPr algn="ctr"/>
          <a:r>
            <a:rPr kumimoji="1" lang="ja-JP" sz="2000" b="1" dirty="0"/>
            <a:t>ピンチを乗り越える事で、自分が成長できる</a:t>
          </a:r>
          <a:r>
            <a:rPr kumimoji="1" lang="ja-JP" sz="2000" b="1" dirty="0">
              <a:solidFill>
                <a:srgbClr val="FF0000"/>
              </a:solidFill>
            </a:rPr>
            <a:t>チャンス</a:t>
          </a:r>
          <a:endParaRPr lang="en-US" sz="2000" b="1" dirty="0">
            <a:solidFill>
              <a:srgbClr val="FF0000"/>
            </a:solidFill>
          </a:endParaRPr>
        </a:p>
      </dgm:t>
    </dgm:pt>
    <dgm:pt modelId="{0C4619A8-26E1-40E9-8504-656DAE96E671}" type="parTrans" cxnId="{320A9440-FF5E-4128-9DA6-DCC8A2FCE749}">
      <dgm:prSet/>
      <dgm:spPr/>
      <dgm:t>
        <a:bodyPr/>
        <a:lstStyle/>
        <a:p>
          <a:endParaRPr lang="en-US"/>
        </a:p>
      </dgm:t>
    </dgm:pt>
    <dgm:pt modelId="{560966BF-5A85-4984-8681-D590611B847F}" type="sibTrans" cxnId="{320A9440-FF5E-4128-9DA6-DCC8A2FCE749}">
      <dgm:prSet phldrT="1" phldr="0"/>
      <dgm:spPr/>
      <dgm:t>
        <a:bodyPr/>
        <a:lstStyle/>
        <a:p>
          <a:r>
            <a:rPr lang="en-US"/>
            <a:t>1</a:t>
          </a:r>
        </a:p>
      </dgm:t>
    </dgm:pt>
    <dgm:pt modelId="{B4B1BCE1-4F05-4E28-8370-AD47B4F8677D}">
      <dgm:prSet custT="1"/>
      <dgm:spPr/>
      <dgm:t>
        <a:bodyPr/>
        <a:lstStyle/>
        <a:p>
          <a:pPr algn="ctr"/>
          <a:r>
            <a:rPr kumimoji="1" lang="ja-JP" sz="2000" b="1" dirty="0"/>
            <a:t>何かを諦めて、新しい事を始める</a:t>
          </a:r>
          <a:r>
            <a:rPr kumimoji="1" lang="ja-JP" sz="2000" b="1" dirty="0">
              <a:solidFill>
                <a:srgbClr val="FF0000"/>
              </a:solidFill>
            </a:rPr>
            <a:t>チャンス</a:t>
          </a:r>
          <a:endParaRPr lang="en-US" sz="2000" b="1" dirty="0">
            <a:solidFill>
              <a:srgbClr val="FF0000"/>
            </a:solidFill>
          </a:endParaRPr>
        </a:p>
      </dgm:t>
    </dgm:pt>
    <dgm:pt modelId="{1E6390AE-8EB5-4107-9001-CB136BFB050A}" type="parTrans" cxnId="{BEDD6E9E-D2BF-474D-BD5D-47D7D71008FB}">
      <dgm:prSet/>
      <dgm:spPr/>
      <dgm:t>
        <a:bodyPr/>
        <a:lstStyle/>
        <a:p>
          <a:endParaRPr lang="en-US"/>
        </a:p>
      </dgm:t>
    </dgm:pt>
    <dgm:pt modelId="{872B08D7-F5B2-427E-B072-FA837553ACDA}" type="sibTrans" cxnId="{BEDD6E9E-D2BF-474D-BD5D-47D7D71008FB}">
      <dgm:prSet phldrT="2" phldr="0"/>
      <dgm:spPr/>
      <dgm:t>
        <a:bodyPr/>
        <a:lstStyle/>
        <a:p>
          <a:r>
            <a:rPr lang="en-US"/>
            <a:t>2</a:t>
          </a:r>
        </a:p>
      </dgm:t>
    </dgm:pt>
    <dgm:pt modelId="{B43F4F07-886D-47E0-A6A0-5E9414874E82}">
      <dgm:prSet custT="1"/>
      <dgm:spPr/>
      <dgm:t>
        <a:bodyPr/>
        <a:lstStyle/>
        <a:p>
          <a:pPr algn="ctr"/>
          <a:r>
            <a:rPr kumimoji="1" lang="ja-JP" sz="2000" b="1" dirty="0"/>
            <a:t>仲間同士、結束を固めて困難に立ち向かう</a:t>
          </a:r>
          <a:r>
            <a:rPr kumimoji="1" lang="ja-JP" sz="2000" b="1" dirty="0">
              <a:solidFill>
                <a:srgbClr val="FF0000"/>
              </a:solidFill>
            </a:rPr>
            <a:t>チャンス</a:t>
          </a:r>
          <a:endParaRPr lang="en-US" sz="2000" b="1" dirty="0">
            <a:solidFill>
              <a:srgbClr val="FF0000"/>
            </a:solidFill>
          </a:endParaRPr>
        </a:p>
      </dgm:t>
    </dgm:pt>
    <dgm:pt modelId="{95B9C73D-6ECE-40F1-9B0D-81B86EBA1979}" type="parTrans" cxnId="{BA377F4F-0550-4F01-BD9F-E7849ABD4698}">
      <dgm:prSet/>
      <dgm:spPr/>
      <dgm:t>
        <a:bodyPr/>
        <a:lstStyle/>
        <a:p>
          <a:endParaRPr lang="en-US"/>
        </a:p>
      </dgm:t>
    </dgm:pt>
    <dgm:pt modelId="{7AA38E08-CDA4-4FC1-96A6-111154F998D0}" type="sibTrans" cxnId="{BA377F4F-0550-4F01-BD9F-E7849ABD4698}">
      <dgm:prSet phldrT="3" phldr="0"/>
      <dgm:spPr/>
      <dgm:t>
        <a:bodyPr/>
        <a:lstStyle/>
        <a:p>
          <a:r>
            <a:rPr lang="en-US"/>
            <a:t>3</a:t>
          </a:r>
        </a:p>
      </dgm:t>
    </dgm:pt>
    <dgm:pt modelId="{A1719707-60A4-471B-8705-90FFECEA1F91}">
      <dgm:prSet custT="1"/>
      <dgm:spPr/>
      <dgm:t>
        <a:bodyPr/>
        <a:lstStyle/>
        <a:p>
          <a:pPr algn="ctr"/>
          <a:r>
            <a:rPr kumimoji="1" lang="ja-JP" sz="2000" b="1" dirty="0"/>
            <a:t>自信を取り戻す</a:t>
          </a:r>
          <a:r>
            <a:rPr kumimoji="1" lang="ja-JP" sz="2000" b="1" dirty="0">
              <a:solidFill>
                <a:srgbClr val="FF0000"/>
              </a:solidFill>
            </a:rPr>
            <a:t>チャンス</a:t>
          </a:r>
          <a:endParaRPr lang="en-US" sz="2000" b="1" dirty="0">
            <a:solidFill>
              <a:srgbClr val="FF0000"/>
            </a:solidFill>
          </a:endParaRPr>
        </a:p>
      </dgm:t>
    </dgm:pt>
    <dgm:pt modelId="{34E04CA5-A016-4BD6-8010-8B2F08B336EE}" type="parTrans" cxnId="{8380F1CA-624C-416C-A7CA-64607E392DAA}">
      <dgm:prSet/>
      <dgm:spPr/>
      <dgm:t>
        <a:bodyPr/>
        <a:lstStyle/>
        <a:p>
          <a:endParaRPr lang="en-US"/>
        </a:p>
      </dgm:t>
    </dgm:pt>
    <dgm:pt modelId="{64E9E155-02F4-47CC-94E0-188B9B2A836E}" type="sibTrans" cxnId="{8380F1CA-624C-416C-A7CA-64607E392DAA}">
      <dgm:prSet phldrT="4" phldr="0"/>
      <dgm:spPr/>
      <dgm:t>
        <a:bodyPr/>
        <a:lstStyle/>
        <a:p>
          <a:r>
            <a:rPr lang="en-US"/>
            <a:t>4</a:t>
          </a:r>
        </a:p>
      </dgm:t>
    </dgm:pt>
    <dgm:pt modelId="{32DC6089-4E43-4025-8282-14AE290E698A}" type="pres">
      <dgm:prSet presAssocID="{55ECABFA-FF7E-4F05-A6D5-B6D54C1E9EA2}" presName="Name0" presStyleCnt="0">
        <dgm:presLayoutVars>
          <dgm:animLvl val="lvl"/>
          <dgm:resizeHandles val="exact"/>
        </dgm:presLayoutVars>
      </dgm:prSet>
      <dgm:spPr/>
    </dgm:pt>
    <dgm:pt modelId="{EC3B83B1-3B59-4FFD-9503-2A8E1CB1540A}" type="pres">
      <dgm:prSet presAssocID="{8FCB879D-6FA2-4F76-B129-2443B15FEF42}" presName="compositeNode" presStyleCnt="0">
        <dgm:presLayoutVars>
          <dgm:bulletEnabled val="1"/>
        </dgm:presLayoutVars>
      </dgm:prSet>
      <dgm:spPr/>
    </dgm:pt>
    <dgm:pt modelId="{967D4B17-8309-4C8B-9248-1729D0FEF9CA}" type="pres">
      <dgm:prSet presAssocID="{8FCB879D-6FA2-4F76-B129-2443B15FEF42}" presName="bgRect" presStyleLbl="bgAccFollowNode1" presStyleIdx="0" presStyleCnt="4" custScaleX="116992" custLinFactNeighborY="705"/>
      <dgm:spPr/>
    </dgm:pt>
    <dgm:pt modelId="{497CDF19-AC20-4FD5-9D75-C5D3C2369428}" type="pres">
      <dgm:prSet presAssocID="{560966BF-5A85-4984-8681-D590611B847F}" presName="sibTransNodeCircle" presStyleLbl="alignNode1" presStyleIdx="0" presStyleCnt="8">
        <dgm:presLayoutVars>
          <dgm:chMax val="0"/>
          <dgm:bulletEnabled/>
        </dgm:presLayoutVars>
      </dgm:prSet>
      <dgm:spPr/>
    </dgm:pt>
    <dgm:pt modelId="{F877D73D-B010-4943-A4D6-6A02BBFA002A}" type="pres">
      <dgm:prSet presAssocID="{8FCB879D-6FA2-4F76-B129-2443B15FEF42}" presName="bottomLine" presStyleLbl="alignNode1" presStyleIdx="1" presStyleCnt="8">
        <dgm:presLayoutVars/>
      </dgm:prSet>
      <dgm:spPr/>
    </dgm:pt>
    <dgm:pt modelId="{653B1939-8690-4095-A53E-F2CEC3BE39C6}" type="pres">
      <dgm:prSet presAssocID="{8FCB879D-6FA2-4F76-B129-2443B15FEF42}" presName="nodeText" presStyleLbl="bgAccFollowNode1" presStyleIdx="0" presStyleCnt="4">
        <dgm:presLayoutVars>
          <dgm:bulletEnabled val="1"/>
        </dgm:presLayoutVars>
      </dgm:prSet>
      <dgm:spPr/>
    </dgm:pt>
    <dgm:pt modelId="{66D430ED-DFAD-40BB-B4ED-C0231BA9CCE8}" type="pres">
      <dgm:prSet presAssocID="{560966BF-5A85-4984-8681-D590611B847F}" presName="sibTrans" presStyleCnt="0"/>
      <dgm:spPr/>
    </dgm:pt>
    <dgm:pt modelId="{3DBE0EAB-6CC6-4C88-9748-5010CC6DFA9B}" type="pres">
      <dgm:prSet presAssocID="{B4B1BCE1-4F05-4E28-8370-AD47B4F8677D}" presName="compositeNode" presStyleCnt="0">
        <dgm:presLayoutVars>
          <dgm:bulletEnabled val="1"/>
        </dgm:presLayoutVars>
      </dgm:prSet>
      <dgm:spPr/>
    </dgm:pt>
    <dgm:pt modelId="{F6AB5262-D4FB-425A-A054-4478F0BC57BE}" type="pres">
      <dgm:prSet presAssocID="{B4B1BCE1-4F05-4E28-8370-AD47B4F8677D}" presName="bgRect" presStyleLbl="bgAccFollowNode1" presStyleIdx="1" presStyleCnt="4" custScaleX="120755" custLinFactNeighborX="-1320" custLinFactNeighborY="235"/>
      <dgm:spPr/>
    </dgm:pt>
    <dgm:pt modelId="{207C2907-4E94-4BB9-968E-5011E53BA730}" type="pres">
      <dgm:prSet presAssocID="{872B08D7-F5B2-427E-B072-FA837553ACDA}" presName="sibTransNodeCircle" presStyleLbl="alignNode1" presStyleIdx="2" presStyleCnt="8">
        <dgm:presLayoutVars>
          <dgm:chMax val="0"/>
          <dgm:bulletEnabled/>
        </dgm:presLayoutVars>
      </dgm:prSet>
      <dgm:spPr/>
    </dgm:pt>
    <dgm:pt modelId="{5378A5B8-A583-4857-B388-012027C79ECD}" type="pres">
      <dgm:prSet presAssocID="{B4B1BCE1-4F05-4E28-8370-AD47B4F8677D}" presName="bottomLine" presStyleLbl="alignNode1" presStyleIdx="3" presStyleCnt="8">
        <dgm:presLayoutVars/>
      </dgm:prSet>
      <dgm:spPr/>
    </dgm:pt>
    <dgm:pt modelId="{48F8D192-0DD3-43C1-BD1B-7BD141A7EE7C}" type="pres">
      <dgm:prSet presAssocID="{B4B1BCE1-4F05-4E28-8370-AD47B4F8677D}" presName="nodeText" presStyleLbl="bgAccFollowNode1" presStyleIdx="1" presStyleCnt="4">
        <dgm:presLayoutVars>
          <dgm:bulletEnabled val="1"/>
        </dgm:presLayoutVars>
      </dgm:prSet>
      <dgm:spPr/>
    </dgm:pt>
    <dgm:pt modelId="{E49D3668-BE99-4877-8271-A0E4A022A315}" type="pres">
      <dgm:prSet presAssocID="{872B08D7-F5B2-427E-B072-FA837553ACDA}" presName="sibTrans" presStyleCnt="0"/>
      <dgm:spPr/>
    </dgm:pt>
    <dgm:pt modelId="{7ECE6977-7E77-4C02-AC35-8D60ED4571C0}" type="pres">
      <dgm:prSet presAssocID="{B43F4F07-886D-47E0-A6A0-5E9414874E82}" presName="compositeNode" presStyleCnt="0">
        <dgm:presLayoutVars>
          <dgm:bulletEnabled val="1"/>
        </dgm:presLayoutVars>
      </dgm:prSet>
      <dgm:spPr/>
    </dgm:pt>
    <dgm:pt modelId="{C545228D-F371-470F-B34D-6233D9AD7CCC}" type="pres">
      <dgm:prSet presAssocID="{B43F4F07-886D-47E0-A6A0-5E9414874E82}" presName="bgRect" presStyleLbl="bgAccFollowNode1" presStyleIdx="2" presStyleCnt="4" custScaleX="117457" custLinFactNeighborX="-2489" custLinFactNeighborY="469"/>
      <dgm:spPr/>
    </dgm:pt>
    <dgm:pt modelId="{2C46C953-5EAA-4704-AE40-CB39E8E90A65}" type="pres">
      <dgm:prSet presAssocID="{7AA38E08-CDA4-4FC1-96A6-111154F998D0}" presName="sibTransNodeCircle" presStyleLbl="alignNode1" presStyleIdx="4" presStyleCnt="8">
        <dgm:presLayoutVars>
          <dgm:chMax val="0"/>
          <dgm:bulletEnabled/>
        </dgm:presLayoutVars>
      </dgm:prSet>
      <dgm:spPr/>
    </dgm:pt>
    <dgm:pt modelId="{8DACAA69-D58A-45DD-A344-27C5FD275C61}" type="pres">
      <dgm:prSet presAssocID="{B43F4F07-886D-47E0-A6A0-5E9414874E82}" presName="bottomLine" presStyleLbl="alignNode1" presStyleIdx="5" presStyleCnt="8">
        <dgm:presLayoutVars/>
      </dgm:prSet>
      <dgm:spPr/>
    </dgm:pt>
    <dgm:pt modelId="{2880AC48-6B3E-4B9F-BA81-8B155E23942B}" type="pres">
      <dgm:prSet presAssocID="{B43F4F07-886D-47E0-A6A0-5E9414874E82}" presName="nodeText" presStyleLbl="bgAccFollowNode1" presStyleIdx="2" presStyleCnt="4">
        <dgm:presLayoutVars>
          <dgm:bulletEnabled val="1"/>
        </dgm:presLayoutVars>
      </dgm:prSet>
      <dgm:spPr/>
    </dgm:pt>
    <dgm:pt modelId="{F97420F4-0102-428E-AF2F-120B644D7251}" type="pres">
      <dgm:prSet presAssocID="{7AA38E08-CDA4-4FC1-96A6-111154F998D0}" presName="sibTrans" presStyleCnt="0"/>
      <dgm:spPr/>
    </dgm:pt>
    <dgm:pt modelId="{69588F34-A187-411A-824A-4F22863F287B}" type="pres">
      <dgm:prSet presAssocID="{A1719707-60A4-471B-8705-90FFECEA1F91}" presName="compositeNode" presStyleCnt="0">
        <dgm:presLayoutVars>
          <dgm:bulletEnabled val="1"/>
        </dgm:presLayoutVars>
      </dgm:prSet>
      <dgm:spPr/>
    </dgm:pt>
    <dgm:pt modelId="{B2C7AE5A-2632-4D1B-A695-7B257D8BC4F4}" type="pres">
      <dgm:prSet presAssocID="{A1719707-60A4-471B-8705-90FFECEA1F91}" presName="bgRect" presStyleLbl="bgAccFollowNode1" presStyleIdx="3" presStyleCnt="4" custScaleX="124093" custLinFactNeighborX="-4286" custLinFactNeighborY="705"/>
      <dgm:spPr/>
    </dgm:pt>
    <dgm:pt modelId="{03A6D33C-AF25-4A97-A0F9-F4A4FF26A1A1}" type="pres">
      <dgm:prSet presAssocID="{64E9E155-02F4-47CC-94E0-188B9B2A836E}" presName="sibTransNodeCircle" presStyleLbl="alignNode1" presStyleIdx="6" presStyleCnt="8">
        <dgm:presLayoutVars>
          <dgm:chMax val="0"/>
          <dgm:bulletEnabled/>
        </dgm:presLayoutVars>
      </dgm:prSet>
      <dgm:spPr/>
    </dgm:pt>
    <dgm:pt modelId="{2D7E4295-AF78-400C-B4AE-EA1C0C9A4C3A}" type="pres">
      <dgm:prSet presAssocID="{A1719707-60A4-471B-8705-90FFECEA1F91}" presName="bottomLine" presStyleLbl="alignNode1" presStyleIdx="7" presStyleCnt="8">
        <dgm:presLayoutVars/>
      </dgm:prSet>
      <dgm:spPr/>
    </dgm:pt>
    <dgm:pt modelId="{ACACC749-589D-4B3C-B3E9-45DCDFCFA756}" type="pres">
      <dgm:prSet presAssocID="{A1719707-60A4-471B-8705-90FFECEA1F91}" presName="nodeText" presStyleLbl="bgAccFollowNode1" presStyleIdx="3" presStyleCnt="4">
        <dgm:presLayoutVars>
          <dgm:bulletEnabled val="1"/>
        </dgm:presLayoutVars>
      </dgm:prSet>
      <dgm:spPr/>
    </dgm:pt>
  </dgm:ptLst>
  <dgm:cxnLst>
    <dgm:cxn modelId="{31D00056-265A-4C8B-B7F5-BBB8E801E56C}" type="presOf" srcId="{B43F4F07-886D-47E0-A6A0-5E9414874E82}" destId="{2880AC48-6B3E-4B9F-BA81-8B155E23942B}" srcOrd="1" destOrd="0" presId="urn:microsoft.com/office/officeart/2016/7/layout/BasicLinearProcessNumbered"/>
    <dgm:cxn modelId="{56E31AF7-B2E3-4688-B565-F1585298D19B}" type="presOf" srcId="{B4B1BCE1-4F05-4E28-8370-AD47B4F8677D}" destId="{F6AB5262-D4FB-425A-A054-4478F0BC57BE}" srcOrd="0" destOrd="0" presId="urn:microsoft.com/office/officeart/2016/7/layout/BasicLinearProcessNumbered"/>
    <dgm:cxn modelId="{FD6823C9-96E0-4540-BF77-12C9D40F1956}" type="presOf" srcId="{B4B1BCE1-4F05-4E28-8370-AD47B4F8677D}" destId="{48F8D192-0DD3-43C1-BD1B-7BD141A7EE7C}" srcOrd="1" destOrd="0" presId="urn:microsoft.com/office/officeart/2016/7/layout/BasicLinearProcessNumbered"/>
    <dgm:cxn modelId="{27EECC33-964C-469B-A70D-2AF73F71525E}" type="presOf" srcId="{7AA38E08-CDA4-4FC1-96A6-111154F998D0}" destId="{2C46C953-5EAA-4704-AE40-CB39E8E90A65}" srcOrd="0" destOrd="0" presId="urn:microsoft.com/office/officeart/2016/7/layout/BasicLinearProcessNumbered"/>
    <dgm:cxn modelId="{8380F1CA-624C-416C-A7CA-64607E392DAA}" srcId="{55ECABFA-FF7E-4F05-A6D5-B6D54C1E9EA2}" destId="{A1719707-60A4-471B-8705-90FFECEA1F91}" srcOrd="3" destOrd="0" parTransId="{34E04CA5-A016-4BD6-8010-8B2F08B336EE}" sibTransId="{64E9E155-02F4-47CC-94E0-188B9B2A836E}"/>
    <dgm:cxn modelId="{BA377F4F-0550-4F01-BD9F-E7849ABD4698}" srcId="{55ECABFA-FF7E-4F05-A6D5-B6D54C1E9EA2}" destId="{B43F4F07-886D-47E0-A6A0-5E9414874E82}" srcOrd="2" destOrd="0" parTransId="{95B9C73D-6ECE-40F1-9B0D-81B86EBA1979}" sibTransId="{7AA38E08-CDA4-4FC1-96A6-111154F998D0}"/>
    <dgm:cxn modelId="{549FC6DA-20A8-43BA-B273-EC79D203A73B}" type="presOf" srcId="{A1719707-60A4-471B-8705-90FFECEA1F91}" destId="{B2C7AE5A-2632-4D1B-A695-7B257D8BC4F4}" srcOrd="0" destOrd="0" presId="urn:microsoft.com/office/officeart/2016/7/layout/BasicLinearProcessNumbered"/>
    <dgm:cxn modelId="{BEDD6E9E-D2BF-474D-BD5D-47D7D71008FB}" srcId="{55ECABFA-FF7E-4F05-A6D5-B6D54C1E9EA2}" destId="{B4B1BCE1-4F05-4E28-8370-AD47B4F8677D}" srcOrd="1" destOrd="0" parTransId="{1E6390AE-8EB5-4107-9001-CB136BFB050A}" sibTransId="{872B08D7-F5B2-427E-B072-FA837553ACDA}"/>
    <dgm:cxn modelId="{0E841F74-36F5-4A33-82D0-739A0200AA5E}" type="presOf" srcId="{64E9E155-02F4-47CC-94E0-188B9B2A836E}" destId="{03A6D33C-AF25-4A97-A0F9-F4A4FF26A1A1}" srcOrd="0" destOrd="0" presId="urn:microsoft.com/office/officeart/2016/7/layout/BasicLinearProcessNumbered"/>
    <dgm:cxn modelId="{4D55A814-9AA3-4EC2-A58B-B2C7C9BDA0ED}" type="presOf" srcId="{A1719707-60A4-471B-8705-90FFECEA1F91}" destId="{ACACC749-589D-4B3C-B3E9-45DCDFCFA756}" srcOrd="1" destOrd="0" presId="urn:microsoft.com/office/officeart/2016/7/layout/BasicLinearProcessNumbered"/>
    <dgm:cxn modelId="{AEEA1D92-C28D-4D08-84EA-B81F43A18AD9}" type="presOf" srcId="{8FCB879D-6FA2-4F76-B129-2443B15FEF42}" destId="{653B1939-8690-4095-A53E-F2CEC3BE39C6}" srcOrd="1" destOrd="0" presId="urn:microsoft.com/office/officeart/2016/7/layout/BasicLinearProcessNumbered"/>
    <dgm:cxn modelId="{4CFDDB13-3F31-4820-92FD-907C52499CFA}" type="presOf" srcId="{872B08D7-F5B2-427E-B072-FA837553ACDA}" destId="{207C2907-4E94-4BB9-968E-5011E53BA730}" srcOrd="0" destOrd="0" presId="urn:microsoft.com/office/officeart/2016/7/layout/BasicLinearProcessNumbered"/>
    <dgm:cxn modelId="{B54198D9-930E-435C-A9DE-A79A324B00BE}" type="presOf" srcId="{55ECABFA-FF7E-4F05-A6D5-B6D54C1E9EA2}" destId="{32DC6089-4E43-4025-8282-14AE290E698A}" srcOrd="0" destOrd="0" presId="urn:microsoft.com/office/officeart/2016/7/layout/BasicLinearProcessNumbered"/>
    <dgm:cxn modelId="{6C5F6371-AF29-4DDE-ADDF-626CA1B739B3}" type="presOf" srcId="{560966BF-5A85-4984-8681-D590611B847F}" destId="{497CDF19-AC20-4FD5-9D75-C5D3C2369428}" srcOrd="0" destOrd="0" presId="urn:microsoft.com/office/officeart/2016/7/layout/BasicLinearProcessNumbered"/>
    <dgm:cxn modelId="{320A9440-FF5E-4128-9DA6-DCC8A2FCE749}" srcId="{55ECABFA-FF7E-4F05-A6D5-B6D54C1E9EA2}" destId="{8FCB879D-6FA2-4F76-B129-2443B15FEF42}" srcOrd="0" destOrd="0" parTransId="{0C4619A8-26E1-40E9-8504-656DAE96E671}" sibTransId="{560966BF-5A85-4984-8681-D590611B847F}"/>
    <dgm:cxn modelId="{9EDC01CF-D438-4F2F-B2CD-115FF77A3D5A}" type="presOf" srcId="{8FCB879D-6FA2-4F76-B129-2443B15FEF42}" destId="{967D4B17-8309-4C8B-9248-1729D0FEF9CA}" srcOrd="0" destOrd="0" presId="urn:microsoft.com/office/officeart/2016/7/layout/BasicLinearProcessNumbered"/>
    <dgm:cxn modelId="{FE4DD0E3-02CB-48E2-B308-C11D033CC282}" type="presOf" srcId="{B43F4F07-886D-47E0-A6A0-5E9414874E82}" destId="{C545228D-F371-470F-B34D-6233D9AD7CCC}" srcOrd="0" destOrd="0" presId="urn:microsoft.com/office/officeart/2016/7/layout/BasicLinearProcessNumbered"/>
    <dgm:cxn modelId="{653D5C12-FE8D-4FF5-B7E9-DBD6F2F9578B}" type="presParOf" srcId="{32DC6089-4E43-4025-8282-14AE290E698A}" destId="{EC3B83B1-3B59-4FFD-9503-2A8E1CB1540A}" srcOrd="0" destOrd="0" presId="urn:microsoft.com/office/officeart/2016/7/layout/BasicLinearProcessNumbered"/>
    <dgm:cxn modelId="{E2219460-213D-4BD8-A784-ED5C1BE4D26E}" type="presParOf" srcId="{EC3B83B1-3B59-4FFD-9503-2A8E1CB1540A}" destId="{967D4B17-8309-4C8B-9248-1729D0FEF9CA}" srcOrd="0" destOrd="0" presId="urn:microsoft.com/office/officeart/2016/7/layout/BasicLinearProcessNumbered"/>
    <dgm:cxn modelId="{DD67CD94-2060-4FEF-867A-29735E4834AC}" type="presParOf" srcId="{EC3B83B1-3B59-4FFD-9503-2A8E1CB1540A}" destId="{497CDF19-AC20-4FD5-9D75-C5D3C2369428}" srcOrd="1" destOrd="0" presId="urn:microsoft.com/office/officeart/2016/7/layout/BasicLinearProcessNumbered"/>
    <dgm:cxn modelId="{A3D9FADD-BDCD-479A-BDA5-B203C951178B}" type="presParOf" srcId="{EC3B83B1-3B59-4FFD-9503-2A8E1CB1540A}" destId="{F877D73D-B010-4943-A4D6-6A02BBFA002A}" srcOrd="2" destOrd="0" presId="urn:microsoft.com/office/officeart/2016/7/layout/BasicLinearProcessNumbered"/>
    <dgm:cxn modelId="{7DBB2048-84FB-4497-B35E-DEA32D6B4E73}" type="presParOf" srcId="{EC3B83B1-3B59-4FFD-9503-2A8E1CB1540A}" destId="{653B1939-8690-4095-A53E-F2CEC3BE39C6}" srcOrd="3" destOrd="0" presId="urn:microsoft.com/office/officeart/2016/7/layout/BasicLinearProcessNumbered"/>
    <dgm:cxn modelId="{5419EEAE-0FE7-4764-B6AE-01C8D3E91DA9}" type="presParOf" srcId="{32DC6089-4E43-4025-8282-14AE290E698A}" destId="{66D430ED-DFAD-40BB-B4ED-C0231BA9CCE8}" srcOrd="1" destOrd="0" presId="urn:microsoft.com/office/officeart/2016/7/layout/BasicLinearProcessNumbered"/>
    <dgm:cxn modelId="{FA76D825-DC06-4728-9952-62B56B484079}" type="presParOf" srcId="{32DC6089-4E43-4025-8282-14AE290E698A}" destId="{3DBE0EAB-6CC6-4C88-9748-5010CC6DFA9B}" srcOrd="2" destOrd="0" presId="urn:microsoft.com/office/officeart/2016/7/layout/BasicLinearProcessNumbered"/>
    <dgm:cxn modelId="{8452126F-1773-49B9-86EF-D58695140FBA}" type="presParOf" srcId="{3DBE0EAB-6CC6-4C88-9748-5010CC6DFA9B}" destId="{F6AB5262-D4FB-425A-A054-4478F0BC57BE}" srcOrd="0" destOrd="0" presId="urn:microsoft.com/office/officeart/2016/7/layout/BasicLinearProcessNumbered"/>
    <dgm:cxn modelId="{8CF8142A-D75D-4D06-9C77-9A57F627AC8B}" type="presParOf" srcId="{3DBE0EAB-6CC6-4C88-9748-5010CC6DFA9B}" destId="{207C2907-4E94-4BB9-968E-5011E53BA730}" srcOrd="1" destOrd="0" presId="urn:microsoft.com/office/officeart/2016/7/layout/BasicLinearProcessNumbered"/>
    <dgm:cxn modelId="{920312B3-2C9D-4629-AD4B-16DE8AF1AAC2}" type="presParOf" srcId="{3DBE0EAB-6CC6-4C88-9748-5010CC6DFA9B}" destId="{5378A5B8-A583-4857-B388-012027C79ECD}" srcOrd="2" destOrd="0" presId="urn:microsoft.com/office/officeart/2016/7/layout/BasicLinearProcessNumbered"/>
    <dgm:cxn modelId="{5C87AEBE-0B00-4702-91DC-62620C4DAABF}" type="presParOf" srcId="{3DBE0EAB-6CC6-4C88-9748-5010CC6DFA9B}" destId="{48F8D192-0DD3-43C1-BD1B-7BD141A7EE7C}" srcOrd="3" destOrd="0" presId="urn:microsoft.com/office/officeart/2016/7/layout/BasicLinearProcessNumbered"/>
    <dgm:cxn modelId="{6ABB3239-1AF1-4D82-AEE9-B64BD5A4DCED}" type="presParOf" srcId="{32DC6089-4E43-4025-8282-14AE290E698A}" destId="{E49D3668-BE99-4877-8271-A0E4A022A315}" srcOrd="3" destOrd="0" presId="urn:microsoft.com/office/officeart/2016/7/layout/BasicLinearProcessNumbered"/>
    <dgm:cxn modelId="{7BD9B4A5-E7B0-456C-BA3E-2CB6726D943C}" type="presParOf" srcId="{32DC6089-4E43-4025-8282-14AE290E698A}" destId="{7ECE6977-7E77-4C02-AC35-8D60ED4571C0}" srcOrd="4" destOrd="0" presId="urn:microsoft.com/office/officeart/2016/7/layout/BasicLinearProcessNumbered"/>
    <dgm:cxn modelId="{1A117799-48FA-4A47-8340-B9535D736DA9}" type="presParOf" srcId="{7ECE6977-7E77-4C02-AC35-8D60ED4571C0}" destId="{C545228D-F371-470F-B34D-6233D9AD7CCC}" srcOrd="0" destOrd="0" presId="urn:microsoft.com/office/officeart/2016/7/layout/BasicLinearProcessNumbered"/>
    <dgm:cxn modelId="{CEE289A9-3D45-40D9-95D5-22AA068D6984}" type="presParOf" srcId="{7ECE6977-7E77-4C02-AC35-8D60ED4571C0}" destId="{2C46C953-5EAA-4704-AE40-CB39E8E90A65}" srcOrd="1" destOrd="0" presId="urn:microsoft.com/office/officeart/2016/7/layout/BasicLinearProcessNumbered"/>
    <dgm:cxn modelId="{B169A54B-8F94-4E42-8FEB-E0C00210902E}" type="presParOf" srcId="{7ECE6977-7E77-4C02-AC35-8D60ED4571C0}" destId="{8DACAA69-D58A-45DD-A344-27C5FD275C61}" srcOrd="2" destOrd="0" presId="urn:microsoft.com/office/officeart/2016/7/layout/BasicLinearProcessNumbered"/>
    <dgm:cxn modelId="{E4ACCA37-2ECE-403D-A64E-7D4D51903275}" type="presParOf" srcId="{7ECE6977-7E77-4C02-AC35-8D60ED4571C0}" destId="{2880AC48-6B3E-4B9F-BA81-8B155E23942B}" srcOrd="3" destOrd="0" presId="urn:microsoft.com/office/officeart/2016/7/layout/BasicLinearProcessNumbered"/>
    <dgm:cxn modelId="{426B2C1E-EAE4-4EC7-AABA-2550E541AB99}" type="presParOf" srcId="{32DC6089-4E43-4025-8282-14AE290E698A}" destId="{F97420F4-0102-428E-AF2F-120B644D7251}" srcOrd="5" destOrd="0" presId="urn:microsoft.com/office/officeart/2016/7/layout/BasicLinearProcessNumbered"/>
    <dgm:cxn modelId="{61083870-3E35-4003-AEC6-2CA7C86B75EA}" type="presParOf" srcId="{32DC6089-4E43-4025-8282-14AE290E698A}" destId="{69588F34-A187-411A-824A-4F22863F287B}" srcOrd="6" destOrd="0" presId="urn:microsoft.com/office/officeart/2016/7/layout/BasicLinearProcessNumbered"/>
    <dgm:cxn modelId="{8E49735C-2B39-4F26-BD9D-E8DECB733D9F}" type="presParOf" srcId="{69588F34-A187-411A-824A-4F22863F287B}" destId="{B2C7AE5A-2632-4D1B-A695-7B257D8BC4F4}" srcOrd="0" destOrd="0" presId="urn:microsoft.com/office/officeart/2016/7/layout/BasicLinearProcessNumbered"/>
    <dgm:cxn modelId="{CB5A0E60-3509-41C0-832D-BC0178713A1C}" type="presParOf" srcId="{69588F34-A187-411A-824A-4F22863F287B}" destId="{03A6D33C-AF25-4A97-A0F9-F4A4FF26A1A1}" srcOrd="1" destOrd="0" presId="urn:microsoft.com/office/officeart/2016/7/layout/BasicLinearProcessNumbered"/>
    <dgm:cxn modelId="{4E7C36C2-A7E6-4327-BF45-8C647838D61C}" type="presParOf" srcId="{69588F34-A187-411A-824A-4F22863F287B}" destId="{2D7E4295-AF78-400C-B4AE-EA1C0C9A4C3A}" srcOrd="2" destOrd="0" presId="urn:microsoft.com/office/officeart/2016/7/layout/BasicLinearProcessNumbered"/>
    <dgm:cxn modelId="{C0AE889F-BED2-4859-9036-C9E14ADD4455}" type="presParOf" srcId="{69588F34-A187-411A-824A-4F22863F287B}" destId="{ACACC749-589D-4B3C-B3E9-45DCDFCFA75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CDD99-18A3-4CA0-9B3D-5A76F2B36921}">
      <dsp:nvSpPr>
        <dsp:cNvPr id="0" name=""/>
        <dsp:cNvSpPr/>
      </dsp:nvSpPr>
      <dsp:spPr>
        <a:xfrm>
          <a:off x="0" y="18855"/>
          <a:ext cx="7112001" cy="8049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sz="2400" kern="1200" dirty="0"/>
            <a:t>視野を広くもち、小さな可能性を見落とさない</a:t>
          </a:r>
          <a:endParaRPr lang="en-US" sz="2400" kern="1200" dirty="0"/>
        </a:p>
      </dsp:txBody>
      <dsp:txXfrm>
        <a:off x="39295" y="58150"/>
        <a:ext cx="7033411" cy="726370"/>
      </dsp:txXfrm>
    </dsp:sp>
    <dsp:sp modelId="{D175770F-C942-4AB2-B09A-242AB9A6F5FB}">
      <dsp:nvSpPr>
        <dsp:cNvPr id="0" name=""/>
        <dsp:cNvSpPr/>
      </dsp:nvSpPr>
      <dsp:spPr>
        <a:xfrm>
          <a:off x="0" y="932415"/>
          <a:ext cx="7112001" cy="8049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sz="2400" kern="1200"/>
            <a:t>最後まであきらめない</a:t>
          </a:r>
          <a:endParaRPr lang="en-US" sz="2400" kern="1200"/>
        </a:p>
      </dsp:txBody>
      <dsp:txXfrm>
        <a:off x="39295" y="971710"/>
        <a:ext cx="7033411" cy="726370"/>
      </dsp:txXfrm>
    </dsp:sp>
    <dsp:sp modelId="{B858CD48-1AED-4DD4-BB5E-4277C81658FF}">
      <dsp:nvSpPr>
        <dsp:cNvPr id="0" name=""/>
        <dsp:cNvSpPr/>
      </dsp:nvSpPr>
      <dsp:spPr>
        <a:xfrm>
          <a:off x="0" y="1861215"/>
          <a:ext cx="7112001" cy="8049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sz="2400" kern="1200" dirty="0"/>
            <a:t>結果を恐れない</a:t>
          </a:r>
          <a:endParaRPr lang="en-US" sz="2400" kern="1200" dirty="0"/>
        </a:p>
      </dsp:txBody>
      <dsp:txXfrm>
        <a:off x="39295" y="1900510"/>
        <a:ext cx="7033411" cy="726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D4B17-8309-4C8B-9248-1729D0FEF9CA}">
      <dsp:nvSpPr>
        <dsp:cNvPr id="0" name=""/>
        <dsp:cNvSpPr/>
      </dsp:nvSpPr>
      <dsp:spPr>
        <a:xfrm>
          <a:off x="1640" y="343464"/>
          <a:ext cx="2464143" cy="2948749"/>
        </a:xfrm>
        <a:prstGeom prst="rect">
          <a:avLst/>
        </a:prstGeom>
        <a:solidFill>
          <a:schemeClr val="lt1">
            <a:alpha val="90000"/>
            <a:tint val="40000"/>
            <a:hueOff val="0"/>
            <a:satOff val="0"/>
            <a:lumOff val="0"/>
            <a:alphaOff val="0"/>
          </a:schemeClr>
        </a:solidFill>
        <a:ln w="12700" cap="flat" cmpd="sng" algn="in">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4211" tIns="330200" rIns="164211" bIns="330200" numCol="1" spcCol="1270" anchor="t" anchorCtr="0">
          <a:noAutofit/>
        </a:bodyPr>
        <a:lstStyle/>
        <a:p>
          <a:pPr marL="0" lvl="0" indent="0" algn="ctr" defTabSz="889000">
            <a:lnSpc>
              <a:spcPct val="90000"/>
            </a:lnSpc>
            <a:spcBef>
              <a:spcPct val="0"/>
            </a:spcBef>
            <a:spcAft>
              <a:spcPct val="35000"/>
            </a:spcAft>
            <a:buNone/>
          </a:pPr>
          <a:r>
            <a:rPr kumimoji="1" lang="ja-JP" sz="2000" b="1" kern="1200" dirty="0"/>
            <a:t>ピンチを乗り越える事で、自分が成長できる</a:t>
          </a:r>
          <a:r>
            <a:rPr kumimoji="1" lang="ja-JP" sz="2000" b="1" kern="1200" dirty="0">
              <a:solidFill>
                <a:srgbClr val="FF0000"/>
              </a:solidFill>
            </a:rPr>
            <a:t>チャンス</a:t>
          </a:r>
          <a:endParaRPr lang="en-US" sz="2000" b="1" kern="1200" dirty="0">
            <a:solidFill>
              <a:srgbClr val="FF0000"/>
            </a:solidFill>
          </a:endParaRPr>
        </a:p>
      </dsp:txBody>
      <dsp:txXfrm>
        <a:off x="1640" y="1463988"/>
        <a:ext cx="2464143" cy="1769249"/>
      </dsp:txXfrm>
    </dsp:sp>
    <dsp:sp modelId="{497CDF19-AC20-4FD5-9D75-C5D3C2369428}">
      <dsp:nvSpPr>
        <dsp:cNvPr id="0" name=""/>
        <dsp:cNvSpPr/>
      </dsp:nvSpPr>
      <dsp:spPr>
        <a:xfrm>
          <a:off x="791399" y="617550"/>
          <a:ext cx="884624" cy="884624"/>
        </a:xfrm>
        <a:prstGeom prst="ellipse">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8969" tIns="12700" rIns="68969"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920949" y="747100"/>
        <a:ext cx="625524" cy="625524"/>
      </dsp:txXfrm>
    </dsp:sp>
    <dsp:sp modelId="{F877D73D-B010-4943-A4D6-6A02BBFA002A}">
      <dsp:nvSpPr>
        <dsp:cNvPr id="0" name=""/>
        <dsp:cNvSpPr/>
      </dsp:nvSpPr>
      <dsp:spPr>
        <a:xfrm>
          <a:off x="180587" y="3271352"/>
          <a:ext cx="2106249" cy="72"/>
        </a:xfrm>
        <a:prstGeom prst="rect">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6AB5262-D4FB-425A-A054-4478F0BC57BE}">
      <dsp:nvSpPr>
        <dsp:cNvPr id="0" name=""/>
        <dsp:cNvSpPr/>
      </dsp:nvSpPr>
      <dsp:spPr>
        <a:xfrm>
          <a:off x="2648605" y="329605"/>
          <a:ext cx="2543401" cy="2948749"/>
        </a:xfrm>
        <a:prstGeom prst="rect">
          <a:avLst/>
        </a:prstGeom>
        <a:solidFill>
          <a:schemeClr val="lt1">
            <a:alpha val="90000"/>
            <a:tint val="40000"/>
            <a:hueOff val="0"/>
            <a:satOff val="0"/>
            <a:lumOff val="0"/>
            <a:alphaOff val="0"/>
          </a:schemeClr>
        </a:solidFill>
        <a:ln w="12700" cap="flat" cmpd="sng" algn="in">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4211" tIns="330200" rIns="164211" bIns="330200" numCol="1" spcCol="1270" anchor="t" anchorCtr="0">
          <a:noAutofit/>
        </a:bodyPr>
        <a:lstStyle/>
        <a:p>
          <a:pPr marL="0" lvl="0" indent="0" algn="ctr" defTabSz="889000">
            <a:lnSpc>
              <a:spcPct val="90000"/>
            </a:lnSpc>
            <a:spcBef>
              <a:spcPct val="0"/>
            </a:spcBef>
            <a:spcAft>
              <a:spcPct val="35000"/>
            </a:spcAft>
            <a:buNone/>
          </a:pPr>
          <a:r>
            <a:rPr kumimoji="1" lang="ja-JP" sz="2000" b="1" kern="1200" dirty="0"/>
            <a:t>何かを諦めて、新しい事を始める</a:t>
          </a:r>
          <a:r>
            <a:rPr kumimoji="1" lang="ja-JP" sz="2000" b="1" kern="1200" dirty="0">
              <a:solidFill>
                <a:srgbClr val="FF0000"/>
              </a:solidFill>
            </a:rPr>
            <a:t>チャンス</a:t>
          </a:r>
          <a:endParaRPr lang="en-US" sz="2000" b="1" kern="1200" dirty="0">
            <a:solidFill>
              <a:srgbClr val="FF0000"/>
            </a:solidFill>
          </a:endParaRPr>
        </a:p>
      </dsp:txBody>
      <dsp:txXfrm>
        <a:off x="2648605" y="1450129"/>
        <a:ext cx="2543401" cy="1769249"/>
      </dsp:txXfrm>
    </dsp:sp>
    <dsp:sp modelId="{207C2907-4E94-4BB9-968E-5011E53BA730}">
      <dsp:nvSpPr>
        <dsp:cNvPr id="0" name=""/>
        <dsp:cNvSpPr/>
      </dsp:nvSpPr>
      <dsp:spPr>
        <a:xfrm>
          <a:off x="3505796" y="617550"/>
          <a:ext cx="884624" cy="884624"/>
        </a:xfrm>
        <a:prstGeom prst="ellipse">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8969" tIns="12700" rIns="68969"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635346" y="747100"/>
        <a:ext cx="625524" cy="625524"/>
      </dsp:txXfrm>
    </dsp:sp>
    <dsp:sp modelId="{5378A5B8-A583-4857-B388-012027C79ECD}">
      <dsp:nvSpPr>
        <dsp:cNvPr id="0" name=""/>
        <dsp:cNvSpPr/>
      </dsp:nvSpPr>
      <dsp:spPr>
        <a:xfrm>
          <a:off x="2894984" y="3271352"/>
          <a:ext cx="2106249" cy="72"/>
        </a:xfrm>
        <a:prstGeom prst="rect">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45228D-F371-470F-B34D-6233D9AD7CCC}">
      <dsp:nvSpPr>
        <dsp:cNvPr id="0" name=""/>
        <dsp:cNvSpPr/>
      </dsp:nvSpPr>
      <dsp:spPr>
        <a:xfrm>
          <a:off x="5378010" y="336505"/>
          <a:ext cx="2473937" cy="2948749"/>
        </a:xfrm>
        <a:prstGeom prst="rect">
          <a:avLst/>
        </a:prstGeom>
        <a:solidFill>
          <a:schemeClr val="lt1">
            <a:alpha val="90000"/>
            <a:tint val="40000"/>
            <a:hueOff val="0"/>
            <a:satOff val="0"/>
            <a:lumOff val="0"/>
            <a:alphaOff val="0"/>
          </a:schemeClr>
        </a:solidFill>
        <a:ln w="12700" cap="flat" cmpd="sng" algn="in">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4211" tIns="330200" rIns="164211" bIns="330200" numCol="1" spcCol="1270" anchor="t" anchorCtr="0">
          <a:noAutofit/>
        </a:bodyPr>
        <a:lstStyle/>
        <a:p>
          <a:pPr marL="0" lvl="0" indent="0" algn="ctr" defTabSz="889000">
            <a:lnSpc>
              <a:spcPct val="90000"/>
            </a:lnSpc>
            <a:spcBef>
              <a:spcPct val="0"/>
            </a:spcBef>
            <a:spcAft>
              <a:spcPct val="35000"/>
            </a:spcAft>
            <a:buNone/>
          </a:pPr>
          <a:r>
            <a:rPr kumimoji="1" lang="ja-JP" sz="2000" b="1" kern="1200" dirty="0"/>
            <a:t>仲間同士、結束を固めて困難に立ち向かう</a:t>
          </a:r>
          <a:r>
            <a:rPr kumimoji="1" lang="ja-JP" sz="2000" b="1" kern="1200" dirty="0">
              <a:solidFill>
                <a:srgbClr val="FF0000"/>
              </a:solidFill>
            </a:rPr>
            <a:t>チャンス</a:t>
          </a:r>
          <a:endParaRPr lang="en-US" sz="2000" b="1" kern="1200" dirty="0">
            <a:solidFill>
              <a:srgbClr val="FF0000"/>
            </a:solidFill>
          </a:endParaRPr>
        </a:p>
      </dsp:txBody>
      <dsp:txXfrm>
        <a:off x="5378010" y="1457029"/>
        <a:ext cx="2473937" cy="1769249"/>
      </dsp:txXfrm>
    </dsp:sp>
    <dsp:sp modelId="{2C46C953-5EAA-4704-AE40-CB39E8E90A65}">
      <dsp:nvSpPr>
        <dsp:cNvPr id="0" name=""/>
        <dsp:cNvSpPr/>
      </dsp:nvSpPr>
      <dsp:spPr>
        <a:xfrm>
          <a:off x="6225090" y="617550"/>
          <a:ext cx="884624" cy="884624"/>
        </a:xfrm>
        <a:prstGeom prst="ellipse">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8969" tIns="12700" rIns="68969"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6354640" y="747100"/>
        <a:ext cx="625524" cy="625524"/>
      </dsp:txXfrm>
    </dsp:sp>
    <dsp:sp modelId="{8DACAA69-D58A-45DD-A344-27C5FD275C61}">
      <dsp:nvSpPr>
        <dsp:cNvPr id="0" name=""/>
        <dsp:cNvSpPr/>
      </dsp:nvSpPr>
      <dsp:spPr>
        <a:xfrm>
          <a:off x="5614278" y="3271352"/>
          <a:ext cx="2106249" cy="72"/>
        </a:xfrm>
        <a:prstGeom prst="rect">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2C7AE5A-2632-4D1B-A695-7B257D8BC4F4}">
      <dsp:nvSpPr>
        <dsp:cNvPr id="0" name=""/>
        <dsp:cNvSpPr/>
      </dsp:nvSpPr>
      <dsp:spPr>
        <a:xfrm>
          <a:off x="8024723" y="343464"/>
          <a:ext cx="2613708" cy="2948749"/>
        </a:xfrm>
        <a:prstGeom prst="rect">
          <a:avLst/>
        </a:prstGeom>
        <a:solidFill>
          <a:schemeClr val="lt1">
            <a:alpha val="90000"/>
            <a:tint val="40000"/>
            <a:hueOff val="0"/>
            <a:satOff val="0"/>
            <a:lumOff val="0"/>
            <a:alphaOff val="0"/>
          </a:schemeClr>
        </a:solidFill>
        <a:ln w="12700" cap="flat" cmpd="sng" algn="in">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4211" tIns="330200" rIns="164211" bIns="330200" numCol="1" spcCol="1270" anchor="t" anchorCtr="0">
          <a:noAutofit/>
        </a:bodyPr>
        <a:lstStyle/>
        <a:p>
          <a:pPr marL="0" lvl="0" indent="0" algn="ctr" defTabSz="889000">
            <a:lnSpc>
              <a:spcPct val="90000"/>
            </a:lnSpc>
            <a:spcBef>
              <a:spcPct val="0"/>
            </a:spcBef>
            <a:spcAft>
              <a:spcPct val="35000"/>
            </a:spcAft>
            <a:buNone/>
          </a:pPr>
          <a:r>
            <a:rPr kumimoji="1" lang="ja-JP" sz="2000" b="1" kern="1200" dirty="0"/>
            <a:t>自信を取り戻す</a:t>
          </a:r>
          <a:r>
            <a:rPr kumimoji="1" lang="ja-JP" sz="2000" b="1" kern="1200" dirty="0">
              <a:solidFill>
                <a:srgbClr val="FF0000"/>
              </a:solidFill>
            </a:rPr>
            <a:t>チャンス</a:t>
          </a:r>
          <a:endParaRPr lang="en-US" sz="2000" b="1" kern="1200" dirty="0">
            <a:solidFill>
              <a:srgbClr val="FF0000"/>
            </a:solidFill>
          </a:endParaRPr>
        </a:p>
      </dsp:txBody>
      <dsp:txXfrm>
        <a:off x="8024723" y="1463988"/>
        <a:ext cx="2613708" cy="1769249"/>
      </dsp:txXfrm>
    </dsp:sp>
    <dsp:sp modelId="{03A6D33C-AF25-4A97-A0F9-F4A4FF26A1A1}">
      <dsp:nvSpPr>
        <dsp:cNvPr id="0" name=""/>
        <dsp:cNvSpPr/>
      </dsp:nvSpPr>
      <dsp:spPr>
        <a:xfrm>
          <a:off x="8979538" y="617550"/>
          <a:ext cx="884624" cy="884624"/>
        </a:xfrm>
        <a:prstGeom prst="ellipse">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8969" tIns="12700" rIns="68969" bIns="12700" numCol="1" spcCol="1270" anchor="ctr" anchorCtr="0">
          <a:noAutofit/>
        </a:bodyPr>
        <a:lstStyle/>
        <a:p>
          <a:pPr marL="0" lvl="0" indent="0" algn="ctr" defTabSz="2000250">
            <a:lnSpc>
              <a:spcPct val="90000"/>
            </a:lnSpc>
            <a:spcBef>
              <a:spcPct val="0"/>
            </a:spcBef>
            <a:spcAft>
              <a:spcPct val="35000"/>
            </a:spcAft>
            <a:buNone/>
          </a:pPr>
          <a:r>
            <a:rPr lang="en-US" sz="4500" kern="1200"/>
            <a:t>4</a:t>
          </a:r>
        </a:p>
      </dsp:txBody>
      <dsp:txXfrm>
        <a:off x="9109088" y="747100"/>
        <a:ext cx="625524" cy="625524"/>
      </dsp:txXfrm>
    </dsp:sp>
    <dsp:sp modelId="{2D7E4295-AF78-400C-B4AE-EA1C0C9A4C3A}">
      <dsp:nvSpPr>
        <dsp:cNvPr id="0" name=""/>
        <dsp:cNvSpPr/>
      </dsp:nvSpPr>
      <dsp:spPr>
        <a:xfrm>
          <a:off x="8368726" y="3271352"/>
          <a:ext cx="2106249" cy="72"/>
        </a:xfrm>
        <a:prstGeom prst="rect">
          <a:avLst/>
        </a:prstGeom>
        <a:solidFill>
          <a:schemeClr val="lt1">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379FD-9C98-804B-A4DD-6029FC0F30E9}" type="datetimeFigureOut">
              <a:rPr kumimoji="1" lang="ja-JP" altLang="en-US" smtClean="0"/>
              <a:t>2017/12/12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AB36C-96AE-B547-B139-44BF624B577D}" type="slidenum">
              <a:rPr kumimoji="1" lang="ja-JP" altLang="en-US" smtClean="0"/>
              <a:t>‹#›</a:t>
            </a:fld>
            <a:endParaRPr kumimoji="1" lang="ja-JP" altLang="en-US"/>
          </a:p>
        </p:txBody>
      </p:sp>
    </p:spTree>
    <p:extLst>
      <p:ext uri="{BB962C8B-B14F-4D97-AF65-F5344CB8AC3E}">
        <p14:creationId xmlns:p14="http://schemas.microsoft.com/office/powerpoint/2010/main" val="16039702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944F3C0-88D5-4F86-AA2B-C927976845C1}"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62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244906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14840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11239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944F3C0-88D5-4F86-AA2B-C927976845C1}"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19977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10211691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48895558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94056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5929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9EDCF75-74D2-4D92-A939-A2720FC11AEA}" type="datetimeFigureOut">
              <a:rPr kumimoji="1" lang="ja-JP" altLang="en-US" smtClean="0"/>
              <a:t>2017/12/12</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D944F3C0-88D5-4F86-AA2B-C927976845C1}"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76669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9EDCF75-74D2-4D92-A939-A2720FC11AEA}" type="datetimeFigureOut">
              <a:rPr kumimoji="1" lang="ja-JP" altLang="en-US" smtClean="0"/>
              <a:t>2017/12/12</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55644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944F3C0-88D5-4F86-AA2B-C927976845C1}"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021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BF4EA-0C29-4B7A-8A76-D6786360EF86}"/>
              </a:ext>
            </a:extLst>
          </p:cNvPr>
          <p:cNvSpPr>
            <a:spLocks noGrp="1"/>
          </p:cNvSpPr>
          <p:nvPr>
            <p:ph type="ctrTitle"/>
          </p:nvPr>
        </p:nvSpPr>
        <p:spPr/>
        <p:txBody>
          <a:bodyPr/>
          <a:lstStyle/>
          <a:p>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Happy</a:t>
            </a:r>
            <a:r>
              <a:rPr lang="ja-JP" altLang="en-US" dirty="0">
                <a:ln w="0"/>
                <a:effectLst>
                  <a:outerShdw blurRad="38100" dist="19050" dir="2700000" algn="tl" rotWithShape="0">
                    <a:schemeClr val="dk1">
                      <a:alpha val="40000"/>
                    </a:schemeClr>
                  </a:outerShdw>
                </a:effectLst>
                <a:latin typeface="Berlin Sans FB Demi" panose="020E0802020502020306" pitchFamily="34" charset="0"/>
              </a:rPr>
              <a:t> </a:t>
            </a:r>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Engineer</a:t>
            </a:r>
            <a:br>
              <a:rPr kumimoji="1" lang="en-US" altLang="ja-JP" dirty="0">
                <a:latin typeface="Berlin Sans FB Demi" panose="020E0802020502020306" pitchFamily="34" charset="0"/>
              </a:rPr>
            </a:br>
            <a:r>
              <a:rPr kumimoji="1" lang="ja-JP" altLang="en-US" dirty="0">
                <a:latin typeface="Berlin Sans FB Demi" panose="020E0802020502020306" pitchFamily="34" charset="0"/>
              </a:rPr>
              <a:t>になるために</a:t>
            </a:r>
          </a:p>
        </p:txBody>
      </p:sp>
      <p:sp>
        <p:nvSpPr>
          <p:cNvPr id="3" name="サブタイトル 2">
            <a:extLst>
              <a:ext uri="{FF2B5EF4-FFF2-40B4-BE49-F238E27FC236}">
                <a16:creationId xmlns:a16="http://schemas.microsoft.com/office/drawing/2014/main" id="{2151AAA0-715E-45A1-90DE-CEBAE61A9C65}"/>
              </a:ext>
            </a:extLst>
          </p:cNvPr>
          <p:cNvSpPr>
            <a:spLocks noGrp="1"/>
          </p:cNvSpPr>
          <p:nvPr>
            <p:ph type="subTitle" idx="1"/>
          </p:nvPr>
        </p:nvSpPr>
        <p:spPr/>
        <p:txBody>
          <a:bodyPr>
            <a:normAutofit fontScale="32500" lnSpcReduction="20000"/>
          </a:bodyPr>
          <a:lstStyle/>
          <a:p>
            <a:endParaRPr kumimoji="1" lang="en-US" altLang="ja-JP" dirty="0"/>
          </a:p>
          <a:p>
            <a:r>
              <a:rPr kumimoji="1" lang="ja-JP" altLang="en-US" dirty="0"/>
              <a:t>ソフトウエア研究会</a:t>
            </a:r>
            <a:r>
              <a:rPr kumimoji="1" lang="en-US" altLang="ja-JP" dirty="0"/>
              <a:t>in</a:t>
            </a:r>
            <a:r>
              <a:rPr kumimoji="1" lang="ja-JP" altLang="en-US" dirty="0"/>
              <a:t>秋葉原</a:t>
            </a:r>
            <a:endParaRPr kumimoji="1" lang="en-US" altLang="ja-JP" dirty="0"/>
          </a:p>
          <a:p>
            <a:r>
              <a:rPr lang="ja-JP" altLang="en-US" dirty="0"/>
              <a:t>池田公平</a:t>
            </a:r>
            <a:endParaRPr lang="en-US" altLang="ja-JP" dirty="0"/>
          </a:p>
          <a:p>
            <a:r>
              <a:rPr kumimoji="1" lang="en-US" altLang="ja-JP" dirty="0"/>
              <a:t>2017/12/8</a:t>
            </a:r>
            <a:endParaRPr kumimoji="1" lang="ja-JP" altLang="en-US" dirty="0"/>
          </a:p>
        </p:txBody>
      </p:sp>
    </p:spTree>
    <p:extLst>
      <p:ext uri="{BB962C8B-B14F-4D97-AF65-F5344CB8AC3E}">
        <p14:creationId xmlns:p14="http://schemas.microsoft.com/office/powerpoint/2010/main" val="3529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83144DDA-8D36-4349-9FF9-C0D22389178D}"/>
              </a:ext>
            </a:extLst>
          </p:cNvPr>
          <p:cNvSpPr/>
          <p:nvPr/>
        </p:nvSpPr>
        <p:spPr>
          <a:xfrm>
            <a:off x="1184022" y="1941867"/>
            <a:ext cx="10355580" cy="191262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根拠の無い自信を持つ</a:t>
            </a:r>
          </a:p>
        </p:txBody>
      </p:sp>
      <p:sp>
        <p:nvSpPr>
          <p:cNvPr id="5" name="四角形: 角を丸くする 4">
            <a:extLst>
              <a:ext uri="{FF2B5EF4-FFF2-40B4-BE49-F238E27FC236}">
                <a16:creationId xmlns:a16="http://schemas.microsoft.com/office/drawing/2014/main" id="{2B79E0B2-4F33-4CE7-8325-D07A3443CC63}"/>
              </a:ext>
            </a:extLst>
          </p:cNvPr>
          <p:cNvSpPr/>
          <p:nvPr/>
        </p:nvSpPr>
        <p:spPr>
          <a:xfrm>
            <a:off x="3139259" y="4068721"/>
            <a:ext cx="6445105" cy="2521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自信を持つために、アレコレ悩む必要はありません。</a:t>
            </a:r>
            <a:endParaRPr kumimoji="1" lang="en-US" altLang="ja-JP" sz="2000" dirty="0">
              <a:solidFill>
                <a:schemeClr val="tx1"/>
              </a:solidFill>
            </a:endParaRPr>
          </a:p>
          <a:p>
            <a:pPr algn="ctr"/>
            <a:r>
              <a:rPr kumimoji="1" lang="ja-JP" altLang="en-US" sz="2000" dirty="0">
                <a:solidFill>
                  <a:schemeClr val="tx1"/>
                </a:solidFill>
              </a:rPr>
              <a:t>自信を裏付ける言い訳を揃える必要はありません。</a:t>
            </a:r>
            <a:endParaRPr kumimoji="1" lang="en-US" altLang="ja-JP" sz="2000" dirty="0">
              <a:solidFill>
                <a:schemeClr val="tx1"/>
              </a:solidFill>
            </a:endParaRPr>
          </a:p>
          <a:p>
            <a:pPr algn="ctr"/>
            <a:r>
              <a:rPr kumimoji="1" lang="ja-JP" altLang="en-US" sz="2000" dirty="0">
                <a:solidFill>
                  <a:schemeClr val="tx1"/>
                </a:solidFill>
              </a:rPr>
              <a:t>「やればできる」と自分を信じる気持ちが大切です。</a:t>
            </a:r>
            <a:endParaRPr kumimoji="1" lang="en-US" altLang="ja-JP" sz="2000" dirty="0">
              <a:solidFill>
                <a:schemeClr val="tx1"/>
              </a:solidFill>
            </a:endParaRPr>
          </a:p>
          <a:p>
            <a:pPr algn="ctr"/>
            <a:r>
              <a:rPr kumimoji="1" lang="ja-JP" altLang="en-US" sz="2000" dirty="0">
                <a:solidFill>
                  <a:schemeClr val="tx1"/>
                </a:solidFill>
              </a:rPr>
              <a:t>もちろん、根拠があってもかまいませんが、根拠がありすぎると「油断」に繋がります。</a:t>
            </a:r>
            <a:endParaRPr kumimoji="1" lang="en-US" altLang="ja-JP" sz="2000" dirty="0">
              <a:solidFill>
                <a:schemeClr val="tx1"/>
              </a:solidFill>
            </a:endParaRPr>
          </a:p>
          <a:p>
            <a:pPr algn="ctr"/>
            <a:endParaRPr kumimoji="1" lang="en-US" altLang="ja-JP" sz="2000" dirty="0">
              <a:solidFill>
                <a:schemeClr val="tx1"/>
              </a:solidFill>
            </a:endParaRPr>
          </a:p>
          <a:p>
            <a:pPr algn="ctr"/>
            <a:r>
              <a:rPr kumimoji="1" lang="ja-JP" altLang="en-US" sz="2000" dirty="0">
                <a:solidFill>
                  <a:schemeClr val="tx1"/>
                </a:solidFill>
              </a:rPr>
              <a:t>「根拠にこだわらない」ことが肝心なのです。</a:t>
            </a:r>
          </a:p>
        </p:txBody>
      </p:sp>
      <p:sp>
        <p:nvSpPr>
          <p:cNvPr id="2" name="四角形: 角を丸くする 1"/>
          <p:cNvSpPr/>
          <p:nvPr/>
        </p:nvSpPr>
        <p:spPr>
          <a:xfrm>
            <a:off x="4901608" y="276447"/>
            <a:ext cx="2920409" cy="361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麗雅宋" panose="02020909000000000000" pitchFamily="17" charset="-128"/>
                <a:ea typeface="ＤＦ麗雅宋" panose="02020909000000000000" pitchFamily="17" charset="-128"/>
              </a:rPr>
              <a:t>プラス思考の実践その１</a:t>
            </a:r>
          </a:p>
        </p:txBody>
      </p:sp>
    </p:spTree>
    <p:extLst>
      <p:ext uri="{BB962C8B-B14F-4D97-AF65-F5344CB8AC3E}">
        <p14:creationId xmlns:p14="http://schemas.microsoft.com/office/powerpoint/2010/main" val="113778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95B567A8-E77A-4F8E-A02E-6D3C7157E8F6}"/>
              </a:ext>
            </a:extLst>
          </p:cNvPr>
          <p:cNvSpPr/>
          <p:nvPr/>
        </p:nvSpPr>
        <p:spPr>
          <a:xfrm>
            <a:off x="1194656" y="1941861"/>
            <a:ext cx="10355580" cy="191262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勇気を持つ</a:t>
            </a:r>
          </a:p>
        </p:txBody>
      </p:sp>
      <p:sp>
        <p:nvSpPr>
          <p:cNvPr id="5" name="四角形: 角を丸くする 4">
            <a:extLst>
              <a:ext uri="{FF2B5EF4-FFF2-40B4-BE49-F238E27FC236}">
                <a16:creationId xmlns:a16="http://schemas.microsoft.com/office/drawing/2014/main" id="{B819BBA4-3082-49B7-9C84-D3CDB463C84F}"/>
              </a:ext>
            </a:extLst>
          </p:cNvPr>
          <p:cNvSpPr/>
          <p:nvPr/>
        </p:nvSpPr>
        <p:spPr>
          <a:xfrm>
            <a:off x="3848986" y="4465675"/>
            <a:ext cx="5046921" cy="2027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「一歩前に踏み出す」</a:t>
            </a:r>
            <a:endParaRPr kumimoji="1" lang="en-US" altLang="ja-JP" sz="2000" dirty="0">
              <a:solidFill>
                <a:schemeClr val="tx1"/>
              </a:solidFill>
            </a:endParaRPr>
          </a:p>
          <a:p>
            <a:pPr algn="ctr"/>
            <a:r>
              <a:rPr kumimoji="1" lang="ja-JP" altLang="en-US" sz="2000" dirty="0">
                <a:solidFill>
                  <a:schemeClr val="tx1"/>
                </a:solidFill>
              </a:rPr>
              <a:t>「失敗を恐れない」</a:t>
            </a:r>
            <a:endParaRPr kumimoji="1" lang="en-US" altLang="ja-JP" sz="2000" dirty="0">
              <a:solidFill>
                <a:schemeClr val="tx1"/>
              </a:solidFill>
            </a:endParaRPr>
          </a:p>
          <a:p>
            <a:pPr algn="ctr"/>
            <a:endParaRPr kumimoji="1" lang="en-US" altLang="ja-JP" sz="2000" dirty="0">
              <a:solidFill>
                <a:schemeClr val="tx1"/>
              </a:solidFill>
            </a:endParaRPr>
          </a:p>
          <a:p>
            <a:pPr algn="ctr"/>
            <a:r>
              <a:rPr kumimoji="1" lang="ja-JP" altLang="en-US" sz="2000" dirty="0">
                <a:solidFill>
                  <a:schemeClr val="tx1"/>
                </a:solidFill>
              </a:rPr>
              <a:t>そのためには「勇気」が必要です。根拠のない自信があれば、勇気を持って行動することができるようになります。</a:t>
            </a:r>
          </a:p>
        </p:txBody>
      </p:sp>
      <p:sp>
        <p:nvSpPr>
          <p:cNvPr id="6" name="四角形: 角を丸くする 5"/>
          <p:cNvSpPr/>
          <p:nvPr/>
        </p:nvSpPr>
        <p:spPr>
          <a:xfrm>
            <a:off x="4901608" y="276447"/>
            <a:ext cx="2920409" cy="361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麗雅宋" panose="02020909000000000000" pitchFamily="17" charset="-128"/>
                <a:ea typeface="ＤＦ麗雅宋" panose="02020909000000000000" pitchFamily="17" charset="-128"/>
              </a:rPr>
              <a:t>プラス思考の実践その２</a:t>
            </a:r>
          </a:p>
        </p:txBody>
      </p:sp>
    </p:spTree>
    <p:extLst>
      <p:ext uri="{BB962C8B-B14F-4D97-AF65-F5344CB8AC3E}">
        <p14:creationId xmlns:p14="http://schemas.microsoft.com/office/powerpoint/2010/main" val="12963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82AB502B-7EFB-42B7-BB61-1821DF9758F4}"/>
              </a:ext>
            </a:extLst>
          </p:cNvPr>
          <p:cNvSpPr/>
          <p:nvPr/>
        </p:nvSpPr>
        <p:spPr>
          <a:xfrm>
            <a:off x="1188720" y="1941386"/>
            <a:ext cx="10355580" cy="191262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迷ったら、より困難な道を選択する</a:t>
            </a:r>
          </a:p>
        </p:txBody>
      </p:sp>
      <p:sp>
        <p:nvSpPr>
          <p:cNvPr id="5" name="四角形: 角を丸くする 4">
            <a:extLst>
              <a:ext uri="{FF2B5EF4-FFF2-40B4-BE49-F238E27FC236}">
                <a16:creationId xmlns:a16="http://schemas.microsoft.com/office/drawing/2014/main" id="{AF460713-CBE7-41AB-960E-BE91110A563F}"/>
              </a:ext>
            </a:extLst>
          </p:cNvPr>
          <p:cNvSpPr/>
          <p:nvPr/>
        </p:nvSpPr>
        <p:spPr>
          <a:xfrm>
            <a:off x="2764465" y="4118343"/>
            <a:ext cx="6578009" cy="2410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「根拠のない自信」「勇気」の</a:t>
            </a:r>
            <a:r>
              <a:rPr kumimoji="1" lang="en-US" altLang="ja-JP" sz="2000" dirty="0">
                <a:solidFill>
                  <a:schemeClr val="tx1"/>
                </a:solidFill>
              </a:rPr>
              <a:t>2</a:t>
            </a:r>
            <a:r>
              <a:rPr kumimoji="1" lang="ja-JP" altLang="en-US" sz="2000" dirty="0">
                <a:solidFill>
                  <a:schemeClr val="tx1"/>
                </a:solidFill>
              </a:rPr>
              <a:t>つは、これを実践するために必要な事でした。</a:t>
            </a:r>
            <a:endParaRPr kumimoji="1" lang="en-US" altLang="ja-JP" sz="2000" dirty="0">
              <a:solidFill>
                <a:schemeClr val="tx1"/>
              </a:solidFill>
            </a:endParaRPr>
          </a:p>
          <a:p>
            <a:pPr algn="ctr"/>
            <a:r>
              <a:rPr kumimoji="1" lang="ja-JP" altLang="en-US" sz="2000" dirty="0">
                <a:solidFill>
                  <a:schemeClr val="tx1"/>
                </a:solidFill>
              </a:rPr>
              <a:t>「より困難な道を選択する」という思考が、プラス思考であり幸運を呼び寄せるキーワードになります。</a:t>
            </a:r>
            <a:endParaRPr kumimoji="1" lang="en-US" altLang="ja-JP" sz="2000" dirty="0">
              <a:solidFill>
                <a:schemeClr val="tx1"/>
              </a:solidFill>
            </a:endParaRPr>
          </a:p>
          <a:p>
            <a:pPr algn="ctr"/>
            <a:endParaRPr kumimoji="1" lang="en-US" altLang="ja-JP" sz="2000" dirty="0">
              <a:solidFill>
                <a:schemeClr val="tx1"/>
              </a:solidFill>
            </a:endParaRPr>
          </a:p>
          <a:p>
            <a:pPr algn="ctr"/>
            <a:r>
              <a:rPr kumimoji="1" lang="ja-JP" altLang="en-US" sz="2000" dirty="0">
                <a:solidFill>
                  <a:schemeClr val="tx1"/>
                </a:solidFill>
              </a:rPr>
              <a:t>もちろん、「迷ったら」という前提があります。</a:t>
            </a:r>
            <a:endParaRPr kumimoji="1" lang="en-US" altLang="ja-JP" sz="2000" dirty="0">
              <a:solidFill>
                <a:schemeClr val="tx1"/>
              </a:solidFill>
            </a:endParaRPr>
          </a:p>
          <a:p>
            <a:pPr algn="ctr"/>
            <a:r>
              <a:rPr kumimoji="1" lang="ja-JP" altLang="en-US" sz="2000" dirty="0">
                <a:solidFill>
                  <a:schemeClr val="tx1"/>
                </a:solidFill>
              </a:rPr>
              <a:t>「迷わず困難な道を選択する」のはいけません。</a:t>
            </a:r>
          </a:p>
        </p:txBody>
      </p:sp>
      <p:sp>
        <p:nvSpPr>
          <p:cNvPr id="7" name="四角形: 角を丸くする 6"/>
          <p:cNvSpPr/>
          <p:nvPr/>
        </p:nvSpPr>
        <p:spPr>
          <a:xfrm>
            <a:off x="4901608" y="276447"/>
            <a:ext cx="2920409" cy="361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麗雅宋" panose="02020909000000000000" pitchFamily="17" charset="-128"/>
                <a:ea typeface="ＤＦ麗雅宋" panose="02020909000000000000" pitchFamily="17" charset="-128"/>
              </a:rPr>
              <a:t>プラス思考の実践その３</a:t>
            </a:r>
          </a:p>
        </p:txBody>
      </p:sp>
    </p:spTree>
    <p:extLst>
      <p:ext uri="{BB962C8B-B14F-4D97-AF65-F5344CB8AC3E}">
        <p14:creationId xmlns:p14="http://schemas.microsoft.com/office/powerpoint/2010/main" val="12431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61F3F2F6-86C6-4B88-97E4-F1A77FEA1631}"/>
              </a:ext>
            </a:extLst>
          </p:cNvPr>
          <p:cNvSpPr/>
          <p:nvPr/>
        </p:nvSpPr>
        <p:spPr>
          <a:xfrm>
            <a:off x="1310640" y="422910"/>
            <a:ext cx="10355580" cy="111633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根拠の無い自信</a:t>
            </a:r>
          </a:p>
        </p:txBody>
      </p:sp>
      <p:sp>
        <p:nvSpPr>
          <p:cNvPr id="5" name="四角形: 角を丸くする 4">
            <a:extLst>
              <a:ext uri="{FF2B5EF4-FFF2-40B4-BE49-F238E27FC236}">
                <a16:creationId xmlns:a16="http://schemas.microsoft.com/office/drawing/2014/main" id="{9629E75D-48E4-4DDE-B8EA-E6BA97447E8E}"/>
              </a:ext>
            </a:extLst>
          </p:cNvPr>
          <p:cNvSpPr/>
          <p:nvPr/>
        </p:nvSpPr>
        <p:spPr>
          <a:xfrm>
            <a:off x="1310640" y="1685925"/>
            <a:ext cx="10355580" cy="111633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勇気を持つ</a:t>
            </a:r>
          </a:p>
        </p:txBody>
      </p:sp>
      <p:sp>
        <p:nvSpPr>
          <p:cNvPr id="6" name="四角形: 角を丸くする 5">
            <a:extLst>
              <a:ext uri="{FF2B5EF4-FFF2-40B4-BE49-F238E27FC236}">
                <a16:creationId xmlns:a16="http://schemas.microsoft.com/office/drawing/2014/main" id="{B4D00676-7368-419B-B635-336ED3C89BD9}"/>
              </a:ext>
            </a:extLst>
          </p:cNvPr>
          <p:cNvSpPr/>
          <p:nvPr/>
        </p:nvSpPr>
        <p:spPr>
          <a:xfrm>
            <a:off x="1310640" y="2948940"/>
            <a:ext cx="10355580" cy="111633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迷ったら、より困難な道を選択する</a:t>
            </a:r>
          </a:p>
        </p:txBody>
      </p:sp>
      <p:sp>
        <p:nvSpPr>
          <p:cNvPr id="7" name="四角形: 角を丸くする 6">
            <a:extLst>
              <a:ext uri="{FF2B5EF4-FFF2-40B4-BE49-F238E27FC236}">
                <a16:creationId xmlns:a16="http://schemas.microsoft.com/office/drawing/2014/main" id="{7354FFA1-C38B-4B58-A409-3F66D9682692}"/>
              </a:ext>
            </a:extLst>
          </p:cNvPr>
          <p:cNvSpPr/>
          <p:nvPr/>
        </p:nvSpPr>
        <p:spPr>
          <a:xfrm>
            <a:off x="3856075" y="4330994"/>
            <a:ext cx="4694717" cy="2076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mn-ea"/>
              </a:rPr>
              <a:t>この</a:t>
            </a:r>
            <a:r>
              <a:rPr kumimoji="1" lang="en-US" altLang="ja-JP" sz="2400" dirty="0">
                <a:solidFill>
                  <a:schemeClr val="tx1"/>
                </a:solidFill>
                <a:latin typeface="+mn-ea"/>
              </a:rPr>
              <a:t>3</a:t>
            </a:r>
            <a:r>
              <a:rPr kumimoji="1" lang="ja-JP" altLang="en-US" sz="2400" dirty="0" err="1">
                <a:solidFill>
                  <a:schemeClr val="tx1"/>
                </a:solidFill>
                <a:latin typeface="+mn-ea"/>
              </a:rPr>
              <a:t>つの</a:t>
            </a:r>
            <a:r>
              <a:rPr kumimoji="1" lang="ja-JP" altLang="en-US" sz="2400" dirty="0">
                <a:solidFill>
                  <a:schemeClr val="tx1"/>
                </a:solidFill>
                <a:latin typeface="+mn-ea"/>
              </a:rPr>
              <a:t>項目を実践することが、プラス思考へとつながり、</a:t>
            </a:r>
            <a:r>
              <a:rPr kumimoji="1" lang="en-US" altLang="ja-JP" sz="2800" dirty="0">
                <a:solidFill>
                  <a:schemeClr val="tx1"/>
                </a:solidFill>
                <a:latin typeface="Berlin Sans FB Demi" panose="020E0802020502020306" pitchFamily="34" charset="0"/>
              </a:rPr>
              <a:t>HAPPY ENGINEER</a:t>
            </a:r>
            <a:r>
              <a:rPr kumimoji="1" lang="ja-JP" altLang="en-US" sz="2400" dirty="0" err="1">
                <a:solidFill>
                  <a:schemeClr val="tx1"/>
                </a:solidFill>
                <a:latin typeface="+mn-ea"/>
              </a:rPr>
              <a:t>への</a:t>
            </a:r>
            <a:r>
              <a:rPr kumimoji="1" lang="ja-JP" altLang="en-US" sz="2400" dirty="0">
                <a:solidFill>
                  <a:schemeClr val="tx1"/>
                </a:solidFill>
                <a:latin typeface="+mn-ea"/>
              </a:rPr>
              <a:t>道でもあります。</a:t>
            </a:r>
          </a:p>
        </p:txBody>
      </p:sp>
    </p:spTree>
    <p:extLst>
      <p:ext uri="{BB962C8B-B14F-4D97-AF65-F5344CB8AC3E}">
        <p14:creationId xmlns:p14="http://schemas.microsoft.com/office/powerpoint/2010/main" val="245663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6" title="Left scallop edge">
            <a:extLst>
              <a:ext uri="{FF2B5EF4-FFF2-40B4-BE49-F238E27FC236}">
                <a16:creationId xmlns:a16="http://schemas.microsoft.com/office/drawing/2014/main" id="{AB09A9E8-BF27-4613-A775-071F08208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title="right edge border">
            <a:extLst>
              <a:ext uri="{FF2B5EF4-FFF2-40B4-BE49-F238E27FC236}">
                <a16:creationId xmlns:a16="http://schemas.microsoft.com/office/drawing/2014/main" id="{C3AFE299-6F79-44AF-9A77-2DC2DC1F84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251678" y="382385"/>
            <a:ext cx="10178322" cy="1492132"/>
          </a:xfrm>
        </p:spPr>
        <p:txBody>
          <a:bodyPr anchor="ctr">
            <a:normAutofit/>
          </a:bodyPr>
          <a:lstStyle/>
          <a:p>
            <a:pPr algn="ctr"/>
            <a:r>
              <a:rPr lang="ja-JP" altLang="en-US" dirty="0"/>
              <a:t>絶体絶命の</a:t>
            </a:r>
            <a:r>
              <a:rPr lang="ja-JP" altLang="en-US" dirty="0">
                <a:solidFill>
                  <a:srgbClr val="0070C0"/>
                </a:solidFill>
              </a:rPr>
              <a:t>ピンチ</a:t>
            </a:r>
            <a:r>
              <a:rPr lang="ja-JP" altLang="en-US" dirty="0"/>
              <a:t>に陥ったとき</a:t>
            </a:r>
            <a:br>
              <a:rPr lang="en-US" altLang="ja-JP" dirty="0"/>
            </a:br>
            <a:r>
              <a:rPr lang="ja-JP" altLang="en-US" dirty="0">
                <a:solidFill>
                  <a:srgbClr val="FF0000"/>
                </a:solidFill>
              </a:rPr>
              <a:t>プラス思考</a:t>
            </a:r>
            <a:r>
              <a:rPr lang="ja-JP" altLang="en-US" dirty="0"/>
              <a:t>で乗り越えよう</a:t>
            </a:r>
          </a:p>
        </p:txBody>
      </p:sp>
      <p:graphicFrame>
        <p:nvGraphicFramePr>
          <p:cNvPr id="5" name="コンテンツ プレースホルダー 2"/>
          <p:cNvGraphicFramePr>
            <a:graphicFrameLocks noGrp="1"/>
          </p:cNvGraphicFramePr>
          <p:nvPr>
            <p:ph idx="1"/>
            <p:extLst>
              <p:ext uri="{D42A27DB-BD31-4B8C-83A1-F6EECF244321}">
                <p14:modId xmlns:p14="http://schemas.microsoft.com/office/powerpoint/2010/main" val="1176268912"/>
              </p:ext>
            </p:extLst>
          </p:nvPr>
        </p:nvGraphicFramePr>
        <p:xfrm>
          <a:off x="976745" y="2286000"/>
          <a:ext cx="10730345"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77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E1FF1-5E4C-44E7-BC2B-114412F8541A}"/>
              </a:ext>
            </a:extLst>
          </p:cNvPr>
          <p:cNvSpPr>
            <a:spLocks noGrp="1"/>
          </p:cNvSpPr>
          <p:nvPr>
            <p:ph type="title"/>
          </p:nvPr>
        </p:nvSpPr>
        <p:spPr>
          <a:xfrm>
            <a:off x="1327878" y="1548245"/>
            <a:ext cx="10178322" cy="1492132"/>
          </a:xfrm>
        </p:spPr>
        <p:txBody>
          <a:bodyPr/>
          <a:lstStyle/>
          <a:p>
            <a:r>
              <a:rPr kumimoji="1" lang="ja-JP" altLang="en-US" dirty="0"/>
              <a:t>ご清聴ありがとうございました。</a:t>
            </a:r>
          </a:p>
        </p:txBody>
      </p:sp>
      <p:sp>
        <p:nvSpPr>
          <p:cNvPr id="4" name="テキスト ボックス 3">
            <a:extLst>
              <a:ext uri="{FF2B5EF4-FFF2-40B4-BE49-F238E27FC236}">
                <a16:creationId xmlns:a16="http://schemas.microsoft.com/office/drawing/2014/main" id="{7B7F6390-C097-4AB8-A212-8F3FA3CBDBB3}"/>
              </a:ext>
            </a:extLst>
          </p:cNvPr>
          <p:cNvSpPr txBox="1"/>
          <p:nvPr/>
        </p:nvSpPr>
        <p:spPr>
          <a:xfrm>
            <a:off x="3116580" y="3817624"/>
            <a:ext cx="6316980" cy="923330"/>
          </a:xfrm>
          <a:prstGeom prst="rect">
            <a:avLst/>
          </a:prstGeom>
          <a:noFill/>
        </p:spPr>
        <p:txBody>
          <a:bodyPr wrap="square" rtlCol="0">
            <a:spAutoFit/>
          </a:bodyPr>
          <a:lstStyle/>
          <a:p>
            <a:r>
              <a:rPr kumimoji="1" lang="en-US" altLang="ja-JP" dirty="0"/>
              <a:t>※</a:t>
            </a:r>
            <a:r>
              <a:rPr kumimoji="1" lang="ja-JP" altLang="en-US" dirty="0"/>
              <a:t>このスライドの内容を実践して引き起こされた結果につきましては、当方は一切の責任を負いませんのであしからずご了承ください。</a:t>
            </a:r>
          </a:p>
        </p:txBody>
      </p:sp>
      <p:sp>
        <p:nvSpPr>
          <p:cNvPr id="5" name="テキスト ボックス 4">
            <a:extLst>
              <a:ext uri="{FF2B5EF4-FFF2-40B4-BE49-F238E27FC236}">
                <a16:creationId xmlns:a16="http://schemas.microsoft.com/office/drawing/2014/main" id="{98415D0E-45A0-4EEC-A142-DD333E5DEAF4}"/>
              </a:ext>
            </a:extLst>
          </p:cNvPr>
          <p:cNvSpPr txBox="1"/>
          <p:nvPr/>
        </p:nvSpPr>
        <p:spPr>
          <a:xfrm>
            <a:off x="4708879" y="5577840"/>
            <a:ext cx="3416320" cy="923330"/>
          </a:xfrm>
          <a:prstGeom prst="rect">
            <a:avLst/>
          </a:prstGeom>
          <a:noFill/>
        </p:spPr>
        <p:txBody>
          <a:bodyPr wrap="none" rtlCol="0">
            <a:spAutoFit/>
          </a:bodyPr>
          <a:lstStyle/>
          <a:p>
            <a:pPr algn="ctr"/>
            <a:r>
              <a:rPr kumimoji="1" lang="ja-JP" altLang="en-US" dirty="0"/>
              <a:t>ソフトウエア研究会</a:t>
            </a:r>
            <a:r>
              <a:rPr kumimoji="1" lang="en-US" altLang="ja-JP" dirty="0"/>
              <a:t>in</a:t>
            </a:r>
            <a:r>
              <a:rPr kumimoji="1" lang="ja-JP" altLang="en-US" dirty="0"/>
              <a:t>秋葉原</a:t>
            </a:r>
            <a:endParaRPr kumimoji="1" lang="en-US" altLang="ja-JP" dirty="0"/>
          </a:p>
          <a:p>
            <a:pPr algn="ctr"/>
            <a:r>
              <a:rPr kumimoji="1" lang="ja-JP" altLang="en-US" dirty="0"/>
              <a:t>有限会社テクニカルアーツ代表</a:t>
            </a:r>
            <a:endParaRPr kumimoji="1" lang="en-US" altLang="ja-JP" dirty="0"/>
          </a:p>
          <a:p>
            <a:pPr algn="ctr"/>
            <a:r>
              <a:rPr kumimoji="1" lang="ja-JP" altLang="en-US" dirty="0"/>
              <a:t>池田公平</a:t>
            </a:r>
          </a:p>
        </p:txBody>
      </p:sp>
    </p:spTree>
    <p:extLst>
      <p:ext uri="{BB962C8B-B14F-4D97-AF65-F5344CB8AC3E}">
        <p14:creationId xmlns:p14="http://schemas.microsoft.com/office/powerpoint/2010/main" val="2234897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53C65-5F4F-4304-A323-5424CE55402F}"/>
              </a:ext>
            </a:extLst>
          </p:cNvPr>
          <p:cNvSpPr>
            <a:spLocks noGrp="1"/>
          </p:cNvSpPr>
          <p:nvPr>
            <p:ph type="title"/>
          </p:nvPr>
        </p:nvSpPr>
        <p:spPr/>
        <p:txBody>
          <a:bodyPr/>
          <a:lstStyle/>
          <a:p>
            <a:r>
              <a:rPr kumimoji="1" lang="ja-JP" altLang="en-US" dirty="0"/>
              <a:t>次回予告</a:t>
            </a:r>
          </a:p>
        </p:txBody>
      </p:sp>
      <p:sp>
        <p:nvSpPr>
          <p:cNvPr id="4" name="四角形: 角を丸くする 3">
            <a:extLst>
              <a:ext uri="{FF2B5EF4-FFF2-40B4-BE49-F238E27FC236}">
                <a16:creationId xmlns:a16="http://schemas.microsoft.com/office/drawing/2014/main" id="{826EE748-8BBA-4128-A236-720D6FF7088B}"/>
              </a:ext>
            </a:extLst>
          </p:cNvPr>
          <p:cNvSpPr/>
          <p:nvPr/>
        </p:nvSpPr>
        <p:spPr>
          <a:xfrm>
            <a:off x="3695700" y="2971800"/>
            <a:ext cx="4800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Berlin Sans FB Demi" panose="020E0802020502020306" pitchFamily="34" charset="0"/>
              </a:rPr>
              <a:t>HAPPY-2</a:t>
            </a:r>
          </a:p>
          <a:p>
            <a:pPr algn="ctr"/>
            <a:r>
              <a:rPr kumimoji="1" lang="ja-JP" altLang="en-US" sz="2800" dirty="0">
                <a:solidFill>
                  <a:schemeClr val="tx1"/>
                </a:solidFill>
              </a:rPr>
              <a:t>老害エンジニアからの脱却</a:t>
            </a:r>
          </a:p>
        </p:txBody>
      </p:sp>
    </p:spTree>
    <p:extLst>
      <p:ext uri="{BB962C8B-B14F-4D97-AF65-F5344CB8AC3E}">
        <p14:creationId xmlns:p14="http://schemas.microsoft.com/office/powerpoint/2010/main" val="414607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endParaRPr kumimoji="1" lang="ja-JP" altLang="en-US" dirty="0"/>
          </a:p>
        </p:txBody>
      </p:sp>
      <p:sp>
        <p:nvSpPr>
          <p:cNvPr id="3" name="コンテンツ プレースホルダー 2"/>
          <p:cNvSpPr>
            <a:spLocks noGrp="1"/>
          </p:cNvSpPr>
          <p:nvPr>
            <p:ph idx="1"/>
          </p:nvPr>
        </p:nvSpPr>
        <p:spPr/>
        <p:txBody>
          <a:bodyPr/>
          <a:lstStyle/>
          <a:p>
            <a:r>
              <a:rPr lang="ja-JP" altLang="en-US" dirty="0"/>
              <a:t>名前 池田公平　ペンネーム　五代響</a:t>
            </a:r>
            <a:endParaRPr lang="en-US" altLang="ja-JP" dirty="0"/>
          </a:p>
          <a:p>
            <a:r>
              <a:rPr lang="ja-JP" altLang="en-US" dirty="0"/>
              <a:t>年齢 </a:t>
            </a:r>
            <a:r>
              <a:rPr lang="en-US" altLang="ja-JP" dirty="0"/>
              <a:t>29</a:t>
            </a:r>
            <a:r>
              <a:rPr lang="ja-JP" altLang="en-US" dirty="0"/>
              <a:t>歳と</a:t>
            </a:r>
            <a:r>
              <a:rPr lang="en-US" altLang="ja-JP" dirty="0"/>
              <a:t>309</a:t>
            </a:r>
            <a:r>
              <a:rPr lang="ja-JP" altLang="en-US" dirty="0"/>
              <a:t>ヶ月</a:t>
            </a:r>
            <a:endParaRPr lang="en-US" altLang="ja-JP" dirty="0"/>
          </a:p>
          <a:p>
            <a:r>
              <a:rPr lang="en-US" altLang="ja-JP" dirty="0"/>
              <a:t>1977</a:t>
            </a:r>
            <a:r>
              <a:rPr lang="ja-JP" altLang="en-US" dirty="0"/>
              <a:t>年ごろ、マイクロコンピューターと出会う</a:t>
            </a:r>
            <a:endParaRPr lang="en-US" altLang="ja-JP" dirty="0"/>
          </a:p>
          <a:p>
            <a:r>
              <a:rPr lang="en-US" altLang="ja-JP" dirty="0"/>
              <a:t>1980</a:t>
            </a:r>
            <a:r>
              <a:rPr lang="ja-JP" altLang="en-US" dirty="0"/>
              <a:t>年ごろ、（株）アスキーで</a:t>
            </a:r>
            <a:r>
              <a:rPr lang="en-US" altLang="ja-JP" dirty="0"/>
              <a:t>PC6001</a:t>
            </a:r>
            <a:r>
              <a:rPr lang="ja-JP" altLang="en-US" dirty="0"/>
              <a:t>や</a:t>
            </a:r>
            <a:r>
              <a:rPr lang="en-US" altLang="ja-JP" dirty="0"/>
              <a:t>MSX</a:t>
            </a:r>
            <a:r>
              <a:rPr lang="ja-JP" altLang="en-US" dirty="0"/>
              <a:t>用のゲームを製作</a:t>
            </a:r>
            <a:endParaRPr lang="en-US" altLang="ja-JP" dirty="0"/>
          </a:p>
          <a:p>
            <a:r>
              <a:rPr lang="en-US" altLang="ja-JP" dirty="0"/>
              <a:t>1984</a:t>
            </a:r>
            <a:r>
              <a:rPr lang="ja-JP" altLang="en-US" dirty="0"/>
              <a:t>年、（株）ゲームアーツ設立。テグザー・シルフィードなどを手掛ける</a:t>
            </a:r>
            <a:endParaRPr lang="en-US" altLang="ja-JP" dirty="0"/>
          </a:p>
          <a:p>
            <a:r>
              <a:rPr lang="en-US" altLang="ja-JP" dirty="0"/>
              <a:t>1989</a:t>
            </a:r>
            <a:r>
              <a:rPr lang="ja-JP" altLang="en-US" dirty="0"/>
              <a:t>年、（有）テクニカルアーツ設立。</a:t>
            </a:r>
            <a:endParaRPr lang="en-US" altLang="ja-JP" dirty="0"/>
          </a:p>
          <a:p>
            <a:r>
              <a:rPr lang="en-US" altLang="ja-JP" dirty="0"/>
              <a:t>2003</a:t>
            </a:r>
            <a:r>
              <a:rPr lang="ja-JP" altLang="en-US" dirty="0"/>
              <a:t>年、ソフトウエア研究会発足</a:t>
            </a:r>
            <a:endParaRPr lang="en-US" altLang="ja-JP" dirty="0"/>
          </a:p>
          <a:p>
            <a:r>
              <a:rPr lang="ja-JP" altLang="en-US" dirty="0"/>
              <a:t>好きな事　オートバイレース、スキー、ワイン、写真</a:t>
            </a:r>
            <a:endParaRPr lang="en-US" altLang="ja-JP" dirty="0"/>
          </a:p>
          <a:p>
            <a:endParaRPr kumimoji="1" lang="ja-JP" altLang="en-US" dirty="0"/>
          </a:p>
        </p:txBody>
      </p:sp>
    </p:spTree>
    <p:extLst>
      <p:ext uri="{BB962C8B-B14F-4D97-AF65-F5344CB8AC3E}">
        <p14:creationId xmlns:p14="http://schemas.microsoft.com/office/powerpoint/2010/main" val="121670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C3239-5D56-4672-B1E7-4961A3D64402}"/>
              </a:ext>
            </a:extLst>
          </p:cNvPr>
          <p:cNvSpPr>
            <a:spLocks noGrp="1"/>
          </p:cNvSpPr>
          <p:nvPr>
            <p:ph type="title"/>
          </p:nvPr>
        </p:nvSpPr>
        <p:spPr>
          <a:xfrm>
            <a:off x="4916251" y="1231506"/>
            <a:ext cx="6338958" cy="4394988"/>
          </a:xfrm>
        </p:spPr>
        <p:txBody>
          <a:bodyPr vert="horz" lIns="91440" tIns="45720" rIns="91440" bIns="45720" rtlCol="0" anchor="ctr">
            <a:normAutofit/>
          </a:bodyPr>
          <a:lstStyle/>
          <a:p>
            <a:r>
              <a:rPr lang="en-US" altLang="ja-JP" sz="5400" spc="800" dirty="0">
                <a:solidFill>
                  <a:schemeClr val="tx1"/>
                </a:solidFill>
                <a:latin typeface="Berlin Sans FB Demi" panose="020E0802020502020306" pitchFamily="34" charset="0"/>
              </a:rPr>
              <a:t>HAPPY-1</a:t>
            </a:r>
            <a:br>
              <a:rPr lang="en-US" altLang="ja-JP" sz="5400" spc="800" dirty="0">
                <a:solidFill>
                  <a:schemeClr val="tx1"/>
                </a:solidFill>
              </a:rPr>
            </a:br>
            <a:br>
              <a:rPr lang="en-US" altLang="ja-JP" sz="6600" spc="800" dirty="0">
                <a:solidFill>
                  <a:srgbClr val="FF0000"/>
                </a:solidFill>
              </a:rPr>
            </a:br>
            <a:r>
              <a:rPr lang="ja-JP" altLang="en-US" sz="6600" spc="800" dirty="0">
                <a:solidFill>
                  <a:srgbClr val="FF0000"/>
                </a:solidFill>
              </a:rPr>
              <a:t>プラス思考</a:t>
            </a:r>
            <a:r>
              <a:rPr lang="ja-JP" altLang="en-US" sz="6600" spc="800" dirty="0"/>
              <a:t>と</a:t>
            </a:r>
            <a:r>
              <a:rPr lang="ja-JP" altLang="en-US" sz="6600" spc="800" dirty="0">
                <a:solidFill>
                  <a:srgbClr val="0070C0"/>
                </a:solidFill>
              </a:rPr>
              <a:t>マイナス思考</a:t>
            </a:r>
            <a:endParaRPr kumimoji="1" lang="en-US" altLang="ja-JP" sz="6600" spc="800" dirty="0">
              <a:solidFill>
                <a:srgbClr val="0070C0"/>
              </a:solidFill>
            </a:endParaRPr>
          </a:p>
        </p:txBody>
      </p:sp>
    </p:spTree>
    <p:extLst>
      <p:ext uri="{BB962C8B-B14F-4D97-AF65-F5344CB8AC3E}">
        <p14:creationId xmlns:p14="http://schemas.microsoft.com/office/powerpoint/2010/main" val="212911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D447C-7DD7-4BC7-A157-FFBFE9FA4EB5}"/>
              </a:ext>
            </a:extLst>
          </p:cNvPr>
          <p:cNvSpPr>
            <a:spLocks noGrp="1"/>
          </p:cNvSpPr>
          <p:nvPr>
            <p:ph type="title"/>
          </p:nvPr>
        </p:nvSpPr>
        <p:spPr/>
        <p:txBody>
          <a:bodyPr/>
          <a:lstStyle/>
          <a:p>
            <a:r>
              <a:rPr kumimoji="1" lang="en-US" altLang="ja-JP" dirty="0">
                <a:latin typeface="Berlin Sans FB Demi" panose="020E0802020502020306" pitchFamily="34" charset="0"/>
              </a:rPr>
              <a:t>NG</a:t>
            </a:r>
            <a:r>
              <a:rPr kumimoji="1" lang="ja-JP" altLang="en-US" dirty="0"/>
              <a:t>ワードから</a:t>
            </a:r>
            <a:r>
              <a:rPr kumimoji="1" lang="en-US" altLang="ja-JP" dirty="0">
                <a:latin typeface="Berlin Sans FB Demi" panose="020E0802020502020306" pitchFamily="34" charset="0"/>
              </a:rPr>
              <a:t>HAPPY</a:t>
            </a:r>
            <a:r>
              <a:rPr kumimoji="1" lang="ja-JP" altLang="en-US" dirty="0"/>
              <a:t>ワードへ</a:t>
            </a:r>
          </a:p>
        </p:txBody>
      </p:sp>
      <p:sp>
        <p:nvSpPr>
          <p:cNvPr id="5" name="四角形: 角を丸くする 4">
            <a:extLst>
              <a:ext uri="{FF2B5EF4-FFF2-40B4-BE49-F238E27FC236}">
                <a16:creationId xmlns:a16="http://schemas.microsoft.com/office/drawing/2014/main" id="{1EA030AC-6ADA-43C2-8EE6-C2AAAD001D6C}"/>
              </a:ext>
            </a:extLst>
          </p:cNvPr>
          <p:cNvSpPr/>
          <p:nvPr/>
        </p:nvSpPr>
        <p:spPr>
          <a:xfrm>
            <a:off x="2726939" y="2331720"/>
            <a:ext cx="14859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rgbClr val="0070C0"/>
                </a:solidFill>
                <a:latin typeface="ＤＦ綜藝体W7" panose="040B0709000000000000" pitchFamily="49" charset="-128"/>
                <a:ea typeface="ＤＦ綜藝体W7" panose="040B0709000000000000" pitchFamily="49" charset="-128"/>
              </a:rPr>
              <a:t>どうせ</a:t>
            </a:r>
          </a:p>
        </p:txBody>
      </p:sp>
      <p:sp>
        <p:nvSpPr>
          <p:cNvPr id="6" name="四角形: 角を丸くする 5">
            <a:extLst>
              <a:ext uri="{FF2B5EF4-FFF2-40B4-BE49-F238E27FC236}">
                <a16:creationId xmlns:a16="http://schemas.microsoft.com/office/drawing/2014/main" id="{CB338254-2D6E-453E-9433-3008E1C228DA}"/>
              </a:ext>
            </a:extLst>
          </p:cNvPr>
          <p:cNvSpPr/>
          <p:nvPr/>
        </p:nvSpPr>
        <p:spPr>
          <a:xfrm>
            <a:off x="2497970" y="4191001"/>
            <a:ext cx="194448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rPr>
              <a:t>もしかしたら</a:t>
            </a:r>
          </a:p>
        </p:txBody>
      </p:sp>
      <p:sp>
        <p:nvSpPr>
          <p:cNvPr id="7" name="四角形: 角を丸くする 6">
            <a:extLst>
              <a:ext uri="{FF2B5EF4-FFF2-40B4-BE49-F238E27FC236}">
                <a16:creationId xmlns:a16="http://schemas.microsoft.com/office/drawing/2014/main" id="{C26C72A8-BB08-4782-B413-F7923BCDCC80}"/>
              </a:ext>
            </a:extLst>
          </p:cNvPr>
          <p:cNvSpPr/>
          <p:nvPr/>
        </p:nvSpPr>
        <p:spPr>
          <a:xfrm>
            <a:off x="5456614" y="2331720"/>
            <a:ext cx="14859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rgbClr val="0070C0"/>
                </a:solidFill>
                <a:latin typeface="ＤＦ綜藝体W7" panose="040B0709000000000000" pitchFamily="49" charset="-128"/>
                <a:ea typeface="ＤＦ綜藝体W7" panose="040B0709000000000000" pitchFamily="49" charset="-128"/>
              </a:rPr>
              <a:t>だろう</a:t>
            </a:r>
          </a:p>
        </p:txBody>
      </p:sp>
      <p:sp>
        <p:nvSpPr>
          <p:cNvPr id="8" name="四角形: 角を丸くする 7">
            <a:extLst>
              <a:ext uri="{FF2B5EF4-FFF2-40B4-BE49-F238E27FC236}">
                <a16:creationId xmlns:a16="http://schemas.microsoft.com/office/drawing/2014/main" id="{5F6762F9-4CD8-4849-BBD2-6B88A3DFF4A1}"/>
              </a:ext>
            </a:extLst>
          </p:cNvPr>
          <p:cNvSpPr/>
          <p:nvPr/>
        </p:nvSpPr>
        <p:spPr>
          <a:xfrm>
            <a:off x="5227320" y="4198621"/>
            <a:ext cx="1944488"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rPr>
              <a:t>かもしれない</a:t>
            </a:r>
          </a:p>
        </p:txBody>
      </p:sp>
      <p:sp>
        <p:nvSpPr>
          <p:cNvPr id="9" name="四角形: 角を丸くする 8">
            <a:extLst>
              <a:ext uri="{FF2B5EF4-FFF2-40B4-BE49-F238E27FC236}">
                <a16:creationId xmlns:a16="http://schemas.microsoft.com/office/drawing/2014/main" id="{EF1DD9C3-D0C5-4BFE-82DB-87278CB009CB}"/>
              </a:ext>
            </a:extLst>
          </p:cNvPr>
          <p:cNvSpPr/>
          <p:nvPr/>
        </p:nvSpPr>
        <p:spPr>
          <a:xfrm>
            <a:off x="8208128" y="2331720"/>
            <a:ext cx="1591191"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rgbClr val="0070C0"/>
                </a:solidFill>
                <a:latin typeface="ＤＦ綜藝体W7" panose="040B0709000000000000" pitchFamily="49" charset="-128"/>
                <a:ea typeface="ＤＦ綜藝体W7" panose="040B0709000000000000" pitchFamily="49" charset="-128"/>
              </a:rPr>
              <a:t>やっぱり</a:t>
            </a:r>
          </a:p>
        </p:txBody>
      </p:sp>
      <p:sp>
        <p:nvSpPr>
          <p:cNvPr id="10" name="四角形: 角を丸くする 9">
            <a:extLst>
              <a:ext uri="{FF2B5EF4-FFF2-40B4-BE49-F238E27FC236}">
                <a16:creationId xmlns:a16="http://schemas.microsoft.com/office/drawing/2014/main" id="{25CEF8FC-1CDE-4596-9A9E-DE09713FA8F5}"/>
              </a:ext>
            </a:extLst>
          </p:cNvPr>
          <p:cNvSpPr/>
          <p:nvPr/>
        </p:nvSpPr>
        <p:spPr>
          <a:xfrm>
            <a:off x="8208129" y="4198621"/>
            <a:ext cx="159119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rPr>
              <a:t>惜しくも</a:t>
            </a:r>
          </a:p>
        </p:txBody>
      </p:sp>
      <p:sp>
        <p:nvSpPr>
          <p:cNvPr id="11" name="正方形/長方形 10">
            <a:extLst>
              <a:ext uri="{FF2B5EF4-FFF2-40B4-BE49-F238E27FC236}">
                <a16:creationId xmlns:a16="http://schemas.microsoft.com/office/drawing/2014/main" id="{1C4B17B2-912A-4492-951A-20030D5DD1D9}"/>
              </a:ext>
            </a:extLst>
          </p:cNvPr>
          <p:cNvSpPr/>
          <p:nvPr/>
        </p:nvSpPr>
        <p:spPr>
          <a:xfrm>
            <a:off x="1737360" y="1417317"/>
            <a:ext cx="4610100" cy="4419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solidFill>
                  <a:srgbClr val="0070C0"/>
                </a:solidFill>
                <a:latin typeface="ＤＦ綜藝体W7" panose="040B0709000000000000" pitchFamily="49" charset="-128"/>
                <a:ea typeface="ＤＦ綜藝体W7" panose="040B0709000000000000" pitchFamily="49" charset="-128"/>
              </a:rPr>
              <a:t>どうせ</a:t>
            </a:r>
            <a:r>
              <a:rPr kumimoji="1" lang="ja-JP" altLang="en-US" dirty="0">
                <a:latin typeface="ＤＦ綜藝体W7" panose="040B0709000000000000" pitchFamily="49" charset="-128"/>
                <a:ea typeface="ＤＦ綜藝体W7" panose="040B0709000000000000" pitchFamily="49" charset="-128"/>
              </a:rPr>
              <a:t>この企画は通らない</a:t>
            </a:r>
            <a:r>
              <a:rPr kumimoji="1" lang="ja-JP" altLang="en-US" dirty="0">
                <a:solidFill>
                  <a:srgbClr val="0070C0"/>
                </a:solidFill>
                <a:latin typeface="ＤＦ綜藝体W7" panose="040B0709000000000000" pitchFamily="49" charset="-128"/>
                <a:ea typeface="ＤＦ綜藝体W7" panose="040B0709000000000000" pitchFamily="49" charset="-128"/>
              </a:rPr>
              <a:t>だろう</a:t>
            </a:r>
          </a:p>
        </p:txBody>
      </p:sp>
      <p:sp>
        <p:nvSpPr>
          <p:cNvPr id="12" name="正方形/長方形 11">
            <a:extLst>
              <a:ext uri="{FF2B5EF4-FFF2-40B4-BE49-F238E27FC236}">
                <a16:creationId xmlns:a16="http://schemas.microsoft.com/office/drawing/2014/main" id="{96A5B9BA-81E7-4C88-9049-7730B7F976D1}"/>
              </a:ext>
            </a:extLst>
          </p:cNvPr>
          <p:cNvSpPr/>
          <p:nvPr/>
        </p:nvSpPr>
        <p:spPr>
          <a:xfrm>
            <a:off x="1737360" y="5562608"/>
            <a:ext cx="4610100" cy="4419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solidFill>
                  <a:srgbClr val="FF0000"/>
                </a:solidFill>
                <a:latin typeface="HGP創英角ﾎﾟｯﾌﾟ体" panose="040B0A00000000000000" pitchFamily="50" charset="-128"/>
                <a:ea typeface="HGP創英角ﾎﾟｯﾌﾟ体" panose="040B0A00000000000000" pitchFamily="50" charset="-128"/>
              </a:rPr>
              <a:t>もしかしたら</a:t>
            </a:r>
            <a:r>
              <a:rPr kumimoji="1" lang="ja-JP" altLang="en-US" dirty="0">
                <a:latin typeface="HGP創英角ﾎﾟｯﾌﾟ体" panose="040B0A00000000000000" pitchFamily="50" charset="-128"/>
                <a:ea typeface="HGP創英角ﾎﾟｯﾌﾟ体" panose="040B0A00000000000000" pitchFamily="50" charset="-128"/>
              </a:rPr>
              <a:t>この企画は通る</a:t>
            </a:r>
            <a:r>
              <a:rPr kumimoji="1" lang="ja-JP" altLang="en-US" dirty="0">
                <a:solidFill>
                  <a:srgbClr val="FF0000"/>
                </a:solidFill>
                <a:latin typeface="HGP創英角ﾎﾟｯﾌﾟ体" panose="040B0A00000000000000" pitchFamily="50" charset="-128"/>
                <a:ea typeface="HGP創英角ﾎﾟｯﾌﾟ体" panose="040B0A00000000000000" pitchFamily="50" charset="-128"/>
              </a:rPr>
              <a:t>かもしれない</a:t>
            </a:r>
          </a:p>
        </p:txBody>
      </p:sp>
      <p:sp>
        <p:nvSpPr>
          <p:cNvPr id="13" name="正方形/長方形 12">
            <a:extLst>
              <a:ext uri="{FF2B5EF4-FFF2-40B4-BE49-F238E27FC236}">
                <a16:creationId xmlns:a16="http://schemas.microsoft.com/office/drawing/2014/main" id="{DF61EFA8-3D33-48F3-AFDC-2676BD7F69DE}"/>
              </a:ext>
            </a:extLst>
          </p:cNvPr>
          <p:cNvSpPr/>
          <p:nvPr/>
        </p:nvSpPr>
        <p:spPr>
          <a:xfrm>
            <a:off x="7334943" y="1417317"/>
            <a:ext cx="3337560" cy="4419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solidFill>
                  <a:srgbClr val="0070C0"/>
                </a:solidFill>
                <a:latin typeface="ＤＦ綜藝体W7" panose="040B0709000000000000" pitchFamily="49" charset="-128"/>
                <a:ea typeface="ＤＦ綜藝体W7" panose="040B0709000000000000" pitchFamily="49" charset="-128"/>
              </a:rPr>
              <a:t>やっぱり</a:t>
            </a:r>
            <a:r>
              <a:rPr kumimoji="1" lang="ja-JP" altLang="en-US" dirty="0">
                <a:latin typeface="ＤＦ綜藝体W7" panose="040B0709000000000000" pitchFamily="49" charset="-128"/>
                <a:ea typeface="ＤＦ綜藝体W7" panose="040B0709000000000000" pitchFamily="49" charset="-128"/>
              </a:rPr>
              <a:t>ダメだった</a:t>
            </a:r>
          </a:p>
        </p:txBody>
      </p:sp>
      <p:sp>
        <p:nvSpPr>
          <p:cNvPr id="14" name="正方形/長方形 13">
            <a:extLst>
              <a:ext uri="{FF2B5EF4-FFF2-40B4-BE49-F238E27FC236}">
                <a16:creationId xmlns:a16="http://schemas.microsoft.com/office/drawing/2014/main" id="{8C9C47E0-67CF-4EF5-91EF-D7290D515766}"/>
              </a:ext>
            </a:extLst>
          </p:cNvPr>
          <p:cNvSpPr/>
          <p:nvPr/>
        </p:nvSpPr>
        <p:spPr>
          <a:xfrm>
            <a:off x="7334943" y="5562608"/>
            <a:ext cx="3337560" cy="4419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solidFill>
                  <a:srgbClr val="FF0000"/>
                </a:solidFill>
                <a:latin typeface="HGP創英角ﾎﾟｯﾌﾟ体" panose="040B0A00000000000000" pitchFamily="50" charset="-128"/>
                <a:ea typeface="HGP創英角ﾎﾟｯﾌﾟ体" panose="040B0A00000000000000" pitchFamily="50" charset="-128"/>
              </a:rPr>
              <a:t>惜しくも</a:t>
            </a:r>
            <a:r>
              <a:rPr kumimoji="1" lang="ja-JP" altLang="en-US" dirty="0">
                <a:latin typeface="HGP創英角ﾎﾟｯﾌﾟ体" panose="040B0A00000000000000" pitchFamily="50" charset="-128"/>
                <a:ea typeface="HGP創英角ﾎﾟｯﾌﾟ体" panose="040B0A00000000000000" pitchFamily="50" charset="-128"/>
              </a:rPr>
              <a:t>ダメだった</a:t>
            </a:r>
          </a:p>
        </p:txBody>
      </p:sp>
      <p:sp>
        <p:nvSpPr>
          <p:cNvPr id="15" name="矢印: 下 14">
            <a:extLst>
              <a:ext uri="{FF2B5EF4-FFF2-40B4-BE49-F238E27FC236}">
                <a16:creationId xmlns:a16="http://schemas.microsoft.com/office/drawing/2014/main" id="{480301BE-1F35-4412-9F71-BDB0369CB5C2}"/>
              </a:ext>
            </a:extLst>
          </p:cNvPr>
          <p:cNvSpPr/>
          <p:nvPr/>
        </p:nvSpPr>
        <p:spPr>
          <a:xfrm>
            <a:off x="3227573" y="3429000"/>
            <a:ext cx="484632" cy="518160"/>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6C33DCFF-C9E0-4050-9CFC-78EB97956DAA}"/>
              </a:ext>
            </a:extLst>
          </p:cNvPr>
          <p:cNvSpPr/>
          <p:nvPr/>
        </p:nvSpPr>
        <p:spPr>
          <a:xfrm>
            <a:off x="5957248" y="3429000"/>
            <a:ext cx="484632" cy="518160"/>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8A99FD12-1A67-460B-B1C3-C21CDF866E6E}"/>
              </a:ext>
            </a:extLst>
          </p:cNvPr>
          <p:cNvSpPr/>
          <p:nvPr/>
        </p:nvSpPr>
        <p:spPr>
          <a:xfrm>
            <a:off x="8761407" y="3429000"/>
            <a:ext cx="484632" cy="518160"/>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69EF6F7-5BCF-46BD-A685-4AE51A754AAD}"/>
              </a:ext>
            </a:extLst>
          </p:cNvPr>
          <p:cNvSpPr txBox="1"/>
          <p:nvPr/>
        </p:nvSpPr>
        <p:spPr>
          <a:xfrm>
            <a:off x="872490" y="2604254"/>
            <a:ext cx="1228221" cy="369332"/>
          </a:xfrm>
          <a:prstGeom prst="rect">
            <a:avLst/>
          </a:prstGeom>
          <a:noFill/>
        </p:spPr>
        <p:txBody>
          <a:bodyPr wrap="none" rtlCol="0">
            <a:spAutoFit/>
          </a:bodyPr>
          <a:lstStyle/>
          <a:p>
            <a:r>
              <a:rPr kumimoji="1" lang="en-US" altLang="ja-JP" dirty="0"/>
              <a:t>NG</a:t>
            </a:r>
            <a:r>
              <a:rPr kumimoji="1" lang="ja-JP" altLang="en-US" dirty="0"/>
              <a:t>ワード</a:t>
            </a:r>
          </a:p>
        </p:txBody>
      </p:sp>
      <p:sp>
        <p:nvSpPr>
          <p:cNvPr id="19" name="テキスト ボックス 18">
            <a:extLst>
              <a:ext uri="{FF2B5EF4-FFF2-40B4-BE49-F238E27FC236}">
                <a16:creationId xmlns:a16="http://schemas.microsoft.com/office/drawing/2014/main" id="{18FB32CB-CC76-41B1-8B71-A60794068519}"/>
              </a:ext>
            </a:extLst>
          </p:cNvPr>
          <p:cNvSpPr txBox="1"/>
          <p:nvPr/>
        </p:nvSpPr>
        <p:spPr>
          <a:xfrm>
            <a:off x="844247" y="4471155"/>
            <a:ext cx="1572866" cy="369332"/>
          </a:xfrm>
          <a:prstGeom prst="rect">
            <a:avLst/>
          </a:prstGeom>
          <a:noFill/>
        </p:spPr>
        <p:txBody>
          <a:bodyPr wrap="none" rtlCol="0">
            <a:spAutoFit/>
          </a:bodyPr>
          <a:lstStyle/>
          <a:p>
            <a:r>
              <a:rPr kumimoji="1" lang="en-US" altLang="ja-JP" dirty="0"/>
              <a:t>HAPPY</a:t>
            </a:r>
            <a:r>
              <a:rPr kumimoji="1" lang="ja-JP" altLang="en-US" dirty="0"/>
              <a:t>ワード</a:t>
            </a:r>
          </a:p>
        </p:txBody>
      </p:sp>
      <p:sp>
        <p:nvSpPr>
          <p:cNvPr id="20" name="矢印: 右 19">
            <a:extLst>
              <a:ext uri="{FF2B5EF4-FFF2-40B4-BE49-F238E27FC236}">
                <a16:creationId xmlns:a16="http://schemas.microsoft.com/office/drawing/2014/main" id="{FD5B8BB9-B563-4CF2-B5C7-EA6ABBC87DA4}"/>
              </a:ext>
            </a:extLst>
          </p:cNvPr>
          <p:cNvSpPr/>
          <p:nvPr/>
        </p:nvSpPr>
        <p:spPr>
          <a:xfrm>
            <a:off x="6629747" y="1489707"/>
            <a:ext cx="422909" cy="29718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C091C12-C6EE-4DDB-A85D-D6F0CCA0DDAB}"/>
              </a:ext>
            </a:extLst>
          </p:cNvPr>
          <p:cNvSpPr/>
          <p:nvPr/>
        </p:nvSpPr>
        <p:spPr>
          <a:xfrm>
            <a:off x="6629746" y="5634998"/>
            <a:ext cx="422909" cy="29718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48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20E220D4-FED7-40BA-84CA-A07FF50F9C04}"/>
              </a:ext>
            </a:extLst>
          </p:cNvPr>
          <p:cNvSpPr/>
          <p:nvPr/>
        </p:nvSpPr>
        <p:spPr>
          <a:xfrm>
            <a:off x="1226820" y="2670810"/>
            <a:ext cx="10279380" cy="151638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3200" dirty="0">
                <a:ln w="0"/>
                <a:solidFill>
                  <a:schemeClr val="tx1"/>
                </a:solidFill>
                <a:effectLst>
                  <a:outerShdw blurRad="38100" dist="19050" dir="2700000" algn="tl" rotWithShape="0">
                    <a:schemeClr val="dk1">
                      <a:alpha val="40000"/>
                    </a:schemeClr>
                  </a:outerShdw>
                </a:effectLst>
              </a:rPr>
              <a:t>エンジニアですから、もう少し分析してみましょう。</a:t>
            </a:r>
          </a:p>
        </p:txBody>
      </p:sp>
    </p:spTree>
    <p:extLst>
      <p:ext uri="{BB962C8B-B14F-4D97-AF65-F5344CB8AC3E}">
        <p14:creationId xmlns:p14="http://schemas.microsoft.com/office/powerpoint/2010/main" val="328446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グラフ 5">
            <a:extLst>
              <a:ext uri="{FF2B5EF4-FFF2-40B4-BE49-F238E27FC236}">
                <a16:creationId xmlns:a16="http://schemas.microsoft.com/office/drawing/2014/main" id="{C4A4701E-D507-4134-AE97-5F04E2A96E9D}"/>
              </a:ext>
            </a:extLst>
          </p:cNvPr>
          <p:cNvGraphicFramePr/>
          <p:nvPr>
            <p:extLst>
              <p:ext uri="{D42A27DB-BD31-4B8C-83A1-F6EECF244321}">
                <p14:modId xmlns:p14="http://schemas.microsoft.com/office/powerpoint/2010/main" val="906395673"/>
              </p:ext>
            </p:extLst>
          </p:nvPr>
        </p:nvGraphicFramePr>
        <p:xfrm>
          <a:off x="1038225" y="104776"/>
          <a:ext cx="10086975" cy="6619874"/>
        </p:xfrm>
        <a:graphic>
          <a:graphicData uri="http://schemas.openxmlformats.org/drawingml/2006/chart">
            <c:chart xmlns:c="http://schemas.openxmlformats.org/drawingml/2006/chart" xmlns:r="http://schemas.openxmlformats.org/officeDocument/2006/relationships" r:id="rId2"/>
          </a:graphicData>
        </a:graphic>
      </p:graphicFrame>
      <p:sp>
        <p:nvSpPr>
          <p:cNvPr id="7" name="吹き出し: 角を丸めた四角形 6">
            <a:extLst>
              <a:ext uri="{FF2B5EF4-FFF2-40B4-BE49-F238E27FC236}">
                <a16:creationId xmlns:a16="http://schemas.microsoft.com/office/drawing/2014/main" id="{EDE4E11B-09F9-4515-A1CA-06853198B7D3}"/>
              </a:ext>
            </a:extLst>
          </p:cNvPr>
          <p:cNvSpPr/>
          <p:nvPr/>
        </p:nvSpPr>
        <p:spPr>
          <a:xfrm>
            <a:off x="9020175" y="3509961"/>
            <a:ext cx="2859405" cy="2014539"/>
          </a:xfrm>
          <a:prstGeom prst="wedgeRoundRectCallout">
            <a:avLst>
              <a:gd name="adj1" fmla="val -78110"/>
              <a:gd name="adj2" fmla="val -2078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t>マイナス思考は、確率の高いほうに思考が働く。</a:t>
            </a:r>
          </a:p>
        </p:txBody>
      </p:sp>
      <p:sp>
        <p:nvSpPr>
          <p:cNvPr id="8" name="吹き出し: 角を丸めた四角形 7">
            <a:extLst>
              <a:ext uri="{FF2B5EF4-FFF2-40B4-BE49-F238E27FC236}">
                <a16:creationId xmlns:a16="http://schemas.microsoft.com/office/drawing/2014/main" id="{264F929E-E18C-40EE-9B9C-898FA1270AC1}"/>
              </a:ext>
            </a:extLst>
          </p:cNvPr>
          <p:cNvSpPr/>
          <p:nvPr/>
        </p:nvSpPr>
        <p:spPr>
          <a:xfrm>
            <a:off x="922020" y="1104900"/>
            <a:ext cx="2491740" cy="1781175"/>
          </a:xfrm>
          <a:prstGeom prst="wedgeRoundRectCallout">
            <a:avLst>
              <a:gd name="adj1" fmla="val 95963"/>
              <a:gd name="adj2" fmla="val -2776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t>プラス思考は、確率の低いほうに思考が働く。</a:t>
            </a:r>
          </a:p>
        </p:txBody>
      </p:sp>
    </p:spTree>
    <p:extLst>
      <p:ext uri="{BB962C8B-B14F-4D97-AF65-F5344CB8AC3E}">
        <p14:creationId xmlns:p14="http://schemas.microsoft.com/office/powerpoint/2010/main" val="205027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A4158-F499-4346-BFCC-40424A7FF502}"/>
              </a:ext>
            </a:extLst>
          </p:cNvPr>
          <p:cNvSpPr>
            <a:spLocks noGrp="1"/>
          </p:cNvSpPr>
          <p:nvPr>
            <p:ph type="title"/>
          </p:nvPr>
        </p:nvSpPr>
        <p:spPr>
          <a:xfrm>
            <a:off x="1251678" y="382385"/>
            <a:ext cx="10178322" cy="684415"/>
          </a:xfrm>
        </p:spPr>
        <p:txBody>
          <a:bodyPr>
            <a:normAutofit/>
          </a:bodyPr>
          <a:lstStyle/>
          <a:p>
            <a:r>
              <a:rPr kumimoji="1" lang="ja-JP" altLang="en-US" sz="3600" dirty="0"/>
              <a:t>予想が的中した時と外れたときの心理の変化</a:t>
            </a:r>
          </a:p>
        </p:txBody>
      </p:sp>
      <p:graphicFrame>
        <p:nvGraphicFramePr>
          <p:cNvPr id="4" name="コンテンツ プレースホルダー 3">
            <a:extLst>
              <a:ext uri="{FF2B5EF4-FFF2-40B4-BE49-F238E27FC236}">
                <a16:creationId xmlns:a16="http://schemas.microsoft.com/office/drawing/2014/main" id="{65DF8C7A-886B-4B1B-A8F1-889E00326060}"/>
              </a:ext>
            </a:extLst>
          </p:cNvPr>
          <p:cNvGraphicFramePr>
            <a:graphicFrameLocks noGrp="1"/>
          </p:cNvGraphicFramePr>
          <p:nvPr>
            <p:ph idx="1"/>
            <p:extLst>
              <p:ext uri="{D42A27DB-BD31-4B8C-83A1-F6EECF244321}">
                <p14:modId xmlns:p14="http://schemas.microsoft.com/office/powerpoint/2010/main" val="612085057"/>
              </p:ext>
            </p:extLst>
          </p:nvPr>
        </p:nvGraphicFramePr>
        <p:xfrm>
          <a:off x="1112519" y="1432560"/>
          <a:ext cx="10317481" cy="21564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1444967441"/>
                    </a:ext>
                  </a:extLst>
                </a:gridCol>
                <a:gridCol w="3794761">
                  <a:extLst>
                    <a:ext uri="{9D8B030D-6E8A-4147-A177-3AD203B41FA5}">
                      <a16:colId xmlns:a16="http://schemas.microsoft.com/office/drawing/2014/main" val="221044184"/>
                    </a:ext>
                  </a:extLst>
                </a:gridCol>
                <a:gridCol w="4160520">
                  <a:extLst>
                    <a:ext uri="{9D8B030D-6E8A-4147-A177-3AD203B41FA5}">
                      <a16:colId xmlns:a16="http://schemas.microsoft.com/office/drawing/2014/main" val="528439962"/>
                    </a:ext>
                  </a:extLst>
                </a:gridCol>
              </a:tblGrid>
              <a:tr h="718820">
                <a:tc>
                  <a:txBody>
                    <a:bodyPr/>
                    <a:lstStyle/>
                    <a:p>
                      <a:pPr algn="ctr"/>
                      <a:endParaRPr kumimoji="1" lang="ja-JP" altLang="en-US" sz="2800" dirty="0"/>
                    </a:p>
                  </a:txBody>
                  <a:tcPr anchor="ctr">
                    <a:noFill/>
                  </a:tcPr>
                </a:tc>
                <a:tc>
                  <a:txBody>
                    <a:bodyPr/>
                    <a:lstStyle/>
                    <a:p>
                      <a:pPr algn="ctr"/>
                      <a:r>
                        <a:rPr kumimoji="1" lang="ja-JP" altLang="en-US" sz="2800" dirty="0"/>
                        <a:t>的中</a:t>
                      </a:r>
                    </a:p>
                  </a:txBody>
                  <a:tcPr anchor="ctr"/>
                </a:tc>
                <a:tc>
                  <a:txBody>
                    <a:bodyPr/>
                    <a:lstStyle/>
                    <a:p>
                      <a:pPr algn="ctr"/>
                      <a:r>
                        <a:rPr kumimoji="1" lang="ja-JP" altLang="en-US" sz="2800" dirty="0"/>
                        <a:t>はずれ</a:t>
                      </a:r>
                    </a:p>
                  </a:txBody>
                  <a:tcPr anchor="ctr"/>
                </a:tc>
                <a:extLst>
                  <a:ext uri="{0D108BD9-81ED-4DB2-BD59-A6C34878D82A}">
                    <a16:rowId xmlns:a16="http://schemas.microsoft.com/office/drawing/2014/main" val="1031342618"/>
                  </a:ext>
                </a:extLst>
              </a:tr>
              <a:tr h="718820">
                <a:tc>
                  <a:txBody>
                    <a:bodyPr/>
                    <a:lstStyle/>
                    <a:p>
                      <a:pPr algn="ctr"/>
                      <a:r>
                        <a:rPr kumimoji="1" lang="ja-JP" altLang="en-US" sz="2800" dirty="0">
                          <a:latin typeface="ＤＦ綜藝体W7" panose="040B0709000000000000" pitchFamily="49" charset="-128"/>
                          <a:ea typeface="ＤＦ綜藝体W7" panose="040B0709000000000000" pitchFamily="49" charset="-128"/>
                        </a:rPr>
                        <a:t>だろう</a:t>
                      </a:r>
                    </a:p>
                  </a:txBody>
                  <a:tcPr anchor="ctr">
                    <a:solidFill>
                      <a:schemeClr val="tx2">
                        <a:lumMod val="50000"/>
                        <a:lumOff val="50000"/>
                      </a:schemeClr>
                    </a:solidFill>
                  </a:tcPr>
                </a:tc>
                <a:tc>
                  <a:txBody>
                    <a:bodyPr/>
                    <a:lstStyle/>
                    <a:p>
                      <a:pPr algn="ctr"/>
                      <a:r>
                        <a:rPr kumimoji="1" lang="ja-JP" altLang="en-US" sz="2800" dirty="0"/>
                        <a:t>ほっとする　</a:t>
                      </a:r>
                      <a:r>
                        <a:rPr kumimoji="1" lang="en-US" altLang="ja-JP" sz="2800" dirty="0"/>
                        <a:t>(90%)</a:t>
                      </a:r>
                      <a:endParaRPr kumimoji="1" lang="ja-JP" altLang="en-US" sz="2800" dirty="0"/>
                    </a:p>
                  </a:txBody>
                  <a:tcPr anchor="ctr">
                    <a:solidFill>
                      <a:srgbClr val="92D050"/>
                    </a:solidFill>
                  </a:tcPr>
                </a:tc>
                <a:tc>
                  <a:txBody>
                    <a:bodyPr/>
                    <a:lstStyle/>
                    <a:p>
                      <a:pPr algn="ctr"/>
                      <a:r>
                        <a:rPr kumimoji="1" lang="ja-JP" altLang="en-US" sz="2800" dirty="0">
                          <a:latin typeface="ＤＦ綜藝体W7" panose="040B0709000000000000" pitchFamily="49" charset="-128"/>
                          <a:ea typeface="ＤＦ綜藝体W7" panose="040B0709000000000000" pitchFamily="49" charset="-128"/>
                        </a:rPr>
                        <a:t>とても悔しい </a:t>
                      </a:r>
                      <a:r>
                        <a:rPr kumimoji="1" lang="en-US" altLang="ja-JP" sz="2800" dirty="0"/>
                        <a:t>(10%)</a:t>
                      </a:r>
                      <a:endParaRPr kumimoji="1" lang="ja-JP" altLang="en-US" sz="2800" dirty="0"/>
                    </a:p>
                  </a:txBody>
                  <a:tcPr anchor="ctr">
                    <a:solidFill>
                      <a:srgbClr val="00B0F0"/>
                    </a:solidFill>
                  </a:tcPr>
                </a:tc>
                <a:extLst>
                  <a:ext uri="{0D108BD9-81ED-4DB2-BD59-A6C34878D82A}">
                    <a16:rowId xmlns:a16="http://schemas.microsoft.com/office/drawing/2014/main" val="104607563"/>
                  </a:ext>
                </a:extLst>
              </a:tr>
              <a:tr h="718820">
                <a:tc>
                  <a:txBody>
                    <a:bodyPr/>
                    <a:lstStyle/>
                    <a:p>
                      <a:pPr algn="ctr"/>
                      <a:r>
                        <a:rPr kumimoji="1" lang="ja-JP" altLang="en-US" sz="2800" dirty="0">
                          <a:latin typeface="HGP創英角ﾎﾟｯﾌﾟ体" panose="040B0A00000000000000" pitchFamily="50" charset="-128"/>
                          <a:ea typeface="HGP創英角ﾎﾟｯﾌﾟ体" panose="040B0A00000000000000" pitchFamily="50" charset="-128"/>
                        </a:rPr>
                        <a:t>かもしれない</a:t>
                      </a:r>
                    </a:p>
                  </a:txBody>
                  <a:tcPr anchor="ctr">
                    <a:solidFill>
                      <a:schemeClr val="tx2">
                        <a:lumMod val="50000"/>
                        <a:lumOff val="50000"/>
                      </a:schemeClr>
                    </a:solidFill>
                  </a:tcPr>
                </a:tc>
                <a:tc>
                  <a:txBody>
                    <a:bodyPr/>
                    <a:lstStyle/>
                    <a:p>
                      <a:pPr algn="ctr"/>
                      <a:r>
                        <a:rPr kumimoji="1" lang="ja-JP" altLang="en-US" sz="2800" dirty="0">
                          <a:latin typeface="HGP創英角ﾎﾟｯﾌﾟ体" panose="040B0A00000000000000" pitchFamily="50" charset="-128"/>
                          <a:ea typeface="HGP創英角ﾎﾟｯﾌﾟ体" panose="040B0A00000000000000" pitchFamily="50" charset="-128"/>
                        </a:rPr>
                        <a:t>とてもうれしい </a:t>
                      </a:r>
                      <a:r>
                        <a:rPr kumimoji="1" lang="en-US" altLang="ja-JP" sz="2800" dirty="0"/>
                        <a:t>(10%)</a:t>
                      </a:r>
                      <a:endParaRPr kumimoji="1" lang="ja-JP" altLang="en-US" sz="2800" dirty="0"/>
                    </a:p>
                  </a:txBody>
                  <a:tcPr anchor="ctr">
                    <a:solidFill>
                      <a:srgbClr val="FF0000"/>
                    </a:solidFill>
                  </a:tcPr>
                </a:tc>
                <a:tc>
                  <a:txBody>
                    <a:bodyPr/>
                    <a:lstStyle/>
                    <a:p>
                      <a:pPr algn="ctr"/>
                      <a:r>
                        <a:rPr kumimoji="1" lang="ja-JP" altLang="en-US" sz="2800" dirty="0"/>
                        <a:t>ほっとする </a:t>
                      </a:r>
                      <a:r>
                        <a:rPr kumimoji="1" lang="en-US" altLang="ja-JP" sz="2800" dirty="0"/>
                        <a:t>(90%)</a:t>
                      </a:r>
                      <a:endParaRPr kumimoji="1" lang="ja-JP" altLang="en-US" sz="2800" dirty="0"/>
                    </a:p>
                  </a:txBody>
                  <a:tcPr anchor="ctr">
                    <a:solidFill>
                      <a:srgbClr val="92D050"/>
                    </a:solidFill>
                  </a:tcPr>
                </a:tc>
                <a:extLst>
                  <a:ext uri="{0D108BD9-81ED-4DB2-BD59-A6C34878D82A}">
                    <a16:rowId xmlns:a16="http://schemas.microsoft.com/office/drawing/2014/main" val="692033186"/>
                  </a:ext>
                </a:extLst>
              </a:tr>
            </a:tbl>
          </a:graphicData>
        </a:graphic>
      </p:graphicFrame>
      <p:sp>
        <p:nvSpPr>
          <p:cNvPr id="5" name="四角形: 角を丸くする 4">
            <a:extLst>
              <a:ext uri="{FF2B5EF4-FFF2-40B4-BE49-F238E27FC236}">
                <a16:creationId xmlns:a16="http://schemas.microsoft.com/office/drawing/2014/main" id="{1A831F00-8A94-40B1-9136-844FF649F262}"/>
              </a:ext>
            </a:extLst>
          </p:cNvPr>
          <p:cNvSpPr/>
          <p:nvPr/>
        </p:nvSpPr>
        <p:spPr>
          <a:xfrm>
            <a:off x="1076418" y="3954780"/>
            <a:ext cx="10467882" cy="13030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400" dirty="0"/>
              <a:t>プラス思考とマイナス思考では、確率の高いほうの結果になった場合は大きな差は出ないが、確率の低いほうの結果になったとき、心理的に大きな違いがでる。</a:t>
            </a:r>
            <a:endParaRPr kumimoji="1" lang="en-US" altLang="ja-JP" sz="2400" dirty="0"/>
          </a:p>
        </p:txBody>
      </p:sp>
      <p:sp>
        <p:nvSpPr>
          <p:cNvPr id="6" name="四角形: 角を丸くする 5">
            <a:extLst>
              <a:ext uri="{FF2B5EF4-FFF2-40B4-BE49-F238E27FC236}">
                <a16:creationId xmlns:a16="http://schemas.microsoft.com/office/drawing/2014/main" id="{908BB756-2796-43D3-AD13-F8C31537801F}"/>
              </a:ext>
            </a:extLst>
          </p:cNvPr>
          <p:cNvSpPr/>
          <p:nvPr/>
        </p:nvSpPr>
        <p:spPr>
          <a:xfrm>
            <a:off x="1076418" y="5448298"/>
            <a:ext cx="10467882" cy="112775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kumimoji="1" lang="ja-JP" altLang="en-US" sz="2400" dirty="0"/>
              <a:t>常に確率の高いほうに思考が働くと、一定確率で悔しい思いをすることになり、それが積み重なっていくとマイナス思考の負のスパイラルに陥る。</a:t>
            </a:r>
          </a:p>
        </p:txBody>
      </p:sp>
    </p:spTree>
    <p:extLst>
      <p:ext uri="{BB962C8B-B14F-4D97-AF65-F5344CB8AC3E}">
        <p14:creationId xmlns:p14="http://schemas.microsoft.com/office/powerpoint/2010/main" val="403428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F141D-D3A0-4243-B589-1D91F7E3DC1A}"/>
              </a:ext>
            </a:extLst>
          </p:cNvPr>
          <p:cNvSpPr>
            <a:spLocks noGrp="1"/>
          </p:cNvSpPr>
          <p:nvPr>
            <p:ph type="title"/>
          </p:nvPr>
        </p:nvSpPr>
        <p:spPr>
          <a:xfrm>
            <a:off x="1507041" y="541021"/>
            <a:ext cx="9177913" cy="1115114"/>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normAutofit fontScale="90000"/>
          </a:bodyPr>
          <a:lstStyle/>
          <a:p>
            <a:pPr algn="ctr"/>
            <a:r>
              <a:rPr kumimoji="1" lang="ja-JP" altLang="en-US" sz="4000" dirty="0"/>
              <a:t>「プラス思考＝楽観的」では</a:t>
            </a:r>
            <a:r>
              <a:rPr lang="ja-JP" altLang="en-US" sz="4000" dirty="0"/>
              <a:t>ありません</a:t>
            </a:r>
            <a:endParaRPr kumimoji="1" lang="ja-JP" altLang="en-US" sz="4000" dirty="0"/>
          </a:p>
        </p:txBody>
      </p:sp>
      <p:graphicFrame>
        <p:nvGraphicFramePr>
          <p:cNvPr id="5" name="コンテンツ プレースホルダー 2"/>
          <p:cNvGraphicFramePr>
            <a:graphicFrameLocks noGrp="1"/>
          </p:cNvGraphicFramePr>
          <p:nvPr>
            <p:ph idx="1"/>
            <p:extLst>
              <p:ext uri="{D42A27DB-BD31-4B8C-83A1-F6EECF244321}">
                <p14:modId xmlns:p14="http://schemas.microsoft.com/office/powerpoint/2010/main" val="1121677585"/>
              </p:ext>
            </p:extLst>
          </p:nvPr>
        </p:nvGraphicFramePr>
        <p:xfrm>
          <a:off x="2539998" y="2762741"/>
          <a:ext cx="7112001" cy="2669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四角形: 角を丸くする 2">
            <a:extLst>
              <a:ext uri="{FF2B5EF4-FFF2-40B4-BE49-F238E27FC236}">
                <a16:creationId xmlns:a16="http://schemas.microsoft.com/office/drawing/2014/main" id="{3C6E489E-8B46-4095-9812-179F7D5E72AB}"/>
              </a:ext>
            </a:extLst>
          </p:cNvPr>
          <p:cNvSpPr/>
          <p:nvPr/>
        </p:nvSpPr>
        <p:spPr>
          <a:xfrm>
            <a:off x="4503419" y="2117455"/>
            <a:ext cx="3185160" cy="4866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kumimoji="1" lang="ja-JP" altLang="ja-JP" sz="2400" dirty="0"/>
              <a:t>プラス思考とは</a:t>
            </a:r>
            <a:endParaRPr lang="en-US" altLang="ja-JP" sz="2400" dirty="0"/>
          </a:p>
        </p:txBody>
      </p:sp>
      <p:sp>
        <p:nvSpPr>
          <p:cNvPr id="4" name="四角形: 角を丸くする 3">
            <a:extLst>
              <a:ext uri="{FF2B5EF4-FFF2-40B4-BE49-F238E27FC236}">
                <a16:creationId xmlns:a16="http://schemas.microsoft.com/office/drawing/2014/main" id="{6C56CAC9-B346-4692-B744-52876A413505}"/>
              </a:ext>
            </a:extLst>
          </p:cNvPr>
          <p:cNvSpPr/>
          <p:nvPr/>
        </p:nvSpPr>
        <p:spPr>
          <a:xfrm>
            <a:off x="4741449" y="5707380"/>
            <a:ext cx="2709102" cy="647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kumimoji="1" lang="ja-JP" altLang="ja-JP" sz="2400"/>
              <a:t>ことなのです</a:t>
            </a:r>
            <a:endParaRPr lang="en-US" altLang="ja-JP" sz="2400" dirty="0"/>
          </a:p>
        </p:txBody>
      </p:sp>
    </p:spTree>
    <p:extLst>
      <p:ext uri="{BB962C8B-B14F-4D97-AF65-F5344CB8AC3E}">
        <p14:creationId xmlns:p14="http://schemas.microsoft.com/office/powerpoint/2010/main" val="66596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01BEC22F-22F7-4BB7-B677-8BFE08761CBA}"/>
              </a:ext>
            </a:extLst>
          </p:cNvPr>
          <p:cNvSpPr/>
          <p:nvPr/>
        </p:nvSpPr>
        <p:spPr>
          <a:xfrm>
            <a:off x="2846070" y="2217420"/>
            <a:ext cx="6499860" cy="9144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2800" b="1" dirty="0">
                <a:solidFill>
                  <a:schemeClr val="bg1"/>
                </a:solidFill>
              </a:rPr>
              <a:t>でも、どうやって実践すればいいの？</a:t>
            </a:r>
          </a:p>
        </p:txBody>
      </p:sp>
      <p:sp>
        <p:nvSpPr>
          <p:cNvPr id="5" name="四角形: 角を丸くする 4">
            <a:extLst>
              <a:ext uri="{FF2B5EF4-FFF2-40B4-BE49-F238E27FC236}">
                <a16:creationId xmlns:a16="http://schemas.microsoft.com/office/drawing/2014/main" id="{4AE889F9-7730-4931-A7B0-8CA5D97ED325}"/>
              </a:ext>
            </a:extLst>
          </p:cNvPr>
          <p:cNvSpPr/>
          <p:nvPr/>
        </p:nvSpPr>
        <p:spPr>
          <a:xfrm>
            <a:off x="4313301" y="4282440"/>
            <a:ext cx="353949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latin typeface="ＤＦＧ麗雅宋" panose="02020900000000000000" pitchFamily="18" charset="-128"/>
                <a:ea typeface="ＤＦＧ麗雅宋" panose="02020900000000000000" pitchFamily="18" charset="-128"/>
              </a:rPr>
              <a:t>簡単な方法があります</a:t>
            </a:r>
          </a:p>
        </p:txBody>
      </p:sp>
      <p:sp>
        <p:nvSpPr>
          <p:cNvPr id="6" name="矢印: 下 5">
            <a:extLst>
              <a:ext uri="{FF2B5EF4-FFF2-40B4-BE49-F238E27FC236}">
                <a16:creationId xmlns:a16="http://schemas.microsoft.com/office/drawing/2014/main" id="{42BA190B-B310-4E20-AA8F-4F3454574EBB}"/>
              </a:ext>
            </a:extLst>
          </p:cNvPr>
          <p:cNvSpPr/>
          <p:nvPr/>
        </p:nvSpPr>
        <p:spPr>
          <a:xfrm>
            <a:off x="5840730" y="3398520"/>
            <a:ext cx="484632" cy="617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606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6281</TotalTime>
  <Words>602</Words>
  <Application>Microsoft Office PowerPoint</Application>
  <PresentationFormat>ワイド画面</PresentationFormat>
  <Paragraphs>95</Paragraphs>
  <Slides>16</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16</vt:i4>
      </vt:variant>
    </vt:vector>
  </HeadingPairs>
  <TitlesOfParts>
    <vt:vector size="28" baseType="lpstr">
      <vt:lpstr>ＤＦＧ麗雅宋</vt:lpstr>
      <vt:lpstr>ＤＦＰ平成明朝体W9</vt:lpstr>
      <vt:lpstr>ＤＦ綜藝体W7</vt:lpstr>
      <vt:lpstr>ＤＦ麗雅宋</vt:lpstr>
      <vt:lpstr>HGP創英角ﾎﾟｯﾌﾟ体</vt:lpstr>
      <vt:lpstr>メイリオ</vt:lpstr>
      <vt:lpstr>Yu Gothic</vt:lpstr>
      <vt:lpstr>Arial</vt:lpstr>
      <vt:lpstr>Berlin Sans FB Demi</vt:lpstr>
      <vt:lpstr>Gill Sans MT</vt:lpstr>
      <vt:lpstr>Impact</vt:lpstr>
      <vt:lpstr>Badge</vt:lpstr>
      <vt:lpstr>Happy Engineer になるために</vt:lpstr>
      <vt:lpstr>自己紹介</vt:lpstr>
      <vt:lpstr>HAPPY-1  プラス思考とマイナス思考</vt:lpstr>
      <vt:lpstr>NGワードからHAPPYワードへ</vt:lpstr>
      <vt:lpstr>PowerPoint プレゼンテーション</vt:lpstr>
      <vt:lpstr>PowerPoint プレゼンテーション</vt:lpstr>
      <vt:lpstr>予想が的中した時と外れたときの心理の変化</vt:lpstr>
      <vt:lpstr>「プラス思考＝楽観的」ではありません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絶体絶命のピンチに陥ったとき プラス思考で乗り越えよう</vt:lpstr>
      <vt:lpstr>ご清聴ありがとうございました。</vt:lpstr>
      <vt:lpstr>次回予告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Engineer になるために</dc:title>
  <dc:creator>池田公平</dc:creator>
  <cp:lastModifiedBy>池田公平</cp:lastModifiedBy>
  <cp:revision>43</cp:revision>
  <dcterms:created xsi:type="dcterms:W3CDTF">2017-12-07T15:25:09Z</dcterms:created>
  <dcterms:modified xsi:type="dcterms:W3CDTF">2017-12-12T08:56:20Z</dcterms:modified>
</cp:coreProperties>
</file>