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
  </p:notesMasterIdLst>
  <p:sldIdLst>
    <p:sldId id="256" r:id="rId2"/>
    <p:sldId id="270" r:id="rId3"/>
    <p:sldId id="257" r:id="rId4"/>
    <p:sldId id="268" r:id="rId5"/>
    <p:sldId id="269"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64"/>
    <p:restoredTop sz="94682"/>
  </p:normalViewPr>
  <p:slideViewPr>
    <p:cSldViewPr snapToGrid="0">
      <p:cViewPr varScale="1">
        <p:scale>
          <a:sx n="135" d="100"/>
          <a:sy n="135" d="100"/>
        </p:scale>
        <p:origin x="138" y="4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C379FD-9C98-804B-A4DD-6029FC0F30E9}" type="datetimeFigureOut">
              <a:rPr kumimoji="1" lang="ja-JP" altLang="en-US" smtClean="0"/>
              <a:t>2017/12/12</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8AB36C-96AE-B547-B139-44BF624B577D}" type="slidenum">
              <a:rPr kumimoji="1" lang="ja-JP" altLang="en-US" smtClean="0"/>
              <a:t>‹#›</a:t>
            </a:fld>
            <a:endParaRPr kumimoji="1" lang="ja-JP" altLang="en-US"/>
          </a:p>
        </p:txBody>
      </p:sp>
    </p:spTree>
    <p:extLst>
      <p:ext uri="{BB962C8B-B14F-4D97-AF65-F5344CB8AC3E}">
        <p14:creationId xmlns:p14="http://schemas.microsoft.com/office/powerpoint/2010/main" val="160397023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ja-JP" altLang="en-US"/>
              <a:t>マスター タイトルの書式設定</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99EDCF75-74D2-4D92-A939-A2720FC11AEA}" type="datetimeFigureOut">
              <a:rPr kumimoji="1" lang="ja-JP" altLang="en-US" smtClean="0"/>
              <a:t>2017/12/12</a:t>
            </a:fld>
            <a:endParaRPr kumimoji="1" lang="ja-JP" alt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kumimoji="1" lang="ja-JP" alt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D944F3C0-88D5-4F86-AA2B-C927976845C1}" type="slidenum">
              <a:rPr kumimoji="1" lang="ja-JP" altLang="en-US" smtClean="0"/>
              <a:t>‹#›</a:t>
            </a:fld>
            <a:endParaRPr kumimoji="1" lang="ja-JP" alt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06207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99EDCF75-74D2-4D92-A939-A2720FC11AEA}" type="datetimeFigureOut">
              <a:rPr kumimoji="1" lang="ja-JP" altLang="en-US" smtClean="0"/>
              <a:t>2017/12/12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944F3C0-88D5-4F86-AA2B-C927976845C1}" type="slidenum">
              <a:rPr kumimoji="1" lang="ja-JP" altLang="en-US" smtClean="0"/>
              <a:t>‹#›</a:t>
            </a:fld>
            <a:endParaRPr kumimoji="1" lang="ja-JP" altLang="en-US"/>
          </a:p>
        </p:txBody>
      </p:sp>
    </p:spTree>
    <p:extLst>
      <p:ext uri="{BB962C8B-B14F-4D97-AF65-F5344CB8AC3E}">
        <p14:creationId xmlns:p14="http://schemas.microsoft.com/office/powerpoint/2010/main" val="2449065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99EDCF75-74D2-4D92-A939-A2720FC11AEA}" type="datetimeFigureOut">
              <a:rPr kumimoji="1" lang="ja-JP" altLang="en-US" smtClean="0"/>
              <a:t>2017/12/12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944F3C0-88D5-4F86-AA2B-C927976845C1}" type="slidenum">
              <a:rPr kumimoji="1" lang="ja-JP" altLang="en-US" smtClean="0"/>
              <a:t>‹#›</a:t>
            </a:fld>
            <a:endParaRPr kumimoji="1" lang="ja-JP" altLang="en-US"/>
          </a:p>
        </p:txBody>
      </p:sp>
    </p:spTree>
    <p:extLst>
      <p:ext uri="{BB962C8B-B14F-4D97-AF65-F5344CB8AC3E}">
        <p14:creationId xmlns:p14="http://schemas.microsoft.com/office/powerpoint/2010/main" val="31484017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99EDCF75-74D2-4D92-A939-A2720FC11AEA}" type="datetimeFigureOut">
              <a:rPr kumimoji="1" lang="ja-JP" altLang="en-US" smtClean="0"/>
              <a:t>2017/12/12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944F3C0-88D5-4F86-AA2B-C927976845C1}" type="slidenum">
              <a:rPr kumimoji="1" lang="ja-JP" altLang="en-US" smtClean="0"/>
              <a:t>‹#›</a:t>
            </a:fld>
            <a:endParaRPr kumimoji="1" lang="ja-JP" altLang="en-US"/>
          </a:p>
        </p:txBody>
      </p:sp>
    </p:spTree>
    <p:extLst>
      <p:ext uri="{BB962C8B-B14F-4D97-AF65-F5344CB8AC3E}">
        <p14:creationId xmlns:p14="http://schemas.microsoft.com/office/powerpoint/2010/main" val="11239843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99EDCF75-74D2-4D92-A939-A2720FC11AEA}" type="datetimeFigureOut">
              <a:rPr kumimoji="1" lang="ja-JP" altLang="en-US" smtClean="0"/>
              <a:t>2017/12/12</a:t>
            </a:fld>
            <a:endParaRPr kumimoji="1" lang="ja-JP" alt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kumimoji="1" lang="ja-JP" alt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D944F3C0-88D5-4F86-AA2B-C927976845C1}" type="slidenum">
              <a:rPr kumimoji="1" lang="ja-JP" altLang="en-US" smtClean="0"/>
              <a:t>‹#›</a:t>
            </a:fld>
            <a:endParaRPr kumimoji="1" lang="ja-JP" alt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101997747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99EDCF75-74D2-4D92-A939-A2720FC11AEA}" type="datetimeFigureOut">
              <a:rPr kumimoji="1" lang="ja-JP" altLang="en-US" smtClean="0"/>
              <a:t>2017/12/12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944F3C0-88D5-4F86-AA2B-C927976845C1}" type="slidenum">
              <a:rPr kumimoji="1" lang="ja-JP" altLang="en-US" smtClean="0"/>
              <a:t>‹#›</a:t>
            </a:fld>
            <a:endParaRPr kumimoji="1" lang="ja-JP" altLang="en-US"/>
          </a:p>
        </p:txBody>
      </p:sp>
    </p:spTree>
    <p:extLst>
      <p:ext uri="{BB962C8B-B14F-4D97-AF65-F5344CB8AC3E}">
        <p14:creationId xmlns:p14="http://schemas.microsoft.com/office/powerpoint/2010/main" val="102116918"/>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257300" y="2909102"/>
            <a:ext cx="4800600" cy="299639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633864" y="2909102"/>
            <a:ext cx="4800600" cy="299639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99EDCF75-74D2-4D92-A939-A2720FC11AEA}" type="datetimeFigureOut">
              <a:rPr kumimoji="1" lang="ja-JP" altLang="en-US" smtClean="0"/>
              <a:t>2017/12/12</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D944F3C0-88D5-4F86-AA2B-C927976845C1}" type="slidenum">
              <a:rPr kumimoji="1" lang="ja-JP" altLang="en-US" smtClean="0"/>
              <a:t>‹#›</a:t>
            </a:fld>
            <a:endParaRPr kumimoji="1" lang="ja-JP" altLang="en-US"/>
          </a:p>
        </p:txBody>
      </p:sp>
    </p:spTree>
    <p:extLst>
      <p:ext uri="{BB962C8B-B14F-4D97-AF65-F5344CB8AC3E}">
        <p14:creationId xmlns:p14="http://schemas.microsoft.com/office/powerpoint/2010/main" val="3488955583"/>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99EDCF75-74D2-4D92-A939-A2720FC11AEA}" type="datetimeFigureOut">
              <a:rPr kumimoji="1" lang="ja-JP" altLang="en-US" smtClean="0"/>
              <a:t>2017/12/12</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D944F3C0-88D5-4F86-AA2B-C927976845C1}" type="slidenum">
              <a:rPr kumimoji="1" lang="ja-JP" altLang="en-US" smtClean="0"/>
              <a:t>‹#›</a:t>
            </a:fld>
            <a:endParaRPr kumimoji="1" lang="ja-JP" altLang="en-US"/>
          </a:p>
        </p:txBody>
      </p:sp>
    </p:spTree>
    <p:extLst>
      <p:ext uri="{BB962C8B-B14F-4D97-AF65-F5344CB8AC3E}">
        <p14:creationId xmlns:p14="http://schemas.microsoft.com/office/powerpoint/2010/main" val="39405688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EDCF75-74D2-4D92-A939-A2720FC11AEA}" type="datetimeFigureOut">
              <a:rPr kumimoji="1" lang="ja-JP" altLang="en-US" smtClean="0"/>
              <a:t>2017/12/12</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D944F3C0-88D5-4F86-AA2B-C927976845C1}" type="slidenum">
              <a:rPr kumimoji="1" lang="ja-JP" altLang="en-US" smtClean="0"/>
              <a:t>‹#›</a:t>
            </a:fld>
            <a:endParaRPr kumimoji="1" lang="ja-JP" altLang="en-US"/>
          </a:p>
        </p:txBody>
      </p:sp>
    </p:spTree>
    <p:extLst>
      <p:ext uri="{BB962C8B-B14F-4D97-AF65-F5344CB8AC3E}">
        <p14:creationId xmlns:p14="http://schemas.microsoft.com/office/powerpoint/2010/main" val="5929491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コンテンツ">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ja-JP" altLang="en-US"/>
              <a:t>マスター タイトルの書式設定</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a:xfrm>
            <a:off x="765051" y="6375679"/>
            <a:ext cx="1233355" cy="348462"/>
          </a:xfrm>
        </p:spPr>
        <p:txBody>
          <a:bodyPr/>
          <a:lstStyle/>
          <a:p>
            <a:fld id="{99EDCF75-74D2-4D92-A939-A2720FC11AEA}" type="datetimeFigureOut">
              <a:rPr kumimoji="1" lang="ja-JP" altLang="en-US" smtClean="0"/>
              <a:t>2017/12/12</a:t>
            </a:fld>
            <a:endParaRPr kumimoji="1" lang="ja-JP" altLang="en-US"/>
          </a:p>
        </p:txBody>
      </p:sp>
      <p:sp>
        <p:nvSpPr>
          <p:cNvPr id="6" name="Footer Placeholder 5"/>
          <p:cNvSpPr>
            <a:spLocks noGrp="1"/>
          </p:cNvSpPr>
          <p:nvPr>
            <p:ph type="ftr" sz="quarter" idx="11"/>
          </p:nvPr>
        </p:nvSpPr>
        <p:spPr>
          <a:xfrm>
            <a:off x="2103620" y="6375679"/>
            <a:ext cx="3482179" cy="345796"/>
          </a:xfrm>
        </p:spPr>
        <p:txBody>
          <a:bodyPr/>
          <a:lstStyle/>
          <a:p>
            <a:endParaRPr kumimoji="1" lang="ja-JP" altLang="en-US"/>
          </a:p>
        </p:txBody>
      </p:sp>
      <p:sp>
        <p:nvSpPr>
          <p:cNvPr id="7" name="Slide Number Placeholder 6"/>
          <p:cNvSpPr>
            <a:spLocks noGrp="1"/>
          </p:cNvSpPr>
          <p:nvPr>
            <p:ph type="sldNum" sz="quarter" idx="12"/>
          </p:nvPr>
        </p:nvSpPr>
        <p:spPr>
          <a:xfrm>
            <a:off x="5691014" y="6375679"/>
            <a:ext cx="1232456" cy="345796"/>
          </a:xfrm>
        </p:spPr>
        <p:txBody>
          <a:bodyPr/>
          <a:lstStyle/>
          <a:p>
            <a:fld id="{D944F3C0-88D5-4F86-AA2B-C927976845C1}" type="slidenum">
              <a:rPr kumimoji="1" lang="ja-JP" altLang="en-US" smtClean="0"/>
              <a:t>‹#›</a:t>
            </a:fld>
            <a:endParaRPr kumimoji="1" lang="ja-JP" alt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72766696"/>
      </p:ext>
    </p:extLst>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ja-JP" altLang="en-US"/>
              <a:t>マスター タイトルの書式設定</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a:xfrm>
            <a:off x="765950" y="6375679"/>
            <a:ext cx="1232456" cy="348462"/>
          </a:xfrm>
        </p:spPr>
        <p:txBody>
          <a:bodyPr/>
          <a:lstStyle/>
          <a:p>
            <a:fld id="{99EDCF75-74D2-4D92-A939-A2720FC11AEA}" type="datetimeFigureOut">
              <a:rPr kumimoji="1" lang="ja-JP" altLang="en-US" smtClean="0"/>
              <a:t>2017/12/12</a:t>
            </a:fld>
            <a:endParaRPr kumimoji="1" lang="ja-JP" altLang="en-US"/>
          </a:p>
        </p:txBody>
      </p:sp>
      <p:sp>
        <p:nvSpPr>
          <p:cNvPr id="6" name="Footer Placeholder 5"/>
          <p:cNvSpPr>
            <a:spLocks noGrp="1"/>
          </p:cNvSpPr>
          <p:nvPr>
            <p:ph type="ftr" sz="quarter" idx="11"/>
          </p:nvPr>
        </p:nvSpPr>
        <p:spPr>
          <a:xfrm>
            <a:off x="2103621" y="6375679"/>
            <a:ext cx="3482178" cy="345796"/>
          </a:xfrm>
        </p:spPr>
        <p:txBody>
          <a:bodyPr/>
          <a:lstStyle/>
          <a:p>
            <a:endParaRPr kumimoji="1" lang="ja-JP" altLang="en-US"/>
          </a:p>
        </p:txBody>
      </p:sp>
      <p:sp>
        <p:nvSpPr>
          <p:cNvPr id="7" name="Slide Number Placeholder 6"/>
          <p:cNvSpPr>
            <a:spLocks noGrp="1"/>
          </p:cNvSpPr>
          <p:nvPr>
            <p:ph type="sldNum" sz="quarter" idx="12"/>
          </p:nvPr>
        </p:nvSpPr>
        <p:spPr>
          <a:xfrm>
            <a:off x="5687568" y="6375679"/>
            <a:ext cx="1234440" cy="345796"/>
          </a:xfrm>
        </p:spPr>
        <p:txBody>
          <a:bodyPr/>
          <a:lstStyle/>
          <a:p>
            <a:fld id="{D944F3C0-88D5-4F86-AA2B-C927976845C1}" type="slidenum">
              <a:rPr kumimoji="1" lang="ja-JP" altLang="en-US" smtClean="0"/>
              <a:t>‹#›</a:t>
            </a:fld>
            <a:endParaRPr kumimoji="1" lang="ja-JP" altLang="en-US"/>
          </a:p>
        </p:txBody>
      </p:sp>
    </p:spTree>
    <p:extLst>
      <p:ext uri="{BB962C8B-B14F-4D97-AF65-F5344CB8AC3E}">
        <p14:creationId xmlns:p14="http://schemas.microsoft.com/office/powerpoint/2010/main" val="3556449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99EDCF75-74D2-4D92-A939-A2720FC11AEA}" type="datetimeFigureOut">
              <a:rPr kumimoji="1" lang="ja-JP" altLang="en-US" smtClean="0"/>
              <a:t>2017/12/12</a:t>
            </a:fld>
            <a:endParaRPr kumimoji="1" lang="ja-JP" alt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kumimoji="1" lang="ja-JP" alt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D944F3C0-88D5-4F86-AA2B-C927976845C1}" type="slidenum">
              <a:rPr kumimoji="1" lang="ja-JP" altLang="en-US" smtClean="0"/>
              <a:t>‹#›</a:t>
            </a:fld>
            <a:endParaRPr kumimoji="1" lang="ja-JP" alt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802137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kumimoji="1"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kumimoji="1"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23BF4EA-0C29-4B7A-8A76-D6786360EF86}"/>
              </a:ext>
            </a:extLst>
          </p:cNvPr>
          <p:cNvSpPr>
            <a:spLocks noGrp="1"/>
          </p:cNvSpPr>
          <p:nvPr>
            <p:ph type="ctrTitle"/>
          </p:nvPr>
        </p:nvSpPr>
        <p:spPr/>
        <p:txBody>
          <a:bodyPr/>
          <a:lstStyle/>
          <a:p>
            <a:r>
              <a:rPr lang="en-US" altLang="ja-JP" dirty="0">
                <a:ln w="0"/>
                <a:effectLst>
                  <a:outerShdw blurRad="38100" dist="19050" dir="2700000" algn="tl" rotWithShape="0">
                    <a:schemeClr val="dk1">
                      <a:alpha val="40000"/>
                    </a:schemeClr>
                  </a:outerShdw>
                </a:effectLst>
                <a:latin typeface="Berlin Sans FB Demi" panose="020E0802020502020306" pitchFamily="34" charset="0"/>
              </a:rPr>
              <a:t>Happy</a:t>
            </a:r>
            <a:r>
              <a:rPr lang="ja-JP" altLang="en-US" dirty="0">
                <a:ln w="0"/>
                <a:effectLst>
                  <a:outerShdw blurRad="38100" dist="19050" dir="2700000" algn="tl" rotWithShape="0">
                    <a:schemeClr val="dk1">
                      <a:alpha val="40000"/>
                    </a:schemeClr>
                  </a:outerShdw>
                </a:effectLst>
                <a:latin typeface="Berlin Sans FB Demi" panose="020E0802020502020306" pitchFamily="34" charset="0"/>
              </a:rPr>
              <a:t> </a:t>
            </a:r>
            <a:r>
              <a:rPr lang="en-US" altLang="ja-JP" dirty="0">
                <a:ln w="0"/>
                <a:effectLst>
                  <a:outerShdw blurRad="38100" dist="19050" dir="2700000" algn="tl" rotWithShape="0">
                    <a:schemeClr val="dk1">
                      <a:alpha val="40000"/>
                    </a:schemeClr>
                  </a:outerShdw>
                </a:effectLst>
                <a:latin typeface="Berlin Sans FB Demi" panose="020E0802020502020306" pitchFamily="34" charset="0"/>
              </a:rPr>
              <a:t>Engineer</a:t>
            </a:r>
            <a:br>
              <a:rPr kumimoji="1" lang="en-US" altLang="ja-JP" dirty="0">
                <a:latin typeface="Berlin Sans FB Demi" panose="020E0802020502020306" pitchFamily="34" charset="0"/>
              </a:rPr>
            </a:br>
            <a:r>
              <a:rPr kumimoji="1" lang="ja-JP" altLang="en-US" dirty="0">
                <a:latin typeface="Berlin Sans FB Demi" panose="020E0802020502020306" pitchFamily="34" charset="0"/>
              </a:rPr>
              <a:t>になるために</a:t>
            </a:r>
          </a:p>
        </p:txBody>
      </p:sp>
      <p:sp>
        <p:nvSpPr>
          <p:cNvPr id="3" name="サブタイトル 2">
            <a:extLst>
              <a:ext uri="{FF2B5EF4-FFF2-40B4-BE49-F238E27FC236}">
                <a16:creationId xmlns:a16="http://schemas.microsoft.com/office/drawing/2014/main" id="{2151AAA0-715E-45A1-90DE-CEBAE61A9C65}"/>
              </a:ext>
            </a:extLst>
          </p:cNvPr>
          <p:cNvSpPr>
            <a:spLocks noGrp="1"/>
          </p:cNvSpPr>
          <p:nvPr>
            <p:ph type="subTitle" idx="1"/>
          </p:nvPr>
        </p:nvSpPr>
        <p:spPr/>
        <p:txBody>
          <a:bodyPr>
            <a:normAutofit fontScale="32500" lnSpcReduction="20000"/>
          </a:bodyPr>
          <a:lstStyle/>
          <a:p>
            <a:endParaRPr kumimoji="1" lang="en-US" altLang="ja-JP" dirty="0"/>
          </a:p>
          <a:p>
            <a:r>
              <a:rPr kumimoji="1" lang="ja-JP" altLang="en-US" dirty="0"/>
              <a:t>ソフトウエア研究会</a:t>
            </a:r>
            <a:r>
              <a:rPr kumimoji="1" lang="en-US" altLang="ja-JP" dirty="0"/>
              <a:t>in</a:t>
            </a:r>
            <a:r>
              <a:rPr kumimoji="1" lang="ja-JP" altLang="en-US" dirty="0"/>
              <a:t>秋葉原</a:t>
            </a:r>
            <a:endParaRPr kumimoji="1" lang="en-US" altLang="ja-JP" dirty="0"/>
          </a:p>
          <a:p>
            <a:r>
              <a:rPr lang="ja-JP" altLang="en-US" dirty="0"/>
              <a:t>池田公平</a:t>
            </a:r>
            <a:endParaRPr lang="en-US" altLang="ja-JP" dirty="0"/>
          </a:p>
          <a:p>
            <a:r>
              <a:rPr kumimoji="1" lang="en-US" altLang="ja-JP" dirty="0"/>
              <a:t>2017/12/8</a:t>
            </a:r>
            <a:endParaRPr kumimoji="1" lang="ja-JP" altLang="en-US" dirty="0"/>
          </a:p>
        </p:txBody>
      </p:sp>
    </p:spTree>
    <p:extLst>
      <p:ext uri="{BB962C8B-B14F-4D97-AF65-F5344CB8AC3E}">
        <p14:creationId xmlns:p14="http://schemas.microsoft.com/office/powerpoint/2010/main" val="3529600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自己紹介</a:t>
            </a:r>
            <a:endParaRPr kumimoji="1" lang="ja-JP" altLang="en-US" dirty="0"/>
          </a:p>
        </p:txBody>
      </p:sp>
      <p:sp>
        <p:nvSpPr>
          <p:cNvPr id="3" name="コンテンツ プレースホルダー 2"/>
          <p:cNvSpPr>
            <a:spLocks noGrp="1"/>
          </p:cNvSpPr>
          <p:nvPr>
            <p:ph idx="1"/>
          </p:nvPr>
        </p:nvSpPr>
        <p:spPr/>
        <p:txBody>
          <a:bodyPr/>
          <a:lstStyle/>
          <a:p>
            <a:r>
              <a:rPr lang="ja-JP" altLang="en-US" dirty="0"/>
              <a:t>名前 池田公平　ペンネーム　五代響</a:t>
            </a:r>
            <a:endParaRPr lang="en-US" altLang="ja-JP" dirty="0"/>
          </a:p>
          <a:p>
            <a:r>
              <a:rPr lang="ja-JP" altLang="en-US" dirty="0"/>
              <a:t>年齢 </a:t>
            </a:r>
            <a:r>
              <a:rPr lang="en-US" altLang="ja-JP" dirty="0"/>
              <a:t>29</a:t>
            </a:r>
            <a:r>
              <a:rPr lang="ja-JP" altLang="en-US" dirty="0"/>
              <a:t>歳と</a:t>
            </a:r>
            <a:r>
              <a:rPr lang="en-US" altLang="ja-JP" dirty="0"/>
              <a:t>309</a:t>
            </a:r>
            <a:r>
              <a:rPr lang="ja-JP" altLang="en-US" dirty="0"/>
              <a:t>ヶ月</a:t>
            </a:r>
            <a:endParaRPr lang="en-US" altLang="ja-JP" dirty="0"/>
          </a:p>
          <a:p>
            <a:r>
              <a:rPr lang="en-US" altLang="ja-JP" dirty="0"/>
              <a:t>1977</a:t>
            </a:r>
            <a:r>
              <a:rPr lang="ja-JP" altLang="en-US" dirty="0"/>
              <a:t>年ごろ、マイクロコンピューターと出会う</a:t>
            </a:r>
            <a:endParaRPr lang="en-US" altLang="ja-JP" dirty="0"/>
          </a:p>
          <a:p>
            <a:r>
              <a:rPr lang="en-US" altLang="ja-JP" dirty="0"/>
              <a:t>1980</a:t>
            </a:r>
            <a:r>
              <a:rPr lang="ja-JP" altLang="en-US" dirty="0"/>
              <a:t>年ごろ、（株）アスキーで</a:t>
            </a:r>
            <a:r>
              <a:rPr lang="en-US" altLang="ja-JP" dirty="0"/>
              <a:t>PC6001</a:t>
            </a:r>
            <a:r>
              <a:rPr lang="ja-JP" altLang="en-US" dirty="0"/>
              <a:t>や</a:t>
            </a:r>
            <a:r>
              <a:rPr lang="en-US" altLang="ja-JP" dirty="0"/>
              <a:t>MSX</a:t>
            </a:r>
            <a:r>
              <a:rPr lang="ja-JP" altLang="en-US" dirty="0"/>
              <a:t>用のゲームを製作</a:t>
            </a:r>
            <a:endParaRPr lang="en-US" altLang="ja-JP" dirty="0"/>
          </a:p>
          <a:p>
            <a:r>
              <a:rPr lang="en-US" altLang="ja-JP" dirty="0"/>
              <a:t>1984</a:t>
            </a:r>
            <a:r>
              <a:rPr lang="ja-JP" altLang="en-US" dirty="0"/>
              <a:t>年、（株）ゲームアーツ設立。テグザー・シルフィードなどを手掛ける</a:t>
            </a:r>
            <a:endParaRPr lang="en-US" altLang="ja-JP" dirty="0"/>
          </a:p>
          <a:p>
            <a:r>
              <a:rPr lang="en-US" altLang="ja-JP" dirty="0"/>
              <a:t>1989</a:t>
            </a:r>
            <a:r>
              <a:rPr lang="ja-JP" altLang="en-US" dirty="0"/>
              <a:t>年、（有）テクニカルアーツ設立。</a:t>
            </a:r>
            <a:endParaRPr lang="en-US" altLang="ja-JP" dirty="0"/>
          </a:p>
          <a:p>
            <a:r>
              <a:rPr lang="en-US" altLang="ja-JP" dirty="0"/>
              <a:t>2003</a:t>
            </a:r>
            <a:r>
              <a:rPr lang="ja-JP" altLang="en-US" dirty="0"/>
              <a:t>年、ソフトウエア研究会発足</a:t>
            </a:r>
            <a:endParaRPr lang="en-US" altLang="ja-JP" dirty="0"/>
          </a:p>
          <a:p>
            <a:r>
              <a:rPr lang="ja-JP" altLang="en-US" dirty="0"/>
              <a:t>好きな事　オートバイレース、スキー、ワイン、写真</a:t>
            </a:r>
            <a:endParaRPr lang="en-US" altLang="ja-JP" dirty="0"/>
          </a:p>
          <a:p>
            <a:endParaRPr kumimoji="1" lang="ja-JP" altLang="en-US" dirty="0"/>
          </a:p>
        </p:txBody>
      </p:sp>
    </p:spTree>
    <p:extLst>
      <p:ext uri="{BB962C8B-B14F-4D97-AF65-F5344CB8AC3E}">
        <p14:creationId xmlns:p14="http://schemas.microsoft.com/office/powerpoint/2010/main" val="12167010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CC3239-5D56-4672-B1E7-4961A3D64402}"/>
              </a:ext>
            </a:extLst>
          </p:cNvPr>
          <p:cNvSpPr>
            <a:spLocks noGrp="1"/>
          </p:cNvSpPr>
          <p:nvPr>
            <p:ph type="title"/>
          </p:nvPr>
        </p:nvSpPr>
        <p:spPr>
          <a:xfrm>
            <a:off x="4175050" y="1167712"/>
            <a:ext cx="7796083" cy="4394988"/>
          </a:xfrm>
        </p:spPr>
        <p:txBody>
          <a:bodyPr vert="horz" lIns="91440" tIns="45720" rIns="91440" bIns="45720" rtlCol="0" anchor="ctr">
            <a:normAutofit/>
          </a:bodyPr>
          <a:lstStyle/>
          <a:p>
            <a:r>
              <a:rPr lang="en-US" altLang="ja-JP" sz="5400" spc="800" dirty="0">
                <a:solidFill>
                  <a:schemeClr val="tx1"/>
                </a:solidFill>
                <a:latin typeface="Berlin Sans FB Demi" panose="020E0802020502020306" pitchFamily="34" charset="0"/>
              </a:rPr>
              <a:t>HAPPY-2</a:t>
            </a:r>
            <a:br>
              <a:rPr lang="en-US" altLang="ja-JP" sz="5400" spc="800" dirty="0">
                <a:solidFill>
                  <a:schemeClr val="tx1"/>
                </a:solidFill>
              </a:rPr>
            </a:br>
            <a:br>
              <a:rPr lang="en-US" altLang="ja-JP" sz="5400" spc="800" dirty="0">
                <a:solidFill>
                  <a:schemeClr val="tx1"/>
                </a:solidFill>
              </a:rPr>
            </a:br>
            <a:br>
              <a:rPr lang="en-US" altLang="ja-JP" sz="6600" spc="800" dirty="0">
                <a:solidFill>
                  <a:srgbClr val="FF0000"/>
                </a:solidFill>
              </a:rPr>
            </a:br>
            <a:r>
              <a:rPr lang="ja-JP" altLang="en-US" sz="6600" spc="800" dirty="0">
                <a:solidFill>
                  <a:srgbClr val="FF0000"/>
                </a:solidFill>
              </a:rPr>
              <a:t>鎧を脱ぎ捨てよう</a:t>
            </a:r>
            <a:endParaRPr kumimoji="1" lang="en-US" altLang="ja-JP" sz="6600" spc="800" dirty="0">
              <a:solidFill>
                <a:srgbClr val="0070C0"/>
              </a:solidFill>
            </a:endParaRPr>
          </a:p>
        </p:txBody>
      </p:sp>
    </p:spTree>
    <p:extLst>
      <p:ext uri="{BB962C8B-B14F-4D97-AF65-F5344CB8AC3E}">
        <p14:creationId xmlns:p14="http://schemas.microsoft.com/office/powerpoint/2010/main" val="21291129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6E1FF1-5E4C-44E7-BC2B-114412F8541A}"/>
              </a:ext>
            </a:extLst>
          </p:cNvPr>
          <p:cNvSpPr>
            <a:spLocks noGrp="1"/>
          </p:cNvSpPr>
          <p:nvPr>
            <p:ph type="title"/>
          </p:nvPr>
        </p:nvSpPr>
        <p:spPr>
          <a:xfrm>
            <a:off x="1327878" y="1548245"/>
            <a:ext cx="10178322" cy="1492132"/>
          </a:xfrm>
        </p:spPr>
        <p:txBody>
          <a:bodyPr/>
          <a:lstStyle/>
          <a:p>
            <a:r>
              <a:rPr kumimoji="1" lang="ja-JP" altLang="en-US" dirty="0"/>
              <a:t>ご清聴ありがとうございました。</a:t>
            </a:r>
          </a:p>
        </p:txBody>
      </p:sp>
      <p:sp>
        <p:nvSpPr>
          <p:cNvPr id="4" name="テキスト ボックス 3">
            <a:extLst>
              <a:ext uri="{FF2B5EF4-FFF2-40B4-BE49-F238E27FC236}">
                <a16:creationId xmlns:a16="http://schemas.microsoft.com/office/drawing/2014/main" id="{7B7F6390-C097-4AB8-A212-8F3FA3CBDBB3}"/>
              </a:ext>
            </a:extLst>
          </p:cNvPr>
          <p:cNvSpPr txBox="1"/>
          <p:nvPr/>
        </p:nvSpPr>
        <p:spPr>
          <a:xfrm>
            <a:off x="3116580" y="3817624"/>
            <a:ext cx="6316980" cy="923330"/>
          </a:xfrm>
          <a:prstGeom prst="rect">
            <a:avLst/>
          </a:prstGeom>
          <a:noFill/>
        </p:spPr>
        <p:txBody>
          <a:bodyPr wrap="square" rtlCol="0">
            <a:spAutoFit/>
          </a:bodyPr>
          <a:lstStyle/>
          <a:p>
            <a:r>
              <a:rPr kumimoji="1" lang="en-US" altLang="ja-JP" dirty="0"/>
              <a:t>※</a:t>
            </a:r>
            <a:r>
              <a:rPr kumimoji="1" lang="ja-JP" altLang="en-US" dirty="0"/>
              <a:t>このスライドの内容を実践して引き起こされた結果につきましては、当方は一切の責任を負いませんのであしからずご了承ください。</a:t>
            </a:r>
          </a:p>
        </p:txBody>
      </p:sp>
      <p:sp>
        <p:nvSpPr>
          <p:cNvPr id="5" name="テキスト ボックス 4">
            <a:extLst>
              <a:ext uri="{FF2B5EF4-FFF2-40B4-BE49-F238E27FC236}">
                <a16:creationId xmlns:a16="http://schemas.microsoft.com/office/drawing/2014/main" id="{98415D0E-45A0-4EEC-A142-DD333E5DEAF4}"/>
              </a:ext>
            </a:extLst>
          </p:cNvPr>
          <p:cNvSpPr txBox="1"/>
          <p:nvPr/>
        </p:nvSpPr>
        <p:spPr>
          <a:xfrm>
            <a:off x="4708879" y="5577840"/>
            <a:ext cx="3416320" cy="923330"/>
          </a:xfrm>
          <a:prstGeom prst="rect">
            <a:avLst/>
          </a:prstGeom>
          <a:noFill/>
        </p:spPr>
        <p:txBody>
          <a:bodyPr wrap="none" rtlCol="0">
            <a:spAutoFit/>
          </a:bodyPr>
          <a:lstStyle/>
          <a:p>
            <a:pPr algn="ctr"/>
            <a:r>
              <a:rPr kumimoji="1" lang="ja-JP" altLang="en-US" dirty="0"/>
              <a:t>ソフトウエア研究会</a:t>
            </a:r>
            <a:r>
              <a:rPr kumimoji="1" lang="en-US" altLang="ja-JP" dirty="0"/>
              <a:t>in</a:t>
            </a:r>
            <a:r>
              <a:rPr kumimoji="1" lang="ja-JP" altLang="en-US" dirty="0"/>
              <a:t>秋葉原</a:t>
            </a:r>
            <a:endParaRPr kumimoji="1" lang="en-US" altLang="ja-JP" dirty="0"/>
          </a:p>
          <a:p>
            <a:pPr algn="ctr"/>
            <a:r>
              <a:rPr kumimoji="1" lang="ja-JP" altLang="en-US" dirty="0"/>
              <a:t>有限会社テクニカルアーツ代表</a:t>
            </a:r>
            <a:endParaRPr kumimoji="1" lang="en-US" altLang="ja-JP" dirty="0"/>
          </a:p>
          <a:p>
            <a:pPr algn="ctr"/>
            <a:r>
              <a:rPr kumimoji="1" lang="ja-JP" altLang="en-US" dirty="0"/>
              <a:t>池田公平</a:t>
            </a:r>
          </a:p>
        </p:txBody>
      </p:sp>
    </p:spTree>
    <p:extLst>
      <p:ext uri="{BB962C8B-B14F-4D97-AF65-F5344CB8AC3E}">
        <p14:creationId xmlns:p14="http://schemas.microsoft.com/office/powerpoint/2010/main" val="22348975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0453C65-5F4F-4304-A323-5424CE55402F}"/>
              </a:ext>
            </a:extLst>
          </p:cNvPr>
          <p:cNvSpPr>
            <a:spLocks noGrp="1"/>
          </p:cNvSpPr>
          <p:nvPr>
            <p:ph type="title"/>
          </p:nvPr>
        </p:nvSpPr>
        <p:spPr/>
        <p:txBody>
          <a:bodyPr/>
          <a:lstStyle/>
          <a:p>
            <a:r>
              <a:rPr kumimoji="1" lang="ja-JP" altLang="en-US" dirty="0"/>
              <a:t>次回予告</a:t>
            </a:r>
          </a:p>
        </p:txBody>
      </p:sp>
      <p:sp>
        <p:nvSpPr>
          <p:cNvPr id="4" name="四角形: 角を丸くする 3">
            <a:extLst>
              <a:ext uri="{FF2B5EF4-FFF2-40B4-BE49-F238E27FC236}">
                <a16:creationId xmlns:a16="http://schemas.microsoft.com/office/drawing/2014/main" id="{826EE748-8BBA-4128-A236-720D6FF7088B}"/>
              </a:ext>
            </a:extLst>
          </p:cNvPr>
          <p:cNvSpPr/>
          <p:nvPr/>
        </p:nvSpPr>
        <p:spPr>
          <a:xfrm>
            <a:off x="3695700" y="2971800"/>
            <a:ext cx="48006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solidFill>
                  <a:schemeClr val="tx1"/>
                </a:solidFill>
                <a:latin typeface="Berlin Sans FB Demi" panose="020E0802020502020306" pitchFamily="34" charset="0"/>
              </a:rPr>
              <a:t>HAPPY-3</a:t>
            </a:r>
          </a:p>
          <a:p>
            <a:pPr algn="ctr"/>
            <a:r>
              <a:rPr kumimoji="1" lang="ja-JP" altLang="en-US" sz="2800" dirty="0">
                <a:solidFill>
                  <a:schemeClr val="tx1"/>
                </a:solidFill>
              </a:rPr>
              <a:t>怒りからの解放</a:t>
            </a:r>
          </a:p>
        </p:txBody>
      </p:sp>
    </p:spTree>
    <p:extLst>
      <p:ext uri="{BB962C8B-B14F-4D97-AF65-F5344CB8AC3E}">
        <p14:creationId xmlns:p14="http://schemas.microsoft.com/office/powerpoint/2010/main" val="4146078265"/>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6282</TotalTime>
  <Words>64</Words>
  <Application>Microsoft Office PowerPoint</Application>
  <PresentationFormat>ワイド画面</PresentationFormat>
  <Paragraphs>23</Paragraphs>
  <Slides>5</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5</vt:i4>
      </vt:variant>
    </vt:vector>
  </HeadingPairs>
  <TitlesOfParts>
    <vt:vector size="12" baseType="lpstr">
      <vt:lpstr>メイリオ</vt:lpstr>
      <vt:lpstr>Yu Gothic</vt:lpstr>
      <vt:lpstr>Arial</vt:lpstr>
      <vt:lpstr>Berlin Sans FB Demi</vt:lpstr>
      <vt:lpstr>Gill Sans MT</vt:lpstr>
      <vt:lpstr>Impact</vt:lpstr>
      <vt:lpstr>Badge</vt:lpstr>
      <vt:lpstr>Happy Engineer になるために</vt:lpstr>
      <vt:lpstr>自己紹介</vt:lpstr>
      <vt:lpstr>HAPPY-2   鎧を脱ぎ捨てよう</vt:lpstr>
      <vt:lpstr>ご清聴ありがとうございました。</vt:lpstr>
      <vt:lpstr>次回予告</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Happy Engineer になるために</dc:title>
  <dc:creator>池田公平</dc:creator>
  <cp:lastModifiedBy>池田公平</cp:lastModifiedBy>
  <cp:revision>44</cp:revision>
  <dcterms:created xsi:type="dcterms:W3CDTF">2017-12-07T15:25:09Z</dcterms:created>
  <dcterms:modified xsi:type="dcterms:W3CDTF">2017-12-12T08:58:49Z</dcterms:modified>
</cp:coreProperties>
</file>