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StarSymbol" charset="0"/>
      <a:defRPr kern="1200">
        <a:solidFill>
          <a:schemeClr val="tx1"/>
        </a:solidFill>
        <a:latin typeface="Arial" charset="0"/>
        <a:ea typeface="+mn-ea"/>
        <a:cs typeface="+mn-cs"/>
      </a:defRPr>
    </a:lvl1pPr>
    <a:lvl2pPr marL="431800" indent="-215900" algn="l" defTabSz="449263" rtl="0" fontAlgn="base" hangingPunct="0">
      <a:lnSpc>
        <a:spcPct val="93000"/>
      </a:lnSpc>
      <a:spcBef>
        <a:spcPct val="0"/>
      </a:spcBef>
      <a:spcAft>
        <a:spcPct val="0"/>
      </a:spcAft>
      <a:buClr>
        <a:srgbClr val="000000"/>
      </a:buClr>
      <a:buSzPct val="45000"/>
      <a:buFont typeface="StarSymbol" charset="0"/>
      <a:defRPr kern="1200">
        <a:solidFill>
          <a:schemeClr val="tx1"/>
        </a:solidFill>
        <a:latin typeface="Arial" charset="0"/>
        <a:ea typeface="+mn-ea"/>
        <a:cs typeface="+mn-cs"/>
      </a:defRPr>
    </a:lvl2pPr>
    <a:lvl3pPr marL="647700" indent="-215900" algn="l" defTabSz="449263" rtl="0" fontAlgn="base" hangingPunct="0">
      <a:lnSpc>
        <a:spcPct val="93000"/>
      </a:lnSpc>
      <a:spcBef>
        <a:spcPct val="0"/>
      </a:spcBef>
      <a:spcAft>
        <a:spcPct val="0"/>
      </a:spcAft>
      <a:buClr>
        <a:srgbClr val="000000"/>
      </a:buClr>
      <a:buSzPct val="45000"/>
      <a:buFont typeface="StarSymbol" charset="0"/>
      <a:defRPr kern="1200">
        <a:solidFill>
          <a:schemeClr val="tx1"/>
        </a:solidFill>
        <a:latin typeface="Arial" charset="0"/>
        <a:ea typeface="+mn-ea"/>
        <a:cs typeface="+mn-cs"/>
      </a:defRPr>
    </a:lvl3pPr>
    <a:lvl4pPr marL="863600" indent="-215900" algn="l" defTabSz="449263" rtl="0" fontAlgn="base" hangingPunct="0">
      <a:lnSpc>
        <a:spcPct val="93000"/>
      </a:lnSpc>
      <a:spcBef>
        <a:spcPct val="0"/>
      </a:spcBef>
      <a:spcAft>
        <a:spcPct val="0"/>
      </a:spcAft>
      <a:buClr>
        <a:srgbClr val="000000"/>
      </a:buClr>
      <a:buSzPct val="45000"/>
      <a:buFont typeface="StarSymbol" charset="0"/>
      <a:defRPr kern="1200">
        <a:solidFill>
          <a:schemeClr val="tx1"/>
        </a:solidFill>
        <a:latin typeface="Arial" charset="0"/>
        <a:ea typeface="+mn-ea"/>
        <a:cs typeface="+mn-cs"/>
      </a:defRPr>
    </a:lvl4pPr>
    <a:lvl5pPr marL="1079500" indent="-215900" algn="l" defTabSz="449263" rtl="0" fontAlgn="base" hangingPunct="0">
      <a:lnSpc>
        <a:spcPct val="93000"/>
      </a:lnSpc>
      <a:spcBef>
        <a:spcPct val="0"/>
      </a:spcBef>
      <a:spcAft>
        <a:spcPct val="0"/>
      </a:spcAft>
      <a:buClr>
        <a:srgbClr val="000000"/>
      </a:buClr>
      <a:buSzPct val="45000"/>
      <a:buFont typeface="StarSymbol"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4" d="100"/>
          <a:sy n="114" d="100"/>
        </p:scale>
        <p:origin x="-1182" y="-11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p:cNvSpPr>
          <p:nvPr>
            <p:ph type="sldImg"/>
          </p:nvPr>
        </p:nvSpPr>
        <p:spPr bwMode="auto">
          <a:xfrm>
            <a:off x="1106488" y="812800"/>
            <a:ext cx="5343525" cy="4008438"/>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ja-JP" altLang="ja-JP"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en-GB" altLang="ja-JP"/>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en-GB" altLang="ja-JP"/>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en-GB" altLang="ja-JP"/>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fld id="{77E84D7D-F7E1-4ACA-ABA6-AA2EC9FBD1F7}" type="slidenum">
              <a:rPr lang="en-GB" altLang="ja-JP"/>
              <a:pPr>
                <a:defRPr/>
              </a:pPr>
              <a:t>&lt;#&gt;</a:t>
            </a:fld>
            <a:endParaRPr lang="en-GB" altLang="ja-JP"/>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B478CEE9-BCCD-4195-AE4B-C57748E60BFB}" type="slidenum">
              <a:rPr lang="en-GB" altLang="ja-JP"/>
              <a:pPr/>
              <a:t>1</a:t>
            </a:fld>
            <a:endParaRPr lang="en-GB" altLang="ja-JP"/>
          </a:p>
        </p:txBody>
      </p:sp>
      <p:sp>
        <p:nvSpPr>
          <p:cNvPr id="34819"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34820" name="Rectangle 2"/>
          <p:cNvSpPr>
            <a:spLocks noGrp="1" noChangeArrowheads="1"/>
          </p:cNvSpPr>
          <p:nvPr>
            <p:ph type="body" idx="1"/>
          </p:nvPr>
        </p:nvSpPr>
        <p:spPr>
          <a:xfrm>
            <a:off x="755650" y="5078413"/>
            <a:ext cx="6048375" cy="4811712"/>
          </a:xfrm>
          <a:noFill/>
          <a:ln/>
        </p:spPr>
        <p:txBody>
          <a:bodyPr wrap="none" anchor="ctr"/>
          <a:lstStyle/>
          <a:p>
            <a:endParaRPr lang="ja-JP"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BD993F86-A8F4-4A8C-8D6D-9529C92E278C}" type="slidenum">
              <a:rPr lang="en-GB" altLang="ja-JP"/>
              <a:pPr/>
              <a:t>10</a:t>
            </a:fld>
            <a:endParaRPr lang="en-GB" altLang="ja-JP"/>
          </a:p>
        </p:txBody>
      </p:sp>
      <p:sp>
        <p:nvSpPr>
          <p:cNvPr id="44035"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44036"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C0BFE72F-4397-4E5D-8579-D4E34A0BA254}" type="slidenum">
              <a:rPr lang="en-GB" altLang="ja-JP"/>
              <a:pPr/>
              <a:t>11</a:t>
            </a:fld>
            <a:endParaRPr lang="en-GB" altLang="ja-JP"/>
          </a:p>
        </p:txBody>
      </p:sp>
      <p:sp>
        <p:nvSpPr>
          <p:cNvPr id="45059"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45060"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4B2C3014-3A16-4FF6-B5D2-CC7129D73B47}" type="slidenum">
              <a:rPr lang="en-GB" altLang="ja-JP"/>
              <a:pPr/>
              <a:t>12</a:t>
            </a:fld>
            <a:endParaRPr lang="en-GB" altLang="ja-JP"/>
          </a:p>
        </p:txBody>
      </p:sp>
      <p:sp>
        <p:nvSpPr>
          <p:cNvPr id="46083"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46084"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43CE485D-0D96-475F-B1F7-6B7893452712}" type="slidenum">
              <a:rPr lang="en-GB" altLang="ja-JP"/>
              <a:pPr/>
              <a:t>13</a:t>
            </a:fld>
            <a:endParaRPr lang="en-GB" altLang="ja-JP"/>
          </a:p>
        </p:txBody>
      </p:sp>
      <p:sp>
        <p:nvSpPr>
          <p:cNvPr id="47107"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47108"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482F551A-CDF4-45E4-A757-B771EBB0299B}" type="slidenum">
              <a:rPr lang="en-GB" altLang="ja-JP"/>
              <a:pPr/>
              <a:t>14</a:t>
            </a:fld>
            <a:endParaRPr lang="en-GB" altLang="ja-JP"/>
          </a:p>
        </p:txBody>
      </p:sp>
      <p:sp>
        <p:nvSpPr>
          <p:cNvPr id="48131"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48132"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18AAA3CA-9DEF-4F5A-BCB4-574F3528FE39}" type="slidenum">
              <a:rPr lang="en-GB" altLang="ja-JP"/>
              <a:pPr/>
              <a:t>15</a:t>
            </a:fld>
            <a:endParaRPr lang="en-GB" altLang="ja-JP"/>
          </a:p>
        </p:txBody>
      </p:sp>
      <p:sp>
        <p:nvSpPr>
          <p:cNvPr id="49155"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49156"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7F6FAA59-CDE9-4EC2-B9F1-0F051164CC52}" type="slidenum">
              <a:rPr lang="en-GB" altLang="ja-JP"/>
              <a:pPr/>
              <a:t>16</a:t>
            </a:fld>
            <a:endParaRPr lang="en-GB" altLang="ja-JP"/>
          </a:p>
        </p:txBody>
      </p:sp>
      <p:sp>
        <p:nvSpPr>
          <p:cNvPr id="50179"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50180"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1159995D-7191-4AC9-B632-381C81B8D591}" type="slidenum">
              <a:rPr lang="en-GB" altLang="ja-JP"/>
              <a:pPr/>
              <a:t>17</a:t>
            </a:fld>
            <a:endParaRPr lang="en-GB" altLang="ja-JP"/>
          </a:p>
        </p:txBody>
      </p:sp>
      <p:sp>
        <p:nvSpPr>
          <p:cNvPr id="51203"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51204"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8FB09E7B-4C16-4015-AB0F-D6C591B38EF0}" type="slidenum">
              <a:rPr lang="en-GB" altLang="ja-JP"/>
              <a:pPr/>
              <a:t>18</a:t>
            </a:fld>
            <a:endParaRPr lang="en-GB" altLang="ja-JP"/>
          </a:p>
        </p:txBody>
      </p:sp>
      <p:sp>
        <p:nvSpPr>
          <p:cNvPr id="52227"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52228"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2B70BEB7-ECE6-4A82-B2B5-AB3F612A825C}" type="slidenum">
              <a:rPr lang="en-GB" altLang="ja-JP"/>
              <a:pPr/>
              <a:t>19</a:t>
            </a:fld>
            <a:endParaRPr lang="en-GB" altLang="ja-JP"/>
          </a:p>
        </p:txBody>
      </p:sp>
      <p:sp>
        <p:nvSpPr>
          <p:cNvPr id="53251"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53252"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E2B25F50-7940-4982-803A-FCEA30EF3501}" type="slidenum">
              <a:rPr lang="en-GB" altLang="ja-JP"/>
              <a:pPr/>
              <a:t>2</a:t>
            </a:fld>
            <a:endParaRPr lang="en-GB" altLang="ja-JP"/>
          </a:p>
        </p:txBody>
      </p:sp>
      <p:sp>
        <p:nvSpPr>
          <p:cNvPr id="35843"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35844"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8A414B66-B177-4A0F-A04E-C91AFC1668C8}" type="slidenum">
              <a:rPr lang="en-GB" altLang="ja-JP"/>
              <a:pPr/>
              <a:t>20</a:t>
            </a:fld>
            <a:endParaRPr lang="en-GB" altLang="ja-JP"/>
          </a:p>
        </p:txBody>
      </p:sp>
      <p:sp>
        <p:nvSpPr>
          <p:cNvPr id="54275"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54276"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6D8D3DBB-C2B5-4D9A-804C-271E2B9A9A8A}" type="slidenum">
              <a:rPr lang="en-GB" altLang="ja-JP"/>
              <a:pPr/>
              <a:t>21</a:t>
            </a:fld>
            <a:endParaRPr lang="en-GB" altLang="ja-JP"/>
          </a:p>
        </p:txBody>
      </p:sp>
      <p:sp>
        <p:nvSpPr>
          <p:cNvPr id="55299"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55300"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8388F1FD-6C1D-47DD-9DE0-510A33107E36}" type="slidenum">
              <a:rPr lang="en-GB" altLang="ja-JP"/>
              <a:pPr/>
              <a:t>22</a:t>
            </a:fld>
            <a:endParaRPr lang="en-GB" altLang="ja-JP"/>
          </a:p>
        </p:txBody>
      </p:sp>
      <p:sp>
        <p:nvSpPr>
          <p:cNvPr id="56323"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56324"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3FC2944B-FEB6-45BF-BA92-FBA5DBE4BDEE}" type="slidenum">
              <a:rPr lang="en-GB" altLang="ja-JP"/>
              <a:pPr/>
              <a:t>23</a:t>
            </a:fld>
            <a:endParaRPr lang="en-GB" altLang="ja-JP"/>
          </a:p>
        </p:txBody>
      </p:sp>
      <p:sp>
        <p:nvSpPr>
          <p:cNvPr id="57347"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57348"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DACB5345-A77B-4CC1-BD56-E3A46E8F4E91}" type="slidenum">
              <a:rPr lang="en-GB" altLang="ja-JP"/>
              <a:pPr/>
              <a:t>24</a:t>
            </a:fld>
            <a:endParaRPr lang="en-GB" altLang="ja-JP"/>
          </a:p>
        </p:txBody>
      </p:sp>
      <p:sp>
        <p:nvSpPr>
          <p:cNvPr id="58371"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58372"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7C1BE140-ABB1-48CF-A9A6-6DAF206BA60D}" type="slidenum">
              <a:rPr lang="en-GB" altLang="ja-JP"/>
              <a:pPr/>
              <a:t>25</a:t>
            </a:fld>
            <a:endParaRPr lang="en-GB" altLang="ja-JP"/>
          </a:p>
        </p:txBody>
      </p:sp>
      <p:sp>
        <p:nvSpPr>
          <p:cNvPr id="59395"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59396"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F1B23964-8511-4795-8986-F90A87CD991E}" type="slidenum">
              <a:rPr lang="en-GB" altLang="ja-JP"/>
              <a:pPr/>
              <a:t>26</a:t>
            </a:fld>
            <a:endParaRPr lang="en-GB" altLang="ja-JP"/>
          </a:p>
        </p:txBody>
      </p:sp>
      <p:sp>
        <p:nvSpPr>
          <p:cNvPr id="60419"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60420"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804F2701-EC29-4DF3-B29D-4504F7693E94}" type="slidenum">
              <a:rPr lang="en-GB" altLang="ja-JP"/>
              <a:pPr/>
              <a:t>27</a:t>
            </a:fld>
            <a:endParaRPr lang="en-GB" altLang="ja-JP"/>
          </a:p>
        </p:txBody>
      </p:sp>
      <p:sp>
        <p:nvSpPr>
          <p:cNvPr id="61443"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61444"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2575FC62-AF9C-4FA9-88AE-0B5EFDBA26D3}" type="slidenum">
              <a:rPr lang="en-GB" altLang="ja-JP"/>
              <a:pPr/>
              <a:t>28</a:t>
            </a:fld>
            <a:endParaRPr lang="en-GB" altLang="ja-JP"/>
          </a:p>
        </p:txBody>
      </p:sp>
      <p:sp>
        <p:nvSpPr>
          <p:cNvPr id="62467"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62468"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89CA7A9D-F8E6-4029-861B-2B6332CF5E05}" type="slidenum">
              <a:rPr lang="en-GB" altLang="ja-JP"/>
              <a:pPr/>
              <a:t>29</a:t>
            </a:fld>
            <a:endParaRPr lang="en-GB" altLang="ja-JP"/>
          </a:p>
        </p:txBody>
      </p:sp>
      <p:sp>
        <p:nvSpPr>
          <p:cNvPr id="63491"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63492"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255B9555-FCF9-47B4-A358-5849E8362F96}" type="slidenum">
              <a:rPr lang="en-GB" altLang="ja-JP"/>
              <a:pPr/>
              <a:t>3</a:t>
            </a:fld>
            <a:endParaRPr lang="en-GB" altLang="ja-JP"/>
          </a:p>
        </p:txBody>
      </p:sp>
      <p:sp>
        <p:nvSpPr>
          <p:cNvPr id="36867"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36868"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p>
            <a:fld id="{952EC8CE-8892-4A6F-91B6-31C0F02ED34E}" type="slidenum">
              <a:rPr lang="en-GB" altLang="ja-JP"/>
              <a:pPr/>
              <a:t>30</a:t>
            </a:fld>
            <a:endParaRPr lang="en-GB" altLang="ja-JP"/>
          </a:p>
        </p:txBody>
      </p:sp>
      <p:sp>
        <p:nvSpPr>
          <p:cNvPr id="64515"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64516"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E002CEC1-DFDF-45D1-AEF2-10FDFE0288A6}" type="slidenum">
              <a:rPr lang="en-GB" altLang="ja-JP"/>
              <a:pPr/>
              <a:t>31</a:t>
            </a:fld>
            <a:endParaRPr lang="en-GB" altLang="ja-JP"/>
          </a:p>
        </p:txBody>
      </p:sp>
      <p:sp>
        <p:nvSpPr>
          <p:cNvPr id="65539"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65540"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C1D2D708-BF11-48FE-B95F-2DFDF492879F}" type="slidenum">
              <a:rPr lang="en-GB" altLang="ja-JP"/>
              <a:pPr/>
              <a:t>4</a:t>
            </a:fld>
            <a:endParaRPr lang="en-GB" altLang="ja-JP"/>
          </a:p>
        </p:txBody>
      </p:sp>
      <p:sp>
        <p:nvSpPr>
          <p:cNvPr id="37891"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37892"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F06E40C5-9EF7-4BC4-89CE-62B69020D7D8}" type="slidenum">
              <a:rPr lang="en-GB" altLang="ja-JP"/>
              <a:pPr/>
              <a:t>5</a:t>
            </a:fld>
            <a:endParaRPr lang="en-GB" altLang="ja-JP"/>
          </a:p>
        </p:txBody>
      </p:sp>
      <p:sp>
        <p:nvSpPr>
          <p:cNvPr id="38915"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38916"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3358D4CC-FC02-4D90-B28F-8B8E00ED5BC2}" type="slidenum">
              <a:rPr lang="en-GB" altLang="ja-JP"/>
              <a:pPr/>
              <a:t>6</a:t>
            </a:fld>
            <a:endParaRPr lang="en-GB" altLang="ja-JP"/>
          </a:p>
        </p:txBody>
      </p:sp>
      <p:sp>
        <p:nvSpPr>
          <p:cNvPr id="39939"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39940"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75AB2CB1-30B3-4DE7-8543-87B70EEE9EAD}" type="slidenum">
              <a:rPr lang="en-GB" altLang="ja-JP"/>
              <a:pPr/>
              <a:t>7</a:t>
            </a:fld>
            <a:endParaRPr lang="en-GB" altLang="ja-JP"/>
          </a:p>
        </p:txBody>
      </p:sp>
      <p:sp>
        <p:nvSpPr>
          <p:cNvPr id="40963"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40964"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AA4F3348-CCBD-4A92-A6F2-9011929C8AF8}" type="slidenum">
              <a:rPr lang="en-GB" altLang="ja-JP"/>
              <a:pPr/>
              <a:t>8</a:t>
            </a:fld>
            <a:endParaRPr lang="en-GB" altLang="ja-JP"/>
          </a:p>
        </p:txBody>
      </p:sp>
      <p:sp>
        <p:nvSpPr>
          <p:cNvPr id="41987"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41988"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03975505-1B46-4142-9A26-D27120B0EE19}" type="slidenum">
              <a:rPr lang="en-GB" altLang="ja-JP"/>
              <a:pPr/>
              <a:t>9</a:t>
            </a:fld>
            <a:endParaRPr lang="en-GB" altLang="ja-JP"/>
          </a:p>
        </p:txBody>
      </p:sp>
      <p:sp>
        <p:nvSpPr>
          <p:cNvPr id="43011" name="Rectangle 1"/>
          <p:cNvSpPr>
            <a:spLocks noGrp="1" noRot="1" noChangeAspect="1" noChangeArrowheads="1" noTextEdit="1"/>
          </p:cNvSpPr>
          <p:nvPr>
            <p:ph type="sldImg"/>
          </p:nvPr>
        </p:nvSpPr>
        <p:spPr>
          <a:xfrm>
            <a:off x="1106488" y="812800"/>
            <a:ext cx="5345112" cy="4010025"/>
          </a:xfrm>
          <a:solidFill>
            <a:srgbClr val="FFFFFF"/>
          </a:solidFill>
          <a:ln>
            <a:solidFill>
              <a:srgbClr val="000000"/>
            </a:solidFill>
            <a:miter lim="800000"/>
          </a:ln>
        </p:spPr>
      </p:sp>
      <p:sp>
        <p:nvSpPr>
          <p:cNvPr id="43012" name="Rectangle 2"/>
          <p:cNvSpPr>
            <a:spLocks noGrp="1" noChangeArrowheads="1"/>
          </p:cNvSpPr>
          <p:nvPr>
            <p:ph type="body" idx="1"/>
          </p:nvPr>
        </p:nvSpPr>
        <p:spPr>
          <a:xfrm>
            <a:off x="755650" y="5078413"/>
            <a:ext cx="6048375" cy="4721225"/>
          </a:xfrm>
          <a:noFill/>
          <a:ln/>
        </p:spPr>
        <p:txBody>
          <a:bodyPr wrap="none" anchor="ctr"/>
          <a:lstStyle/>
          <a:p>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55650" y="2347913"/>
            <a:ext cx="8569325" cy="1620837"/>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 サブタイトルの書式設定</a:t>
            </a:r>
            <a:endParaRPr lang="ja-JP" altLang="en-US"/>
          </a:p>
        </p:txBody>
      </p:sp>
      <p:sp>
        <p:nvSpPr>
          <p:cNvPr id="4" name="Rectangle 3"/>
          <p:cNvSpPr>
            <a:spLocks noGrp="1" noChangeArrowheads="1"/>
          </p:cNvSpPr>
          <p:nvPr>
            <p:ph type="dt" idx="10"/>
          </p:nvPr>
        </p:nvSpPr>
        <p:spPr>
          <a:ln/>
        </p:spPr>
        <p:txBody>
          <a:bodyPr/>
          <a:lstStyle>
            <a:lvl1pPr>
              <a:defRPr/>
            </a:lvl1pPr>
          </a:lstStyle>
          <a:p>
            <a:pPr>
              <a:defRPr/>
            </a:pPr>
            <a:endParaRPr lang="en-GB" altLang="ja-JP"/>
          </a:p>
        </p:txBody>
      </p:sp>
      <p:sp>
        <p:nvSpPr>
          <p:cNvPr id="5" name="Rectangle 4"/>
          <p:cNvSpPr>
            <a:spLocks noGrp="1" noChangeArrowheads="1"/>
          </p:cNvSpPr>
          <p:nvPr>
            <p:ph type="ftr" idx="11"/>
          </p:nvPr>
        </p:nvSpPr>
        <p:spPr>
          <a:ln/>
        </p:spPr>
        <p:txBody>
          <a:bodyPr/>
          <a:lstStyle>
            <a:lvl1pPr>
              <a:defRPr/>
            </a:lvl1pPr>
          </a:lstStyle>
          <a:p>
            <a:pPr>
              <a:defRPr/>
            </a:pPr>
            <a:endParaRPr lang="en-GB" altLang="ja-JP"/>
          </a:p>
        </p:txBody>
      </p:sp>
      <p:sp>
        <p:nvSpPr>
          <p:cNvPr id="6" name="Rectangle 5"/>
          <p:cNvSpPr>
            <a:spLocks noGrp="1" noChangeArrowheads="1"/>
          </p:cNvSpPr>
          <p:nvPr>
            <p:ph type="sldNum" idx="12"/>
          </p:nvPr>
        </p:nvSpPr>
        <p:spPr>
          <a:ln/>
        </p:spPr>
        <p:txBody>
          <a:bodyPr/>
          <a:lstStyle>
            <a:lvl1pPr>
              <a:defRPr/>
            </a:lvl1pPr>
          </a:lstStyle>
          <a:p>
            <a:pPr>
              <a:defRPr/>
            </a:pPr>
            <a:fld id="{451E8174-F170-45A3-B3B0-5D682F9B630E}" type="slidenum">
              <a:rPr lang="en-GB" altLang="ja-JP"/>
              <a:pPr>
                <a:defRPr/>
              </a:pPr>
              <a:t>&lt;#&gt;</a:t>
            </a:fld>
            <a:endParaRPr lang="en-GB"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dt" idx="10"/>
          </p:nvPr>
        </p:nvSpPr>
        <p:spPr>
          <a:ln/>
        </p:spPr>
        <p:txBody>
          <a:bodyPr/>
          <a:lstStyle>
            <a:lvl1pPr>
              <a:defRPr/>
            </a:lvl1pPr>
          </a:lstStyle>
          <a:p>
            <a:pPr>
              <a:defRPr/>
            </a:pPr>
            <a:endParaRPr lang="en-GB" altLang="ja-JP"/>
          </a:p>
        </p:txBody>
      </p:sp>
      <p:sp>
        <p:nvSpPr>
          <p:cNvPr id="5" name="Rectangle 4"/>
          <p:cNvSpPr>
            <a:spLocks noGrp="1" noChangeArrowheads="1"/>
          </p:cNvSpPr>
          <p:nvPr>
            <p:ph type="ftr" idx="11"/>
          </p:nvPr>
        </p:nvSpPr>
        <p:spPr>
          <a:ln/>
        </p:spPr>
        <p:txBody>
          <a:bodyPr/>
          <a:lstStyle>
            <a:lvl1pPr>
              <a:defRPr/>
            </a:lvl1pPr>
          </a:lstStyle>
          <a:p>
            <a:pPr>
              <a:defRPr/>
            </a:pPr>
            <a:endParaRPr lang="en-GB" altLang="ja-JP"/>
          </a:p>
        </p:txBody>
      </p:sp>
      <p:sp>
        <p:nvSpPr>
          <p:cNvPr id="6" name="Rectangle 5"/>
          <p:cNvSpPr>
            <a:spLocks noGrp="1" noChangeArrowheads="1"/>
          </p:cNvSpPr>
          <p:nvPr>
            <p:ph type="sldNum" idx="12"/>
          </p:nvPr>
        </p:nvSpPr>
        <p:spPr>
          <a:ln/>
        </p:spPr>
        <p:txBody>
          <a:bodyPr/>
          <a:lstStyle>
            <a:lvl1pPr>
              <a:defRPr/>
            </a:lvl1pPr>
          </a:lstStyle>
          <a:p>
            <a:pPr>
              <a:defRPr/>
            </a:pPr>
            <a:fld id="{1C87999B-EDD0-4234-B363-FC307E08794C}" type="slidenum">
              <a:rPr lang="en-GB" altLang="ja-JP"/>
              <a:pPr>
                <a:defRPr/>
              </a:pPr>
              <a:t>&lt;#&gt;</a:t>
            </a:fld>
            <a:endParaRPr lang="en-GB"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07263" y="301625"/>
            <a:ext cx="2266950" cy="64547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503238" y="301625"/>
            <a:ext cx="6651625" cy="64547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dt" idx="10"/>
          </p:nvPr>
        </p:nvSpPr>
        <p:spPr>
          <a:ln/>
        </p:spPr>
        <p:txBody>
          <a:bodyPr/>
          <a:lstStyle>
            <a:lvl1pPr>
              <a:defRPr/>
            </a:lvl1pPr>
          </a:lstStyle>
          <a:p>
            <a:pPr>
              <a:defRPr/>
            </a:pPr>
            <a:endParaRPr lang="en-GB" altLang="ja-JP"/>
          </a:p>
        </p:txBody>
      </p:sp>
      <p:sp>
        <p:nvSpPr>
          <p:cNvPr id="5" name="Rectangle 4"/>
          <p:cNvSpPr>
            <a:spLocks noGrp="1" noChangeArrowheads="1"/>
          </p:cNvSpPr>
          <p:nvPr>
            <p:ph type="ftr" idx="11"/>
          </p:nvPr>
        </p:nvSpPr>
        <p:spPr>
          <a:ln/>
        </p:spPr>
        <p:txBody>
          <a:bodyPr/>
          <a:lstStyle>
            <a:lvl1pPr>
              <a:defRPr/>
            </a:lvl1pPr>
          </a:lstStyle>
          <a:p>
            <a:pPr>
              <a:defRPr/>
            </a:pPr>
            <a:endParaRPr lang="en-GB" altLang="ja-JP"/>
          </a:p>
        </p:txBody>
      </p:sp>
      <p:sp>
        <p:nvSpPr>
          <p:cNvPr id="6" name="Rectangle 5"/>
          <p:cNvSpPr>
            <a:spLocks noGrp="1" noChangeArrowheads="1"/>
          </p:cNvSpPr>
          <p:nvPr>
            <p:ph type="sldNum" idx="12"/>
          </p:nvPr>
        </p:nvSpPr>
        <p:spPr>
          <a:ln/>
        </p:spPr>
        <p:txBody>
          <a:bodyPr/>
          <a:lstStyle>
            <a:lvl1pPr>
              <a:defRPr/>
            </a:lvl1pPr>
          </a:lstStyle>
          <a:p>
            <a:pPr>
              <a:defRPr/>
            </a:pPr>
            <a:fld id="{6E80952A-AB8D-4284-B9C8-1C54B9F5FDA7}" type="slidenum">
              <a:rPr lang="en-GB" altLang="ja-JP"/>
              <a:pPr>
                <a:defRPr/>
              </a:pPr>
              <a:t>&lt;#&gt;</a:t>
            </a:fld>
            <a:endParaRPr lang="en-GB"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503238" y="301625"/>
            <a:ext cx="9070975" cy="1260475"/>
          </a:xfrm>
        </p:spPr>
        <p:txBody>
          <a:bodyPr/>
          <a:lstStyle/>
          <a:p>
            <a:r>
              <a:rPr lang="ja-JP" altLang="en-US" smtClean="0"/>
              <a:t>マスタ タイトルの書式設定</a:t>
            </a:r>
            <a:endParaRPr lang="ja-JP" altLang="en-US"/>
          </a:p>
        </p:txBody>
      </p:sp>
      <p:sp>
        <p:nvSpPr>
          <p:cNvPr id="3" name="Rectangle 3"/>
          <p:cNvSpPr>
            <a:spLocks noGrp="1" noChangeArrowheads="1"/>
          </p:cNvSpPr>
          <p:nvPr>
            <p:ph type="dt" idx="10"/>
          </p:nvPr>
        </p:nvSpPr>
        <p:spPr>
          <a:ln/>
        </p:spPr>
        <p:txBody>
          <a:bodyPr/>
          <a:lstStyle>
            <a:lvl1pPr>
              <a:defRPr/>
            </a:lvl1pPr>
          </a:lstStyle>
          <a:p>
            <a:pPr>
              <a:defRPr/>
            </a:pPr>
            <a:endParaRPr lang="en-GB" altLang="ja-JP"/>
          </a:p>
        </p:txBody>
      </p:sp>
      <p:sp>
        <p:nvSpPr>
          <p:cNvPr id="4" name="Rectangle 4"/>
          <p:cNvSpPr>
            <a:spLocks noGrp="1" noChangeArrowheads="1"/>
          </p:cNvSpPr>
          <p:nvPr>
            <p:ph type="ftr" idx="11"/>
          </p:nvPr>
        </p:nvSpPr>
        <p:spPr>
          <a:ln/>
        </p:spPr>
        <p:txBody>
          <a:bodyPr/>
          <a:lstStyle>
            <a:lvl1pPr>
              <a:defRPr/>
            </a:lvl1pPr>
          </a:lstStyle>
          <a:p>
            <a:pPr>
              <a:defRPr/>
            </a:pPr>
            <a:endParaRPr lang="en-GB" altLang="ja-JP"/>
          </a:p>
        </p:txBody>
      </p:sp>
      <p:sp>
        <p:nvSpPr>
          <p:cNvPr id="5" name="Rectangle 5"/>
          <p:cNvSpPr>
            <a:spLocks noGrp="1" noChangeArrowheads="1"/>
          </p:cNvSpPr>
          <p:nvPr>
            <p:ph type="sldNum" idx="12"/>
          </p:nvPr>
        </p:nvSpPr>
        <p:spPr>
          <a:ln/>
        </p:spPr>
        <p:txBody>
          <a:bodyPr/>
          <a:lstStyle>
            <a:lvl1pPr>
              <a:defRPr/>
            </a:lvl1pPr>
          </a:lstStyle>
          <a:p>
            <a:pPr>
              <a:defRPr/>
            </a:pPr>
            <a:fld id="{68D22AA0-B0F3-4EF8-AF3D-A033B03B6139}" type="slidenum">
              <a:rPr lang="en-GB" altLang="ja-JP"/>
              <a:pPr>
                <a:defRPr/>
              </a:pPr>
              <a:t>&lt;#&gt;</a:t>
            </a:fld>
            <a:endParaRPr lang="en-GB" altLang="ja-JP"/>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503238" y="301625"/>
            <a:ext cx="9070975" cy="1260475"/>
          </a:xfrm>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503238" y="1768475"/>
            <a:ext cx="9070975" cy="4987925"/>
          </a:xfrm>
        </p:spPr>
        <p:txBody>
          <a:bodyPr/>
          <a:lstStyle/>
          <a:p>
            <a:pPr lvl="0"/>
            <a:endParaRPr lang="ja-JP" altLang="en-US" noProof="0" smtClean="0"/>
          </a:p>
        </p:txBody>
      </p:sp>
      <p:sp>
        <p:nvSpPr>
          <p:cNvPr id="4" name="Rectangle 3"/>
          <p:cNvSpPr>
            <a:spLocks noGrp="1" noChangeArrowheads="1"/>
          </p:cNvSpPr>
          <p:nvPr>
            <p:ph type="dt" idx="10"/>
          </p:nvPr>
        </p:nvSpPr>
        <p:spPr>
          <a:ln/>
        </p:spPr>
        <p:txBody>
          <a:bodyPr/>
          <a:lstStyle>
            <a:lvl1pPr>
              <a:defRPr/>
            </a:lvl1pPr>
          </a:lstStyle>
          <a:p>
            <a:pPr>
              <a:defRPr/>
            </a:pPr>
            <a:endParaRPr lang="en-GB" altLang="ja-JP"/>
          </a:p>
        </p:txBody>
      </p:sp>
      <p:sp>
        <p:nvSpPr>
          <p:cNvPr id="5" name="Rectangle 4"/>
          <p:cNvSpPr>
            <a:spLocks noGrp="1" noChangeArrowheads="1"/>
          </p:cNvSpPr>
          <p:nvPr>
            <p:ph type="ftr" idx="11"/>
          </p:nvPr>
        </p:nvSpPr>
        <p:spPr>
          <a:ln/>
        </p:spPr>
        <p:txBody>
          <a:bodyPr/>
          <a:lstStyle>
            <a:lvl1pPr>
              <a:defRPr/>
            </a:lvl1pPr>
          </a:lstStyle>
          <a:p>
            <a:pPr>
              <a:defRPr/>
            </a:pPr>
            <a:endParaRPr lang="en-GB" altLang="ja-JP"/>
          </a:p>
        </p:txBody>
      </p:sp>
      <p:sp>
        <p:nvSpPr>
          <p:cNvPr id="6" name="Rectangle 5"/>
          <p:cNvSpPr>
            <a:spLocks noGrp="1" noChangeArrowheads="1"/>
          </p:cNvSpPr>
          <p:nvPr>
            <p:ph type="sldNum" idx="12"/>
          </p:nvPr>
        </p:nvSpPr>
        <p:spPr>
          <a:ln/>
        </p:spPr>
        <p:txBody>
          <a:bodyPr/>
          <a:lstStyle>
            <a:lvl1pPr>
              <a:defRPr/>
            </a:lvl1pPr>
          </a:lstStyle>
          <a:p>
            <a:pPr>
              <a:defRPr/>
            </a:pPr>
            <a:fld id="{857CE01A-539E-4E83-865A-6ADE6668E943}" type="slidenum">
              <a:rPr lang="en-GB" altLang="ja-JP"/>
              <a:pPr>
                <a:defRPr/>
              </a:pPr>
              <a:t>&lt;#&gt;</a:t>
            </a:fld>
            <a:endParaRPr lang="en-GB"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3"/>
          <p:cNvSpPr>
            <a:spLocks noGrp="1" noChangeArrowheads="1"/>
          </p:cNvSpPr>
          <p:nvPr>
            <p:ph type="dt" idx="10"/>
          </p:nvPr>
        </p:nvSpPr>
        <p:spPr>
          <a:ln/>
        </p:spPr>
        <p:txBody>
          <a:bodyPr/>
          <a:lstStyle>
            <a:lvl1pPr>
              <a:defRPr/>
            </a:lvl1pPr>
          </a:lstStyle>
          <a:p>
            <a:pPr>
              <a:defRPr/>
            </a:pPr>
            <a:endParaRPr lang="en-GB" altLang="ja-JP"/>
          </a:p>
        </p:txBody>
      </p:sp>
      <p:sp>
        <p:nvSpPr>
          <p:cNvPr id="5" name="Rectangle 4"/>
          <p:cNvSpPr>
            <a:spLocks noGrp="1" noChangeArrowheads="1"/>
          </p:cNvSpPr>
          <p:nvPr>
            <p:ph type="ftr" idx="11"/>
          </p:nvPr>
        </p:nvSpPr>
        <p:spPr>
          <a:ln/>
        </p:spPr>
        <p:txBody>
          <a:bodyPr/>
          <a:lstStyle>
            <a:lvl1pPr>
              <a:defRPr/>
            </a:lvl1pPr>
          </a:lstStyle>
          <a:p>
            <a:pPr>
              <a:defRPr/>
            </a:pPr>
            <a:endParaRPr lang="en-GB" altLang="ja-JP"/>
          </a:p>
        </p:txBody>
      </p:sp>
      <p:sp>
        <p:nvSpPr>
          <p:cNvPr id="6" name="Rectangle 5"/>
          <p:cNvSpPr>
            <a:spLocks noGrp="1" noChangeArrowheads="1"/>
          </p:cNvSpPr>
          <p:nvPr>
            <p:ph type="sldNum" idx="12"/>
          </p:nvPr>
        </p:nvSpPr>
        <p:spPr>
          <a:ln/>
        </p:spPr>
        <p:txBody>
          <a:bodyPr/>
          <a:lstStyle>
            <a:lvl1pPr>
              <a:defRPr/>
            </a:lvl1pPr>
          </a:lstStyle>
          <a:p>
            <a:pPr>
              <a:defRPr/>
            </a:pPr>
            <a:fld id="{A0E32A74-4162-43BA-8AAF-4F0CF8B03C79}" type="slidenum">
              <a:rPr lang="en-GB" altLang="ja-JP"/>
              <a:pPr>
                <a:defRPr/>
              </a:pPr>
              <a:t>&lt;#&gt;</a:t>
            </a:fld>
            <a:endParaRPr lang="en-GB"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96925" y="4857750"/>
            <a:ext cx="8567738" cy="15017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3"/>
          <p:cNvSpPr>
            <a:spLocks noGrp="1" noChangeArrowheads="1"/>
          </p:cNvSpPr>
          <p:nvPr>
            <p:ph type="dt" idx="10"/>
          </p:nvPr>
        </p:nvSpPr>
        <p:spPr>
          <a:ln/>
        </p:spPr>
        <p:txBody>
          <a:bodyPr/>
          <a:lstStyle>
            <a:lvl1pPr>
              <a:defRPr/>
            </a:lvl1pPr>
          </a:lstStyle>
          <a:p>
            <a:pPr>
              <a:defRPr/>
            </a:pPr>
            <a:endParaRPr lang="en-GB" altLang="ja-JP"/>
          </a:p>
        </p:txBody>
      </p:sp>
      <p:sp>
        <p:nvSpPr>
          <p:cNvPr id="5" name="Rectangle 4"/>
          <p:cNvSpPr>
            <a:spLocks noGrp="1" noChangeArrowheads="1"/>
          </p:cNvSpPr>
          <p:nvPr>
            <p:ph type="ftr" idx="11"/>
          </p:nvPr>
        </p:nvSpPr>
        <p:spPr>
          <a:ln/>
        </p:spPr>
        <p:txBody>
          <a:bodyPr/>
          <a:lstStyle>
            <a:lvl1pPr>
              <a:defRPr/>
            </a:lvl1pPr>
          </a:lstStyle>
          <a:p>
            <a:pPr>
              <a:defRPr/>
            </a:pPr>
            <a:endParaRPr lang="en-GB" altLang="ja-JP"/>
          </a:p>
        </p:txBody>
      </p:sp>
      <p:sp>
        <p:nvSpPr>
          <p:cNvPr id="6" name="Rectangle 5"/>
          <p:cNvSpPr>
            <a:spLocks noGrp="1" noChangeArrowheads="1"/>
          </p:cNvSpPr>
          <p:nvPr>
            <p:ph type="sldNum" idx="12"/>
          </p:nvPr>
        </p:nvSpPr>
        <p:spPr>
          <a:ln/>
        </p:spPr>
        <p:txBody>
          <a:bodyPr/>
          <a:lstStyle>
            <a:lvl1pPr>
              <a:defRPr/>
            </a:lvl1pPr>
          </a:lstStyle>
          <a:p>
            <a:pPr>
              <a:defRPr/>
            </a:pPr>
            <a:fld id="{C74303F8-93C0-4E48-AA66-8D9811BBFD49}" type="slidenum">
              <a:rPr lang="en-GB" altLang="ja-JP"/>
              <a:pPr>
                <a:defRPr/>
              </a:pPr>
              <a:t>&lt;#&gt;</a:t>
            </a:fld>
            <a:endParaRPr lang="en-GB"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032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114925" y="1768475"/>
            <a:ext cx="4459288"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3"/>
          <p:cNvSpPr>
            <a:spLocks noGrp="1" noChangeArrowheads="1"/>
          </p:cNvSpPr>
          <p:nvPr>
            <p:ph type="dt" idx="10"/>
          </p:nvPr>
        </p:nvSpPr>
        <p:spPr>
          <a:ln/>
        </p:spPr>
        <p:txBody>
          <a:bodyPr/>
          <a:lstStyle>
            <a:lvl1pPr>
              <a:defRPr/>
            </a:lvl1pPr>
          </a:lstStyle>
          <a:p>
            <a:pPr>
              <a:defRPr/>
            </a:pPr>
            <a:endParaRPr lang="en-GB" altLang="ja-JP"/>
          </a:p>
        </p:txBody>
      </p:sp>
      <p:sp>
        <p:nvSpPr>
          <p:cNvPr id="6" name="Rectangle 4"/>
          <p:cNvSpPr>
            <a:spLocks noGrp="1" noChangeArrowheads="1"/>
          </p:cNvSpPr>
          <p:nvPr>
            <p:ph type="ftr" idx="11"/>
          </p:nvPr>
        </p:nvSpPr>
        <p:spPr>
          <a:ln/>
        </p:spPr>
        <p:txBody>
          <a:bodyPr/>
          <a:lstStyle>
            <a:lvl1pPr>
              <a:defRPr/>
            </a:lvl1pPr>
          </a:lstStyle>
          <a:p>
            <a:pPr>
              <a:defRPr/>
            </a:pPr>
            <a:endParaRPr lang="en-GB" altLang="ja-JP"/>
          </a:p>
        </p:txBody>
      </p:sp>
      <p:sp>
        <p:nvSpPr>
          <p:cNvPr id="7" name="Rectangle 5"/>
          <p:cNvSpPr>
            <a:spLocks noGrp="1" noChangeArrowheads="1"/>
          </p:cNvSpPr>
          <p:nvPr>
            <p:ph type="sldNum" idx="12"/>
          </p:nvPr>
        </p:nvSpPr>
        <p:spPr>
          <a:ln/>
        </p:spPr>
        <p:txBody>
          <a:bodyPr/>
          <a:lstStyle>
            <a:lvl1pPr>
              <a:defRPr/>
            </a:lvl1pPr>
          </a:lstStyle>
          <a:p>
            <a:pPr>
              <a:defRPr/>
            </a:pPr>
            <a:fld id="{A7D8A24A-72B6-4EAC-A327-B4ABD3D62065}" type="slidenum">
              <a:rPr lang="en-GB" altLang="ja-JP"/>
              <a:pPr>
                <a:defRPr/>
              </a:pPr>
              <a:t>&lt;#&gt;</a:t>
            </a:fld>
            <a:endParaRPr lang="en-GB"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04825" y="303213"/>
            <a:ext cx="9072563" cy="1258887"/>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3"/>
          <p:cNvSpPr>
            <a:spLocks noGrp="1" noChangeArrowheads="1"/>
          </p:cNvSpPr>
          <p:nvPr>
            <p:ph type="dt" idx="10"/>
          </p:nvPr>
        </p:nvSpPr>
        <p:spPr>
          <a:ln/>
        </p:spPr>
        <p:txBody>
          <a:bodyPr/>
          <a:lstStyle>
            <a:lvl1pPr>
              <a:defRPr/>
            </a:lvl1pPr>
          </a:lstStyle>
          <a:p>
            <a:pPr>
              <a:defRPr/>
            </a:pPr>
            <a:endParaRPr lang="en-GB" altLang="ja-JP"/>
          </a:p>
        </p:txBody>
      </p:sp>
      <p:sp>
        <p:nvSpPr>
          <p:cNvPr id="8" name="Rectangle 4"/>
          <p:cNvSpPr>
            <a:spLocks noGrp="1" noChangeArrowheads="1"/>
          </p:cNvSpPr>
          <p:nvPr>
            <p:ph type="ftr" idx="11"/>
          </p:nvPr>
        </p:nvSpPr>
        <p:spPr>
          <a:ln/>
        </p:spPr>
        <p:txBody>
          <a:bodyPr/>
          <a:lstStyle>
            <a:lvl1pPr>
              <a:defRPr/>
            </a:lvl1pPr>
          </a:lstStyle>
          <a:p>
            <a:pPr>
              <a:defRPr/>
            </a:pPr>
            <a:endParaRPr lang="en-GB" altLang="ja-JP"/>
          </a:p>
        </p:txBody>
      </p:sp>
      <p:sp>
        <p:nvSpPr>
          <p:cNvPr id="9" name="Rectangle 5"/>
          <p:cNvSpPr>
            <a:spLocks noGrp="1" noChangeArrowheads="1"/>
          </p:cNvSpPr>
          <p:nvPr>
            <p:ph type="sldNum" idx="12"/>
          </p:nvPr>
        </p:nvSpPr>
        <p:spPr>
          <a:ln/>
        </p:spPr>
        <p:txBody>
          <a:bodyPr/>
          <a:lstStyle>
            <a:lvl1pPr>
              <a:defRPr/>
            </a:lvl1pPr>
          </a:lstStyle>
          <a:p>
            <a:pPr>
              <a:defRPr/>
            </a:pPr>
            <a:fld id="{16C1F533-BC7F-4953-8D43-80B92771BCB0}" type="slidenum">
              <a:rPr lang="en-GB" altLang="ja-JP"/>
              <a:pPr>
                <a:defRPr/>
              </a:pPr>
              <a:t>&lt;#&gt;</a:t>
            </a:fld>
            <a:endParaRPr lang="en-GB"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3"/>
          <p:cNvSpPr>
            <a:spLocks noGrp="1" noChangeArrowheads="1"/>
          </p:cNvSpPr>
          <p:nvPr>
            <p:ph type="dt" idx="10"/>
          </p:nvPr>
        </p:nvSpPr>
        <p:spPr>
          <a:ln/>
        </p:spPr>
        <p:txBody>
          <a:bodyPr/>
          <a:lstStyle>
            <a:lvl1pPr>
              <a:defRPr/>
            </a:lvl1pPr>
          </a:lstStyle>
          <a:p>
            <a:pPr>
              <a:defRPr/>
            </a:pPr>
            <a:endParaRPr lang="en-GB" altLang="ja-JP"/>
          </a:p>
        </p:txBody>
      </p:sp>
      <p:sp>
        <p:nvSpPr>
          <p:cNvPr id="4" name="Rectangle 4"/>
          <p:cNvSpPr>
            <a:spLocks noGrp="1" noChangeArrowheads="1"/>
          </p:cNvSpPr>
          <p:nvPr>
            <p:ph type="ftr" idx="11"/>
          </p:nvPr>
        </p:nvSpPr>
        <p:spPr>
          <a:ln/>
        </p:spPr>
        <p:txBody>
          <a:bodyPr/>
          <a:lstStyle>
            <a:lvl1pPr>
              <a:defRPr/>
            </a:lvl1pPr>
          </a:lstStyle>
          <a:p>
            <a:pPr>
              <a:defRPr/>
            </a:pPr>
            <a:endParaRPr lang="en-GB" altLang="ja-JP"/>
          </a:p>
        </p:txBody>
      </p:sp>
      <p:sp>
        <p:nvSpPr>
          <p:cNvPr id="5" name="Rectangle 5"/>
          <p:cNvSpPr>
            <a:spLocks noGrp="1" noChangeArrowheads="1"/>
          </p:cNvSpPr>
          <p:nvPr>
            <p:ph type="sldNum" idx="12"/>
          </p:nvPr>
        </p:nvSpPr>
        <p:spPr>
          <a:ln/>
        </p:spPr>
        <p:txBody>
          <a:bodyPr/>
          <a:lstStyle>
            <a:lvl1pPr>
              <a:defRPr/>
            </a:lvl1pPr>
          </a:lstStyle>
          <a:p>
            <a:pPr>
              <a:defRPr/>
            </a:pPr>
            <a:fld id="{CAB441A6-19F9-4686-9454-9EF4FE2ADA1D}" type="slidenum">
              <a:rPr lang="en-GB" altLang="ja-JP"/>
              <a:pPr>
                <a:defRPr/>
              </a:pPr>
              <a:t>&lt;#&gt;</a:t>
            </a:fld>
            <a:endParaRPr lang="en-GB"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GB" altLang="ja-JP"/>
          </a:p>
        </p:txBody>
      </p:sp>
      <p:sp>
        <p:nvSpPr>
          <p:cNvPr id="3" name="Rectangle 4"/>
          <p:cNvSpPr>
            <a:spLocks noGrp="1" noChangeArrowheads="1"/>
          </p:cNvSpPr>
          <p:nvPr>
            <p:ph type="ftr" idx="11"/>
          </p:nvPr>
        </p:nvSpPr>
        <p:spPr>
          <a:ln/>
        </p:spPr>
        <p:txBody>
          <a:bodyPr/>
          <a:lstStyle>
            <a:lvl1pPr>
              <a:defRPr/>
            </a:lvl1pPr>
          </a:lstStyle>
          <a:p>
            <a:pPr>
              <a:defRPr/>
            </a:pPr>
            <a:endParaRPr lang="en-GB" altLang="ja-JP"/>
          </a:p>
        </p:txBody>
      </p:sp>
      <p:sp>
        <p:nvSpPr>
          <p:cNvPr id="4" name="Rectangle 5"/>
          <p:cNvSpPr>
            <a:spLocks noGrp="1" noChangeArrowheads="1"/>
          </p:cNvSpPr>
          <p:nvPr>
            <p:ph type="sldNum" idx="12"/>
          </p:nvPr>
        </p:nvSpPr>
        <p:spPr>
          <a:ln/>
        </p:spPr>
        <p:txBody>
          <a:bodyPr/>
          <a:lstStyle>
            <a:lvl1pPr>
              <a:defRPr/>
            </a:lvl1pPr>
          </a:lstStyle>
          <a:p>
            <a:pPr>
              <a:defRPr/>
            </a:pPr>
            <a:fld id="{FAE180CE-A5BD-48F4-A06C-C9537961D8D2}" type="slidenum">
              <a:rPr lang="en-GB" altLang="ja-JP"/>
              <a:pPr>
                <a:defRPr/>
              </a:pPr>
              <a:t>&lt;#&gt;</a:t>
            </a:fld>
            <a:endParaRPr lang="en-GB"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04825" y="301625"/>
            <a:ext cx="3316288" cy="1279525"/>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3"/>
          <p:cNvSpPr>
            <a:spLocks noGrp="1" noChangeArrowheads="1"/>
          </p:cNvSpPr>
          <p:nvPr>
            <p:ph type="dt" idx="10"/>
          </p:nvPr>
        </p:nvSpPr>
        <p:spPr>
          <a:ln/>
        </p:spPr>
        <p:txBody>
          <a:bodyPr/>
          <a:lstStyle>
            <a:lvl1pPr>
              <a:defRPr/>
            </a:lvl1pPr>
          </a:lstStyle>
          <a:p>
            <a:pPr>
              <a:defRPr/>
            </a:pPr>
            <a:endParaRPr lang="en-GB" altLang="ja-JP"/>
          </a:p>
        </p:txBody>
      </p:sp>
      <p:sp>
        <p:nvSpPr>
          <p:cNvPr id="6" name="Rectangle 4"/>
          <p:cNvSpPr>
            <a:spLocks noGrp="1" noChangeArrowheads="1"/>
          </p:cNvSpPr>
          <p:nvPr>
            <p:ph type="ftr" idx="11"/>
          </p:nvPr>
        </p:nvSpPr>
        <p:spPr>
          <a:ln/>
        </p:spPr>
        <p:txBody>
          <a:bodyPr/>
          <a:lstStyle>
            <a:lvl1pPr>
              <a:defRPr/>
            </a:lvl1pPr>
          </a:lstStyle>
          <a:p>
            <a:pPr>
              <a:defRPr/>
            </a:pPr>
            <a:endParaRPr lang="en-GB" altLang="ja-JP"/>
          </a:p>
        </p:txBody>
      </p:sp>
      <p:sp>
        <p:nvSpPr>
          <p:cNvPr id="7" name="Rectangle 5"/>
          <p:cNvSpPr>
            <a:spLocks noGrp="1" noChangeArrowheads="1"/>
          </p:cNvSpPr>
          <p:nvPr>
            <p:ph type="sldNum" idx="12"/>
          </p:nvPr>
        </p:nvSpPr>
        <p:spPr>
          <a:ln/>
        </p:spPr>
        <p:txBody>
          <a:bodyPr/>
          <a:lstStyle>
            <a:lvl1pPr>
              <a:defRPr/>
            </a:lvl1pPr>
          </a:lstStyle>
          <a:p>
            <a:pPr>
              <a:defRPr/>
            </a:pPr>
            <a:fld id="{F9EF8FA3-0530-441C-AB36-0DFB1E0B7457}" type="slidenum">
              <a:rPr lang="en-GB" altLang="ja-JP"/>
              <a:pPr>
                <a:defRPr/>
              </a:pPr>
              <a:t>&lt;#&gt;</a:t>
            </a:fld>
            <a:endParaRPr lang="en-GB"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76438" y="5291138"/>
            <a:ext cx="6048375" cy="625475"/>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3"/>
          <p:cNvSpPr>
            <a:spLocks noGrp="1" noChangeArrowheads="1"/>
          </p:cNvSpPr>
          <p:nvPr>
            <p:ph type="dt" idx="10"/>
          </p:nvPr>
        </p:nvSpPr>
        <p:spPr>
          <a:ln/>
        </p:spPr>
        <p:txBody>
          <a:bodyPr/>
          <a:lstStyle>
            <a:lvl1pPr>
              <a:defRPr/>
            </a:lvl1pPr>
          </a:lstStyle>
          <a:p>
            <a:pPr>
              <a:defRPr/>
            </a:pPr>
            <a:endParaRPr lang="en-GB" altLang="ja-JP"/>
          </a:p>
        </p:txBody>
      </p:sp>
      <p:sp>
        <p:nvSpPr>
          <p:cNvPr id="6" name="Rectangle 4"/>
          <p:cNvSpPr>
            <a:spLocks noGrp="1" noChangeArrowheads="1"/>
          </p:cNvSpPr>
          <p:nvPr>
            <p:ph type="ftr" idx="11"/>
          </p:nvPr>
        </p:nvSpPr>
        <p:spPr>
          <a:ln/>
        </p:spPr>
        <p:txBody>
          <a:bodyPr/>
          <a:lstStyle>
            <a:lvl1pPr>
              <a:defRPr/>
            </a:lvl1pPr>
          </a:lstStyle>
          <a:p>
            <a:pPr>
              <a:defRPr/>
            </a:pPr>
            <a:endParaRPr lang="en-GB" altLang="ja-JP"/>
          </a:p>
        </p:txBody>
      </p:sp>
      <p:sp>
        <p:nvSpPr>
          <p:cNvPr id="7" name="Rectangle 5"/>
          <p:cNvSpPr>
            <a:spLocks noGrp="1" noChangeArrowheads="1"/>
          </p:cNvSpPr>
          <p:nvPr>
            <p:ph type="sldNum" idx="12"/>
          </p:nvPr>
        </p:nvSpPr>
        <p:spPr>
          <a:ln/>
        </p:spPr>
        <p:txBody>
          <a:bodyPr/>
          <a:lstStyle>
            <a:lvl1pPr>
              <a:defRPr/>
            </a:lvl1pPr>
          </a:lstStyle>
          <a:p>
            <a:pPr>
              <a:defRPr/>
            </a:pPr>
            <a:fld id="{F9CBF9AB-ACE6-42DE-A154-B7C451BE94BC}" type="slidenum">
              <a:rPr lang="en-GB" altLang="ja-JP"/>
              <a:pPr>
                <a:defRPr/>
              </a:pPr>
              <a:t>&lt;#&gt;</a:t>
            </a:fld>
            <a:endParaRPr lang="en-GB"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70975"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ja-JP" altLang="en-GB" smtClean="0"/>
              <a:t>タイトルテキストの書式を編集するにはクリックします。</a:t>
            </a:r>
          </a:p>
        </p:txBody>
      </p:sp>
      <p:sp>
        <p:nvSpPr>
          <p:cNvPr id="1027" name="Rectangle 2"/>
          <p:cNvSpPr>
            <a:spLocks noGrp="1" noChangeArrowheads="1"/>
          </p:cNvSpPr>
          <p:nvPr>
            <p:ph type="body" idx="1"/>
          </p:nvPr>
        </p:nvSpPr>
        <p:spPr bwMode="auto">
          <a:xfrm>
            <a:off x="503238" y="1768475"/>
            <a:ext cx="9070975" cy="49879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ja-JP" altLang="en-GB" smtClean="0"/>
              <a:t>アウトラインテキストの書式を編集するにはクリックします。</a:t>
            </a:r>
          </a:p>
          <a:p>
            <a:pPr lvl="1"/>
            <a:r>
              <a:rPr lang="en-GB" altLang="ja-JP" smtClean="0"/>
              <a:t>2</a:t>
            </a:r>
            <a:r>
              <a:rPr lang="ja-JP" altLang="en-GB" smtClean="0"/>
              <a:t>レベル目のアウトライン</a:t>
            </a:r>
          </a:p>
          <a:p>
            <a:pPr lvl="2"/>
            <a:r>
              <a:rPr lang="en-GB" altLang="ja-JP" smtClean="0"/>
              <a:t>3</a:t>
            </a:r>
            <a:r>
              <a:rPr lang="ja-JP" altLang="en-GB" smtClean="0"/>
              <a:t>レベル目のアウトライン</a:t>
            </a:r>
          </a:p>
          <a:p>
            <a:pPr lvl="3"/>
            <a:r>
              <a:rPr lang="en-GB" altLang="ja-JP" smtClean="0"/>
              <a:t>4</a:t>
            </a:r>
            <a:r>
              <a:rPr lang="ja-JP" altLang="en-GB" smtClean="0"/>
              <a:t>レベル目のアウトライン</a:t>
            </a:r>
          </a:p>
          <a:p>
            <a:pPr lvl="4"/>
            <a:r>
              <a:rPr lang="en-GB" altLang="ja-JP" smtClean="0"/>
              <a:t>5</a:t>
            </a:r>
            <a:r>
              <a:rPr lang="ja-JP" altLang="en-GB" smtClean="0"/>
              <a:t>レベル目のアウトライン</a:t>
            </a:r>
          </a:p>
          <a:p>
            <a:pPr lvl="4"/>
            <a:r>
              <a:rPr lang="en-GB" altLang="ja-JP" smtClean="0"/>
              <a:t>6</a:t>
            </a:r>
            <a:r>
              <a:rPr lang="ja-JP" altLang="en-GB" smtClean="0"/>
              <a:t>レベル目のアウトライン</a:t>
            </a:r>
          </a:p>
          <a:p>
            <a:pPr lvl="4"/>
            <a:r>
              <a:rPr lang="en-GB" altLang="ja-JP" smtClean="0"/>
              <a:t>7</a:t>
            </a:r>
            <a:r>
              <a:rPr lang="ja-JP" altLang="en-GB" smtClean="0"/>
              <a:t>レベル目のアウトライン</a:t>
            </a:r>
          </a:p>
          <a:p>
            <a:pPr lvl="4"/>
            <a:r>
              <a:rPr lang="en-GB" altLang="ja-JP" smtClean="0"/>
              <a:t>8</a:t>
            </a:r>
            <a:r>
              <a:rPr lang="ja-JP" altLang="en-GB" smtClean="0"/>
              <a:t>レベル目のアウトライン</a:t>
            </a:r>
          </a:p>
          <a:p>
            <a:pPr lvl="4"/>
            <a:r>
              <a:rPr lang="en-GB" altLang="ja-JP" smtClean="0"/>
              <a:t>9</a:t>
            </a:r>
            <a:r>
              <a:rPr lang="ja-JP" altLang="en-GB" smtClean="0"/>
              <a:t>レベル目のアウトライン</a:t>
            </a:r>
          </a:p>
        </p:txBody>
      </p:sp>
      <p:sp>
        <p:nvSpPr>
          <p:cNvPr id="2" name="Rectangle 3"/>
          <p:cNvSpPr>
            <a:spLocks noGrp="1" noChangeArrowheads="1"/>
          </p:cNvSpPr>
          <p:nvPr>
            <p:ph type="dt"/>
          </p:nvPr>
        </p:nvSpPr>
        <p:spPr bwMode="auto">
          <a:xfrm>
            <a:off x="50323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defRPr sz="1400" smtClean="0">
                <a:solidFill>
                  <a:srgbClr val="000000"/>
                </a:solidFill>
                <a:latin typeface="Times New Roman" pitchFamily="16" charset="0"/>
                <a:ea typeface="ＭＳ Ｐゴシック" pitchFamily="48" charset="-128"/>
              </a:defRPr>
            </a:lvl1pPr>
          </a:lstStyle>
          <a:p>
            <a:pPr>
              <a:defRPr/>
            </a:pPr>
            <a:endParaRPr lang="en-GB" altLang="ja-JP"/>
          </a:p>
        </p:txBody>
      </p:sp>
      <p:sp>
        <p:nvSpPr>
          <p:cNvPr id="1028" name="Rectangle 4"/>
          <p:cNvSpPr>
            <a:spLocks noGrp="1" noChangeArrowheads="1"/>
          </p:cNvSpPr>
          <p:nvPr>
            <p:ph type="ftr"/>
          </p:nvPr>
        </p:nvSpPr>
        <p:spPr bwMode="auto">
          <a:xfrm>
            <a:off x="3448050" y="6886575"/>
            <a:ext cx="319405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5000"/>
              </a:lnSpc>
              <a:defRPr sz="1400" smtClean="0">
                <a:solidFill>
                  <a:srgbClr val="000000"/>
                </a:solidFill>
                <a:latin typeface="Times New Roman" pitchFamily="16" charset="0"/>
                <a:ea typeface="ＭＳ Ｐゴシック" pitchFamily="48" charset="-128"/>
              </a:defRPr>
            </a:lvl1pPr>
          </a:lstStyle>
          <a:p>
            <a:pPr>
              <a:defRPr/>
            </a:pPr>
            <a:endParaRPr lang="en-GB" altLang="ja-JP"/>
          </a:p>
        </p:txBody>
      </p:sp>
      <p:sp>
        <p:nvSpPr>
          <p:cNvPr id="1029" name="Rectangle 5"/>
          <p:cNvSpPr>
            <a:spLocks noGrp="1" noChangeArrowheads="1"/>
          </p:cNvSpPr>
          <p:nvPr>
            <p:ph type="sldNum"/>
          </p:nvPr>
        </p:nvSpPr>
        <p:spPr bwMode="auto">
          <a:xfrm>
            <a:off x="722788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defRPr sz="1400" smtClean="0">
                <a:solidFill>
                  <a:srgbClr val="000000"/>
                </a:solidFill>
                <a:latin typeface="Times New Roman" pitchFamily="16" charset="0"/>
                <a:ea typeface="ＭＳ Ｐゴシック" pitchFamily="48" charset="-128"/>
              </a:defRPr>
            </a:lvl1pPr>
          </a:lstStyle>
          <a:p>
            <a:pPr>
              <a:defRPr/>
            </a:pPr>
            <a:fld id="{56B1950E-6165-41C1-926A-638F38730AC0}" type="slidenum">
              <a:rPr lang="en-GB" altLang="ja-JP"/>
              <a:pPr>
                <a:defRPr/>
              </a:pPr>
              <a:t>&lt;#&gt;</a:t>
            </a:fld>
            <a:endParaRPr lang="en-GB"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49263" rtl="0" eaLnBrk="0" fontAlgn="base" hangingPunct="0">
        <a:lnSpc>
          <a:spcPct val="93000"/>
        </a:lnSpc>
        <a:spcBef>
          <a:spcPct val="0"/>
        </a:spcBef>
        <a:spcAft>
          <a:spcPct val="0"/>
        </a:spcAft>
        <a:buClr>
          <a:srgbClr val="000000"/>
        </a:buClr>
        <a:buSzPct val="45000"/>
        <a:buFont typeface="StarSymbol"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45000"/>
        <a:buFont typeface="StarSymbol" charset="0"/>
        <a:defRPr sz="4400">
          <a:solidFill>
            <a:srgbClr val="000000"/>
          </a:solidFill>
          <a:latin typeface="Arial" charset="0"/>
          <a:ea typeface="mspgothic" charset="0"/>
          <a:cs typeface="mspgothic" charset="0"/>
        </a:defRPr>
      </a:lvl2pPr>
      <a:lvl3pPr algn="ctr" defTabSz="449263" rtl="0" eaLnBrk="0" fontAlgn="base" hangingPunct="0">
        <a:lnSpc>
          <a:spcPct val="93000"/>
        </a:lnSpc>
        <a:spcBef>
          <a:spcPct val="0"/>
        </a:spcBef>
        <a:spcAft>
          <a:spcPct val="0"/>
        </a:spcAft>
        <a:buClr>
          <a:srgbClr val="000000"/>
        </a:buClr>
        <a:buSzPct val="45000"/>
        <a:buFont typeface="StarSymbol" charset="0"/>
        <a:defRPr sz="4400">
          <a:solidFill>
            <a:srgbClr val="000000"/>
          </a:solidFill>
          <a:latin typeface="Arial" charset="0"/>
          <a:ea typeface="mspgothic" charset="0"/>
          <a:cs typeface="mspgothic" charset="0"/>
        </a:defRPr>
      </a:lvl3pPr>
      <a:lvl4pPr algn="ctr" defTabSz="449263" rtl="0" eaLnBrk="0" fontAlgn="base" hangingPunct="0">
        <a:lnSpc>
          <a:spcPct val="93000"/>
        </a:lnSpc>
        <a:spcBef>
          <a:spcPct val="0"/>
        </a:spcBef>
        <a:spcAft>
          <a:spcPct val="0"/>
        </a:spcAft>
        <a:buClr>
          <a:srgbClr val="000000"/>
        </a:buClr>
        <a:buSzPct val="45000"/>
        <a:buFont typeface="StarSymbol" charset="0"/>
        <a:defRPr sz="4400">
          <a:solidFill>
            <a:srgbClr val="000000"/>
          </a:solidFill>
          <a:latin typeface="Arial" charset="0"/>
          <a:ea typeface="mspgothic" charset="0"/>
          <a:cs typeface="mspgothic" charset="0"/>
        </a:defRPr>
      </a:lvl4pPr>
      <a:lvl5pPr algn="ctr" defTabSz="449263" rtl="0" eaLnBrk="0" fontAlgn="base" hangingPunct="0">
        <a:lnSpc>
          <a:spcPct val="93000"/>
        </a:lnSpc>
        <a:spcBef>
          <a:spcPct val="0"/>
        </a:spcBef>
        <a:spcAft>
          <a:spcPct val="0"/>
        </a:spcAft>
        <a:buClr>
          <a:srgbClr val="000000"/>
        </a:buClr>
        <a:buSzPct val="45000"/>
        <a:buFont typeface="StarSymbol" charset="0"/>
        <a:defRPr sz="4400">
          <a:solidFill>
            <a:srgbClr val="000000"/>
          </a:solidFill>
          <a:latin typeface="Arial" charset="0"/>
          <a:ea typeface="mspgothic" charset="0"/>
          <a:cs typeface="mspgothic" charset="0"/>
        </a:defRPr>
      </a:lvl5pPr>
      <a:lvl6pPr marL="1536700" indent="-215900" algn="ctr" defTabSz="449263" rtl="0" fontAlgn="base" hangingPunct="0">
        <a:lnSpc>
          <a:spcPct val="93000"/>
        </a:lnSpc>
        <a:spcBef>
          <a:spcPct val="0"/>
        </a:spcBef>
        <a:spcAft>
          <a:spcPct val="0"/>
        </a:spcAft>
        <a:buClr>
          <a:srgbClr val="000000"/>
        </a:buClr>
        <a:buSzPct val="45000"/>
        <a:buFont typeface="StarSymbol" charset="0"/>
        <a:defRPr sz="4400">
          <a:solidFill>
            <a:srgbClr val="000000"/>
          </a:solidFill>
          <a:latin typeface="Arial" charset="0"/>
          <a:ea typeface="mspgothic" charset="0"/>
          <a:cs typeface="mspgothic" charset="0"/>
        </a:defRPr>
      </a:lvl6pPr>
      <a:lvl7pPr marL="1993900" indent="-215900" algn="ctr" defTabSz="449263" rtl="0" fontAlgn="base" hangingPunct="0">
        <a:lnSpc>
          <a:spcPct val="93000"/>
        </a:lnSpc>
        <a:spcBef>
          <a:spcPct val="0"/>
        </a:spcBef>
        <a:spcAft>
          <a:spcPct val="0"/>
        </a:spcAft>
        <a:buClr>
          <a:srgbClr val="000000"/>
        </a:buClr>
        <a:buSzPct val="45000"/>
        <a:buFont typeface="StarSymbol" charset="0"/>
        <a:defRPr sz="4400">
          <a:solidFill>
            <a:srgbClr val="000000"/>
          </a:solidFill>
          <a:latin typeface="Arial" charset="0"/>
          <a:ea typeface="mspgothic" charset="0"/>
          <a:cs typeface="mspgothic" charset="0"/>
        </a:defRPr>
      </a:lvl7pPr>
      <a:lvl8pPr marL="2451100" indent="-215900" algn="ctr" defTabSz="449263" rtl="0" fontAlgn="base" hangingPunct="0">
        <a:lnSpc>
          <a:spcPct val="93000"/>
        </a:lnSpc>
        <a:spcBef>
          <a:spcPct val="0"/>
        </a:spcBef>
        <a:spcAft>
          <a:spcPct val="0"/>
        </a:spcAft>
        <a:buClr>
          <a:srgbClr val="000000"/>
        </a:buClr>
        <a:buSzPct val="45000"/>
        <a:buFont typeface="StarSymbol" charset="0"/>
        <a:defRPr sz="4400">
          <a:solidFill>
            <a:srgbClr val="000000"/>
          </a:solidFill>
          <a:latin typeface="Arial" charset="0"/>
          <a:ea typeface="mspgothic" charset="0"/>
          <a:cs typeface="mspgothic" charset="0"/>
        </a:defRPr>
      </a:lvl8pPr>
      <a:lvl9pPr marL="2908300" indent="-215900" algn="ctr" defTabSz="449263" rtl="0" fontAlgn="base" hangingPunct="0">
        <a:lnSpc>
          <a:spcPct val="93000"/>
        </a:lnSpc>
        <a:spcBef>
          <a:spcPct val="0"/>
        </a:spcBef>
        <a:spcAft>
          <a:spcPct val="0"/>
        </a:spcAft>
        <a:buClr>
          <a:srgbClr val="000000"/>
        </a:buClr>
        <a:buSzPct val="45000"/>
        <a:buFont typeface="StarSymbol" charset="0"/>
        <a:defRPr sz="4400">
          <a:solidFill>
            <a:srgbClr val="000000"/>
          </a:solidFill>
          <a:latin typeface="Arial" charset="0"/>
          <a:ea typeface="mspgothic" charset="0"/>
          <a:cs typeface="mspgothic" charset="0"/>
        </a:defRPr>
      </a:lvl9pPr>
    </p:titleStyle>
    <p:bodyStyle>
      <a:lvl1pPr marL="431800" indent="-323850" algn="l" defTabSz="449263" rtl="0" eaLnBrk="0" fontAlgn="base" hangingPunct="0">
        <a:lnSpc>
          <a:spcPct val="93000"/>
        </a:lnSpc>
        <a:spcBef>
          <a:spcPct val="0"/>
        </a:spcBef>
        <a:spcAft>
          <a:spcPts val="1425"/>
        </a:spcAft>
        <a:buClr>
          <a:srgbClr val="000000"/>
        </a:buClr>
        <a:buSzPct val="45000"/>
        <a:buFont typeface="StarSymbol" charset="0"/>
        <a:buChar char="●"/>
        <a:defRPr sz="3200">
          <a:solidFill>
            <a:srgbClr val="000000"/>
          </a:solidFill>
          <a:latin typeface="+mn-lt"/>
          <a:ea typeface="+mn-ea"/>
          <a:cs typeface="+mn-cs"/>
        </a:defRPr>
      </a:lvl1pPr>
      <a:lvl2pPr marL="863600" indent="-287338" algn="l" defTabSz="449263" rtl="0" eaLnBrk="0" fontAlgn="base" hangingPunct="0">
        <a:lnSpc>
          <a:spcPct val="93000"/>
        </a:lnSpc>
        <a:spcBef>
          <a:spcPct val="0"/>
        </a:spcBef>
        <a:spcAft>
          <a:spcPts val="1138"/>
        </a:spcAft>
        <a:buClr>
          <a:srgbClr val="000000"/>
        </a:buClr>
        <a:buSzPct val="75000"/>
        <a:buFont typeface="Symbol" charset="2"/>
        <a:buChar char=""/>
        <a:defRPr sz="2800">
          <a:solidFill>
            <a:srgbClr val="000000"/>
          </a:solidFill>
          <a:latin typeface="+mn-lt"/>
          <a:ea typeface="+mn-ea"/>
          <a:cs typeface="+mn-cs"/>
        </a:defRPr>
      </a:lvl2pPr>
      <a:lvl3pPr marL="1295400" indent="-215900" algn="l" defTabSz="449263" rtl="0" eaLnBrk="0" fontAlgn="base" hangingPunct="0">
        <a:lnSpc>
          <a:spcPct val="93000"/>
        </a:lnSpc>
        <a:spcBef>
          <a:spcPct val="0"/>
        </a:spcBef>
        <a:spcAft>
          <a:spcPts val="850"/>
        </a:spcAft>
        <a:buClr>
          <a:srgbClr val="000000"/>
        </a:buClr>
        <a:buSzPct val="45000"/>
        <a:buFont typeface="StarSymbol" charset="0"/>
        <a:buChar char="●"/>
        <a:defRPr sz="2400">
          <a:solidFill>
            <a:srgbClr val="000000"/>
          </a:solidFill>
          <a:latin typeface="+mn-lt"/>
          <a:ea typeface="+mn-ea"/>
          <a:cs typeface="+mn-cs"/>
        </a:defRPr>
      </a:lvl3pPr>
      <a:lvl4pPr marL="1727200" indent="-215900" algn="l" defTabSz="449263" rtl="0" eaLnBrk="0" fontAlgn="base" hangingPunct="0">
        <a:lnSpc>
          <a:spcPct val="93000"/>
        </a:lnSpc>
        <a:spcBef>
          <a:spcPct val="0"/>
        </a:spcBef>
        <a:spcAft>
          <a:spcPts val="575"/>
        </a:spcAft>
        <a:buClr>
          <a:srgbClr val="000000"/>
        </a:buClr>
        <a:buSzPct val="75000"/>
        <a:buFont typeface="Symbol" charset="2"/>
        <a:buChar char=""/>
        <a:defRPr sz="2000">
          <a:solidFill>
            <a:srgbClr val="000000"/>
          </a:solidFill>
          <a:latin typeface="+mn-lt"/>
          <a:ea typeface="+mn-ea"/>
          <a:cs typeface="+mn-cs"/>
        </a:defRPr>
      </a:lvl4pPr>
      <a:lvl5pPr marL="2159000" indent="-215900" algn="l" defTabSz="449263" rtl="0" eaLnBrk="0" fontAlgn="base" hangingPunct="0">
        <a:lnSpc>
          <a:spcPct val="93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5pPr>
      <a:lvl6pPr marL="2616200" indent="-215900" algn="l" defTabSz="449263" rtl="0" fontAlgn="base" hangingPunct="0">
        <a:lnSpc>
          <a:spcPct val="93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6pPr>
      <a:lvl7pPr marL="3073400" indent="-215900" algn="l" defTabSz="449263" rtl="0" fontAlgn="base" hangingPunct="0">
        <a:lnSpc>
          <a:spcPct val="93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7pPr>
      <a:lvl8pPr marL="3530600" indent="-215900" algn="l" defTabSz="449263" rtl="0" fontAlgn="base" hangingPunct="0">
        <a:lnSpc>
          <a:spcPct val="93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8pPr>
      <a:lvl9pPr marL="3987800" indent="-215900" algn="l" defTabSz="449263" rtl="0" fontAlgn="base" hangingPunct="0">
        <a:lnSpc>
          <a:spcPct val="93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
          <p:cNvSpPr txBox="1">
            <a:spLocks noChangeArrowheads="1"/>
          </p:cNvSpPr>
          <p:nvPr/>
        </p:nvSpPr>
        <p:spPr bwMode="auto">
          <a:xfrm>
            <a:off x="1979613" y="5410200"/>
            <a:ext cx="6661150" cy="603250"/>
          </a:xfrm>
          <a:prstGeom prst="rect">
            <a:avLst/>
          </a:prstGeom>
          <a:noFill/>
          <a:ln w="9525">
            <a:noFill/>
            <a:round/>
            <a:headEnd/>
            <a:tailEnd/>
          </a:ln>
        </p:spPr>
        <p:txBody>
          <a:bodyPr lIns="90000" tIns="45000" rIns="90000" bIns="45000"/>
          <a:lstStyle/>
          <a:p>
            <a:pPr algn="ctr">
              <a:tabLst>
                <a:tab pos="723900" algn="l"/>
                <a:tab pos="1447800" algn="l"/>
                <a:tab pos="2171700" algn="l"/>
                <a:tab pos="2895600" algn="l"/>
                <a:tab pos="3619500" algn="l"/>
                <a:tab pos="4343400" algn="l"/>
                <a:tab pos="5067300" algn="l"/>
                <a:tab pos="5791200" algn="l"/>
                <a:tab pos="6515100" algn="l"/>
              </a:tabLst>
            </a:pPr>
            <a:r>
              <a:rPr lang="ja-JP" altLang="en-US" sz="3200" smtClean="0">
                <a:solidFill>
                  <a:srgbClr val="000000"/>
                </a:solidFill>
                <a:ea typeface="ＭＳ Ｐゴシック" pitchFamily="48" charset="-128"/>
              </a:rPr>
              <a:t>ソフトウエア</a:t>
            </a:r>
            <a:r>
              <a:rPr lang="ja-JP" altLang="en-GB" sz="3200" smtClean="0">
                <a:solidFill>
                  <a:srgbClr val="000000"/>
                </a:solidFill>
                <a:ea typeface="ＭＳ Ｐゴシック" pitchFamily="48" charset="-128"/>
              </a:rPr>
              <a:t>開発で</a:t>
            </a:r>
            <a:r>
              <a:rPr lang="ja-JP" altLang="en-GB" sz="3200">
                <a:solidFill>
                  <a:srgbClr val="000000"/>
                </a:solidFill>
                <a:ea typeface="ＭＳ Ｐゴシック" pitchFamily="48" charset="-128"/>
              </a:rPr>
              <a:t>の</a:t>
            </a:r>
            <a:r>
              <a:rPr lang="en-GB" altLang="ja-JP" sz="3200">
                <a:solidFill>
                  <a:srgbClr val="000000"/>
                </a:solidFill>
                <a:ea typeface="ＭＳ Ｐゴシック" pitchFamily="48" charset="-128"/>
              </a:rPr>
              <a:t>UML</a:t>
            </a:r>
            <a:r>
              <a:rPr lang="ja-JP" altLang="en-GB" sz="3200">
                <a:solidFill>
                  <a:srgbClr val="000000"/>
                </a:solidFill>
                <a:ea typeface="ＭＳ Ｐゴシック" pitchFamily="48" charset="-128"/>
              </a:rPr>
              <a:t>活用法</a:t>
            </a:r>
          </a:p>
        </p:txBody>
      </p:sp>
      <p:sp>
        <p:nvSpPr>
          <p:cNvPr id="2051" name="Text Box 2"/>
          <p:cNvSpPr txBox="1">
            <a:spLocks noChangeArrowheads="1"/>
          </p:cNvSpPr>
          <p:nvPr/>
        </p:nvSpPr>
        <p:spPr bwMode="auto">
          <a:xfrm>
            <a:off x="739775" y="627063"/>
            <a:ext cx="8607425" cy="1263650"/>
          </a:xfrm>
          <a:prstGeom prst="rect">
            <a:avLst/>
          </a:prstGeom>
          <a:noFill/>
          <a:ln w="9525">
            <a:noFill/>
            <a:round/>
            <a:headEnd/>
            <a:tailEnd/>
          </a:ln>
        </p:spPr>
        <p:txBody>
          <a:bodyPr lIns="0" tIns="0" rIns="0" bIns="0" anchor="ctr"/>
          <a:lstStyle/>
          <a:p>
            <a:pPr algn="ctr">
              <a:lnSpc>
                <a:spcPct val="84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ja-JP" sz="3200" smtClean="0">
                <a:solidFill>
                  <a:srgbClr val="000000"/>
                </a:solidFill>
                <a:ea typeface="ＭＳ Ｐゴシック" pitchFamily="48" charset="-128"/>
              </a:rPr>
              <a:t>UML</a:t>
            </a:r>
            <a:r>
              <a:rPr lang="ja-JP" altLang="en-US" sz="3200" smtClean="0">
                <a:solidFill>
                  <a:srgbClr val="000000"/>
                </a:solidFill>
                <a:ea typeface="ＭＳ Ｐゴシック" pitchFamily="48" charset="-128"/>
              </a:rPr>
              <a:t>とオブジェクト指向と開発プロセスについて</a:t>
            </a:r>
            <a:endParaRPr lang="ja-JP" altLang="en-GB" sz="3200">
              <a:solidFill>
                <a:srgbClr val="000000"/>
              </a:solidFill>
              <a:ea typeface="ＭＳ Ｐゴシック" pitchFamily="48" charset="-128"/>
            </a:endParaRPr>
          </a:p>
        </p:txBody>
      </p:sp>
      <p:sp>
        <p:nvSpPr>
          <p:cNvPr id="2052" name="Text Box 3"/>
          <p:cNvSpPr txBox="1">
            <a:spLocks noChangeArrowheads="1"/>
          </p:cNvSpPr>
          <p:nvPr/>
        </p:nvSpPr>
        <p:spPr bwMode="auto">
          <a:xfrm>
            <a:off x="7019925" y="6659563"/>
            <a:ext cx="1622425" cy="319087"/>
          </a:xfrm>
          <a:prstGeom prst="rect">
            <a:avLst/>
          </a:prstGeom>
          <a:noFill/>
          <a:ln w="9525">
            <a:noFill/>
            <a:round/>
            <a:headEnd/>
            <a:tailEnd/>
          </a:ln>
        </p:spPr>
        <p:txBody>
          <a:bodyPr wrap="none" lIns="90000" tIns="45000" rIns="90000" bIns="45000"/>
          <a:lstStyle/>
          <a:p>
            <a:pPr>
              <a:tabLst>
                <a:tab pos="723900" algn="l"/>
                <a:tab pos="1447800" algn="l"/>
              </a:tabLst>
            </a:pPr>
            <a:r>
              <a:rPr lang="ja-JP" altLang="en-GB">
                <a:solidFill>
                  <a:srgbClr val="000000"/>
                </a:solidFill>
                <a:ea typeface="ＭＳ Ｐゴシック" pitchFamily="48" charset="-128"/>
              </a:rPr>
              <a:t>講師 池田公平</a:t>
            </a:r>
          </a:p>
        </p:txBody>
      </p:sp>
      <p:sp>
        <p:nvSpPr>
          <p:cNvPr id="5" name="正方形/長方形 4"/>
          <p:cNvSpPr/>
          <p:nvPr/>
        </p:nvSpPr>
        <p:spPr>
          <a:xfrm>
            <a:off x="2254230" y="4494217"/>
            <a:ext cx="5573962" cy="557717"/>
          </a:xfrm>
          <a:prstGeom prst="rect">
            <a:avLst/>
          </a:prstGeom>
        </p:spPr>
        <p:txBody>
          <a:bodyPr wrap="none">
            <a:spAutoFit/>
          </a:bodyPr>
          <a:lstStyle/>
          <a:p>
            <a:pPr algn="ctr">
              <a:lnSpc>
                <a:spcPct val="84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ja-JP" altLang="en-US" smtClean="0">
                <a:solidFill>
                  <a:srgbClr val="000000"/>
                </a:solidFill>
                <a:ea typeface="ＭＳ Ｐゴシック" pitchFamily="48" charset="-128"/>
              </a:rPr>
              <a:t>本テキストは、</a:t>
            </a:r>
            <a:r>
              <a:rPr lang="en-US" altLang="ja-JP" smtClean="0">
                <a:solidFill>
                  <a:srgbClr val="000000"/>
                </a:solidFill>
                <a:ea typeface="ＭＳ Ｐゴシック" pitchFamily="48" charset="-128"/>
              </a:rPr>
              <a:t>2003</a:t>
            </a:r>
            <a:r>
              <a:rPr lang="ja-JP" altLang="en-US" smtClean="0">
                <a:solidFill>
                  <a:srgbClr val="000000"/>
                </a:solidFill>
                <a:ea typeface="ＭＳ Ｐゴシック" pitchFamily="48" charset="-128"/>
              </a:rPr>
              <a:t>年に</a:t>
            </a:r>
            <a:r>
              <a:rPr lang="en-US" altLang="ja-JP" smtClean="0">
                <a:solidFill>
                  <a:srgbClr val="000000"/>
                </a:solidFill>
                <a:ea typeface="ＭＳ Ｐゴシック" pitchFamily="48" charset="-128"/>
              </a:rPr>
              <a:t>MCT</a:t>
            </a:r>
            <a:r>
              <a:rPr lang="ja-JP" altLang="en-US" smtClean="0">
                <a:solidFill>
                  <a:srgbClr val="000000"/>
                </a:solidFill>
                <a:ea typeface="ＭＳ Ｐゴシック" pitchFamily="48" charset="-128"/>
              </a:rPr>
              <a:t>社で行われた</a:t>
            </a:r>
            <a:endParaRPr lang="en-US" altLang="ja-JP" smtClean="0">
              <a:solidFill>
                <a:srgbClr val="000000"/>
              </a:solidFill>
              <a:ea typeface="ＭＳ Ｐゴシック" pitchFamily="48" charset="-128"/>
            </a:endParaRPr>
          </a:p>
          <a:p>
            <a:pPr algn="ctr">
              <a:lnSpc>
                <a:spcPct val="84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ja-JP" altLang="en-US" smtClean="0">
                <a:solidFill>
                  <a:srgbClr val="000000"/>
                </a:solidFill>
                <a:ea typeface="ＭＳ Ｐゴシック" pitchFamily="48" charset="-128"/>
              </a:rPr>
              <a:t>「</a:t>
            </a:r>
            <a:r>
              <a:rPr lang="en-GB" altLang="ja-JP" smtClean="0">
                <a:solidFill>
                  <a:srgbClr val="000000"/>
                </a:solidFill>
                <a:ea typeface="ＭＳ Ｐゴシック" pitchFamily="48" charset="-128"/>
              </a:rPr>
              <a:t>UML</a:t>
            </a:r>
            <a:r>
              <a:rPr lang="ja-JP" altLang="en-GB">
                <a:solidFill>
                  <a:srgbClr val="000000"/>
                </a:solidFill>
                <a:ea typeface="ＭＳ Ｐゴシック" pitchFamily="48" charset="-128"/>
              </a:rPr>
              <a:t>　勉強会　第</a:t>
            </a:r>
            <a:r>
              <a:rPr lang="en-GB" altLang="ja-JP">
                <a:solidFill>
                  <a:srgbClr val="000000"/>
                </a:solidFill>
                <a:ea typeface="ＭＳ Ｐゴシック" pitchFamily="48" charset="-128"/>
              </a:rPr>
              <a:t>9</a:t>
            </a:r>
            <a:r>
              <a:rPr lang="ja-JP" altLang="en-GB" smtClean="0">
                <a:solidFill>
                  <a:srgbClr val="000000"/>
                </a:solidFill>
                <a:ea typeface="ＭＳ Ｐゴシック" pitchFamily="48" charset="-128"/>
              </a:rPr>
              <a:t>回</a:t>
            </a:r>
            <a:r>
              <a:rPr lang="ja-JP" altLang="en-US" smtClean="0">
                <a:solidFill>
                  <a:srgbClr val="000000"/>
                </a:solidFill>
                <a:ea typeface="ＭＳ Ｐゴシック" pitchFamily="48" charset="-128"/>
              </a:rPr>
              <a:t>」での資料を改訂したものです。</a:t>
            </a:r>
            <a:endParaRPr lang="ja-JP" altLang="en-GB">
              <a:solidFill>
                <a:srgbClr val="000000"/>
              </a:solidFill>
              <a:ea typeface="ＭＳ Ｐゴシック" pitchFamily="48"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ウオーターフォール</a:t>
            </a: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型</a:t>
            </a: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開発手法とは</a:t>
            </a:r>
          </a:p>
        </p:txBody>
      </p:sp>
      <p:sp>
        <p:nvSpPr>
          <p:cNvPr id="11267" name="Rectangle 2"/>
          <p:cNvSpPr>
            <a:spLocks noGrp="1" noChangeArrowheads="1"/>
          </p:cNvSpPr>
          <p:nvPr>
            <p:ph type="subTitle" idx="4294967295"/>
          </p:nvPr>
        </p:nvSpPr>
        <p:spPr>
          <a:xfrm>
            <a:off x="503238" y="1598613"/>
            <a:ext cx="9072562" cy="5329237"/>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古典的なソフトウエア工学に基づいている。</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「要求」→「仕様」→「分析」→「設計」→「実装」→「テスト」</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という手順を踏み、各ステージを完全に消化してから次のステージに進む。原則的に逆もどりはしない。</a:t>
            </a:r>
          </a:p>
          <a:p>
            <a:pPr marL="0" indent="0" algn="ctr" eaLnBrk="1">
              <a:lnSpc>
                <a:spcPct val="140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長所</a:t>
            </a:r>
          </a:p>
          <a:p>
            <a:pPr marL="0" indent="0" algn="ctr" eaLnBrk="1">
              <a:lnSpc>
                <a:spcPct val="112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達成率の管理が容易</a:t>
            </a:r>
          </a:p>
          <a:p>
            <a:pPr marL="0" indent="0" algn="ctr" eaLnBrk="1">
              <a:lnSpc>
                <a:spcPct val="112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完璧なドキュメントが残る</a:t>
            </a:r>
          </a:p>
          <a:p>
            <a:pPr marL="0" indent="0" algn="ctr" eaLnBrk="1">
              <a:lnSpc>
                <a:spcPct val="112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製品の品質を向上できる</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2000" smtClean="0">
              <a:ea typeface="ＭＳ Ｐゴシック" pitchFamily="48" charset="-128"/>
            </a:endParaRP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短所</a:t>
            </a:r>
          </a:p>
          <a:p>
            <a:pPr marL="0" indent="0" algn="ctr" eaLnBrk="1">
              <a:lnSpc>
                <a:spcPct val="112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開発途中での仕様変更ができない</a:t>
            </a:r>
            <a:r>
              <a:rPr lang="en-GB" altLang="ja-JP" sz="2000" smtClean="0">
                <a:ea typeface="ＭＳ Ｐゴシック" pitchFamily="48" charset="-128"/>
              </a:rPr>
              <a:t>(</a:t>
            </a:r>
            <a:r>
              <a:rPr lang="ja-JP" altLang="en-GB" sz="2000" smtClean="0">
                <a:ea typeface="ＭＳ Ｐゴシック" pitchFamily="48" charset="-128"/>
              </a:rPr>
              <a:t>設計からやりなおし）</a:t>
            </a:r>
          </a:p>
          <a:p>
            <a:pPr marL="0" indent="0" algn="ctr" eaLnBrk="1">
              <a:lnSpc>
                <a:spcPct val="112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思わぬ障害がでたときに破綻する</a:t>
            </a:r>
            <a:r>
              <a:rPr lang="en-GB" altLang="ja-JP" sz="2000" smtClean="0">
                <a:ea typeface="ＭＳ Ｐゴシック" pitchFamily="48" charset="-128"/>
              </a:rPr>
              <a:t>(</a:t>
            </a:r>
            <a:r>
              <a:rPr lang="ja-JP" altLang="en-GB" sz="2000" smtClean="0">
                <a:ea typeface="ＭＳ Ｐゴシック" pitchFamily="48" charset="-128"/>
              </a:rPr>
              <a:t>リスク管理が脆弱</a:t>
            </a:r>
            <a:r>
              <a:rPr lang="en-GB" altLang="ja-JP" sz="2000" smtClean="0">
                <a:ea typeface="ＭＳ Ｐゴシック" pitchFamily="48" charset="-128"/>
              </a:rPr>
              <a:t>)</a:t>
            </a:r>
          </a:p>
          <a:p>
            <a:pPr marL="0" indent="0" algn="ctr" eaLnBrk="1">
              <a:lnSpc>
                <a:spcPct val="112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工数見積もりを誤ると大幅に遅延する</a:t>
            </a:r>
            <a:r>
              <a:rPr lang="en-GB" altLang="ja-JP" sz="2000" smtClean="0">
                <a:ea typeface="ＭＳ Ｐゴシック" pitchFamily="48" charset="-128"/>
              </a:rPr>
              <a:t>(</a:t>
            </a:r>
            <a:r>
              <a:rPr lang="ja-JP" altLang="en-GB" sz="2000" smtClean="0">
                <a:ea typeface="ＭＳ Ｐゴシック" pitchFamily="48" charset="-128"/>
              </a:rPr>
              <a:t>遅延なしは奇跡に近い</a:t>
            </a:r>
            <a:r>
              <a:rPr lang="en-GB" altLang="ja-JP" sz="2000" smtClean="0">
                <a:ea typeface="ＭＳ Ｐゴシック" pitchFamily="48" charset="-128"/>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反復型の開発手法とは</a:t>
            </a:r>
          </a:p>
        </p:txBody>
      </p:sp>
      <p:sp>
        <p:nvSpPr>
          <p:cNvPr id="12291"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600" smtClean="0">
                <a:ea typeface="ＭＳ Ｐゴシック" pitchFamily="48" charset="-128"/>
              </a:rPr>
              <a:t>1</a:t>
            </a:r>
            <a:r>
              <a:rPr lang="ja-JP" altLang="en-GB" sz="2600" smtClean="0">
                <a:ea typeface="ＭＳ Ｐゴシック" pitchFamily="48" charset="-128"/>
              </a:rPr>
              <a:t>日から</a:t>
            </a:r>
            <a:r>
              <a:rPr lang="en-GB" altLang="ja-JP" sz="2600" smtClean="0">
                <a:ea typeface="ＭＳ Ｐゴシック" pitchFamily="48" charset="-128"/>
              </a:rPr>
              <a:t>6</a:t>
            </a:r>
            <a:r>
              <a:rPr lang="ja-JP" altLang="en-GB" sz="2600" smtClean="0">
                <a:ea typeface="ＭＳ Ｐゴシック" pitchFamily="48" charset="-128"/>
              </a:rPr>
              <a:t>週間ぐらいの短いサイクルでプロジェクトを区切り、そのサイクルを繰り返してプロジェクトを進めていく手法。</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2600" smtClean="0">
              <a:ea typeface="ＭＳ Ｐゴシック" pitchFamily="48" charset="-128"/>
            </a:endParaRP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600" smtClean="0">
                <a:ea typeface="ＭＳ Ｐゴシック" pitchFamily="48" charset="-128"/>
              </a:rPr>
              <a:t>長所</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2600" smtClean="0">
              <a:ea typeface="ＭＳ Ｐゴシック" pitchFamily="48" charset="-128"/>
            </a:endParaRP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600" smtClean="0">
                <a:ea typeface="ＭＳ Ｐゴシック" pitchFamily="48" charset="-128"/>
              </a:rPr>
              <a:t>仕様変更に柔軟に対応できる</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600" smtClean="0">
                <a:ea typeface="ＭＳ Ｐゴシック" pitchFamily="48" charset="-128"/>
              </a:rPr>
              <a:t>早い時期にリスクを減らせる</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600" smtClean="0">
                <a:ea typeface="ＭＳ Ｐゴシック" pitchFamily="48" charset="-128"/>
              </a:rPr>
              <a:t>プロジェクトの見通しが良い</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2600" smtClean="0">
              <a:ea typeface="ＭＳ Ｐゴシック" pitchFamily="48" charset="-128"/>
            </a:endParaRP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600" smtClean="0">
                <a:ea typeface="ＭＳ Ｐゴシック" pitchFamily="48" charset="-128"/>
              </a:rPr>
              <a:t>短所</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2600" smtClean="0">
              <a:ea typeface="ＭＳ Ｐゴシック" pitchFamily="48" charset="-128"/>
            </a:endParaRP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600" smtClean="0">
                <a:ea typeface="ＭＳ Ｐゴシック" pitchFamily="48" charset="-128"/>
              </a:rPr>
              <a:t>設計、開発の要求スキルが高い</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solidFill>
                  <a:srgbClr val="FF0000"/>
                </a:solidFill>
                <a:effectLst>
                  <a:outerShdw blurRad="50800" dist="39000" dir="5460000" algn="tl">
                    <a:srgbClr val="000000">
                      <a:alpha val="38000"/>
                    </a:srgbClr>
                  </a:outerShdw>
                </a:effectLst>
                <a:ea typeface="ＭＳ Ｐゴシック" pitchFamily="48" charset="-128"/>
              </a:rPr>
              <a:t>デスマーチ</a:t>
            </a:r>
          </a:p>
        </p:txBody>
      </p:sp>
      <p:sp>
        <p:nvSpPr>
          <p:cNvPr id="13315" name="Rectangle 2"/>
          <p:cNvSpPr>
            <a:spLocks noGrp="1" noChangeArrowheads="1"/>
          </p:cNvSpPr>
          <p:nvPr>
            <p:ph type="subTitle" idx="4294967295"/>
          </p:nvPr>
        </p:nvSpPr>
        <p:spPr>
          <a:xfrm>
            <a:off x="503238" y="1279507"/>
            <a:ext cx="9072562" cy="561659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800" smtClean="0">
                <a:ea typeface="ＭＳ Ｐゴシック" pitchFamily="48" charset="-128"/>
              </a:rPr>
              <a:t>プロジェクトにとって、最悪の事態は</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800" smtClean="0">
                <a:ea typeface="ＭＳ Ｐゴシック" pitchFamily="48" charset="-128"/>
              </a:rPr>
              <a:t>｢</a:t>
            </a:r>
            <a:r>
              <a:rPr lang="ja-JP" altLang="en-GB" sz="2800" smtClean="0">
                <a:ea typeface="ＭＳ Ｐゴシック" pitchFamily="48" charset="-128"/>
              </a:rPr>
              <a:t>デスマーチ</a:t>
            </a:r>
            <a:r>
              <a:rPr lang="en-GB" altLang="ja-JP" sz="1600" smtClean="0">
                <a:ea typeface="ＭＳ Ｐゴシック" pitchFamily="48" charset="-128"/>
              </a:rPr>
              <a:t>(</a:t>
            </a:r>
            <a:r>
              <a:rPr lang="ja-JP" altLang="en-GB" sz="1600" smtClean="0">
                <a:ea typeface="ＭＳ Ｐゴシック" pitchFamily="48" charset="-128"/>
              </a:rPr>
              <a:t>日本語訳</a:t>
            </a:r>
            <a:r>
              <a:rPr lang="en-GB" altLang="ja-JP" sz="1600" smtClean="0">
                <a:ea typeface="ＭＳ Ｐゴシック" pitchFamily="48" charset="-128"/>
              </a:rPr>
              <a:t>:</a:t>
            </a:r>
            <a:r>
              <a:rPr lang="ja-JP" altLang="en-GB" sz="1600" smtClean="0">
                <a:ea typeface="ＭＳ Ｐゴシック" pitchFamily="48" charset="-128"/>
              </a:rPr>
              <a:t>八甲田山）</a:t>
            </a:r>
            <a:r>
              <a:rPr lang="ja-JP" altLang="en-GB" sz="2800" smtClean="0">
                <a:ea typeface="ＭＳ Ｐゴシック" pitchFamily="48" charset="-128"/>
              </a:rPr>
              <a:t>」に陥ることです。</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ja-JP" altLang="en-GB" sz="2800" smtClean="0">
              <a:ea typeface="ＭＳ Ｐゴシック" pitchFamily="48" charset="-128"/>
            </a:endParaRP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800" smtClean="0">
                <a:ea typeface="ＭＳ Ｐゴシック" pitchFamily="48" charset="-128"/>
              </a:rPr>
              <a:t>デスマーチとは、仕様バグ、実装バグが入り乱れ</a:t>
            </a:r>
            <a:r>
              <a:rPr lang="ja-JP" altLang="en-GB" sz="2800" smtClean="0">
                <a:ea typeface="ＭＳ Ｐゴシック" pitchFamily="48" charset="-128"/>
              </a:rPr>
              <a:t>、</a:t>
            </a:r>
            <a:r>
              <a:rPr lang="ja-JP" altLang="en-US" sz="2800" smtClean="0">
                <a:ea typeface="ＭＳ Ｐゴシック" pitchFamily="48" charset="-128"/>
              </a:rPr>
              <a:t>１つ</a:t>
            </a:r>
            <a:r>
              <a:rPr lang="ja-JP" altLang="en-GB" sz="2800" smtClean="0">
                <a:ea typeface="ＭＳ Ｐゴシック" pitchFamily="48" charset="-128"/>
              </a:rPr>
              <a:t>バグ</a:t>
            </a:r>
            <a:r>
              <a:rPr lang="ja-JP" altLang="en-GB" sz="2800" smtClean="0">
                <a:ea typeface="ＭＳ Ｐゴシック" pitchFamily="48" charset="-128"/>
              </a:rPr>
              <a:t>を取ると</a:t>
            </a:r>
            <a:r>
              <a:rPr lang="en-GB" altLang="ja-JP" sz="2800" smtClean="0">
                <a:ea typeface="ＭＳ Ｐゴシック" pitchFamily="48" charset="-128"/>
              </a:rPr>
              <a:t>2</a:t>
            </a:r>
            <a:r>
              <a:rPr lang="ja-JP" altLang="en-GB" sz="2800" smtClean="0">
                <a:ea typeface="ＭＳ Ｐゴシック" pitchFamily="48" charset="-128"/>
              </a:rPr>
              <a:t>つのバグが</a:t>
            </a:r>
            <a:r>
              <a:rPr lang="ja-JP" altLang="en-GB" sz="2800" smtClean="0">
                <a:ea typeface="ＭＳ Ｐゴシック" pitchFamily="48" charset="-128"/>
              </a:rPr>
              <a:t>発生</a:t>
            </a:r>
            <a:r>
              <a:rPr lang="ja-JP" altLang="en-US" sz="2800" smtClean="0">
                <a:ea typeface="ＭＳ Ｐゴシック" pitchFamily="48" charset="-128"/>
              </a:rPr>
              <a:t>し、昨日と今日では仕様が異なり、開発が収束する気配がまったくないとい</a:t>
            </a:r>
            <a:r>
              <a:rPr lang="ja-JP" altLang="en-GB" sz="2800" smtClean="0">
                <a:ea typeface="ＭＳ Ｐゴシック" pitchFamily="48" charset="-128"/>
              </a:rPr>
              <a:t>った</a:t>
            </a:r>
            <a:r>
              <a:rPr lang="ja-JP" altLang="en-GB" sz="2800" smtClean="0">
                <a:ea typeface="ＭＳ Ｐゴシック" pitchFamily="48" charset="-128"/>
              </a:rPr>
              <a:t>泥沼の状態です。</a:t>
            </a:r>
            <a:r>
              <a:rPr lang="ja-JP" altLang="en-GB" sz="2000" smtClean="0">
                <a:ea typeface="ＭＳ Ｐゴシック" pitchFamily="48" charset="-128"/>
              </a:rPr>
              <a:t>（よく聞きますね）</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ja-JP" altLang="en-GB" sz="2800" smtClean="0">
              <a:ea typeface="ＭＳ Ｐゴシック" pitchFamily="48" charset="-128"/>
            </a:endParaRP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800" smtClean="0">
                <a:ea typeface="ＭＳ Ｐゴシック" pitchFamily="48" charset="-128"/>
              </a:rPr>
              <a:t>こうなると、スケジュールは大幅に遅れ、予算は超過し、クライアントは怒り狂い、プロジェクトの責任者は更迭されるかクビになることでしょう</a:t>
            </a:r>
            <a:r>
              <a:rPr lang="ja-JP" altLang="en-GB" sz="2800" smtClean="0">
                <a:ea typeface="ＭＳ Ｐゴシック" pitchFamily="48" charset="-128"/>
              </a:rPr>
              <a:t>。</a:t>
            </a:r>
            <a:endParaRPr lang="en-GB" altLang="ja-JP" sz="2800" smtClean="0">
              <a:ea typeface="ＭＳ Ｐゴシック" pitchFamily="48"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デスマーチにならないために</a:t>
            </a:r>
          </a:p>
        </p:txBody>
      </p:sp>
      <p:sp>
        <p:nvSpPr>
          <p:cNvPr id="14339" name="Rectangle 2"/>
          <p:cNvSpPr>
            <a:spLocks noGrp="1" noChangeArrowheads="1"/>
          </p:cNvSpPr>
          <p:nvPr>
            <p:ph type="subTitle" idx="4294967295"/>
          </p:nvPr>
        </p:nvSpPr>
        <p:spPr>
          <a:xfrm>
            <a:off x="503238" y="1654175"/>
            <a:ext cx="9072562" cy="5221288"/>
          </a:xfrm>
        </p:spPr>
        <p:txBody>
          <a:bodyPr anchor="ctr"/>
          <a:lstStyle/>
          <a:p>
            <a:pPr marL="0" indent="0" algn="ctr" eaLnBrk="1">
              <a:spcAft>
                <a:spcPts val="575"/>
              </a:spcAft>
              <a:buSzPct val="33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800" smtClean="0">
                <a:ea typeface="ＭＳ Ｐゴシック" pitchFamily="48" charset="-128"/>
              </a:rPr>
              <a:t>細かなリスク管理</a:t>
            </a:r>
          </a:p>
          <a:p>
            <a:pPr marL="0" indent="0" algn="ctr" eaLnBrk="1">
              <a:spcAft>
                <a:spcPts val="575"/>
              </a:spcAft>
              <a:buSzPct val="33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800" smtClean="0">
                <a:ea typeface="ＭＳ Ｐゴシック" pitchFamily="48" charset="-128"/>
              </a:rPr>
              <a:t>仕様変更に対応する柔軟性</a:t>
            </a:r>
          </a:p>
          <a:p>
            <a:pPr marL="0" indent="0" algn="ctr" eaLnBrk="1">
              <a:spcAft>
                <a:spcPts val="575"/>
              </a:spcAft>
              <a:buSzPct val="33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800" smtClean="0">
                <a:ea typeface="ＭＳ Ｐゴシック" pitchFamily="48" charset="-128"/>
              </a:rPr>
              <a:t>正確な工数見積もり</a:t>
            </a:r>
          </a:p>
          <a:p>
            <a:pPr marL="0" indent="0" algn="ctr" eaLnBrk="1">
              <a:spcAft>
                <a:spcPts val="575"/>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800" smtClean="0">
                <a:ea typeface="ＭＳ Ｐゴシック" pitchFamily="48" charset="-128"/>
              </a:rPr>
              <a:t>↓</a:t>
            </a:r>
            <a:endParaRPr lang="en-GB" altLang="ja-JP" sz="2800" smtClean="0">
              <a:ea typeface="ＭＳ Ｐゴシック" pitchFamily="48" charset="-128"/>
            </a:endParaRPr>
          </a:p>
          <a:p>
            <a:pPr marL="0" indent="0" algn="ctr" eaLnBrk="1">
              <a:spcAft>
                <a:spcPts val="575"/>
              </a:spcAft>
              <a:buSzPct val="33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800" smtClean="0">
                <a:ea typeface="ＭＳ Ｐゴシック" pitchFamily="48" charset="-128"/>
              </a:rPr>
              <a:t>プロトタイプ</a:t>
            </a:r>
            <a:r>
              <a:rPr lang="ja-JP" altLang="en-GB" sz="2800" smtClean="0">
                <a:ea typeface="ＭＳ Ｐゴシック" pitchFamily="48" charset="-128"/>
              </a:rPr>
              <a:t>による検証</a:t>
            </a:r>
            <a:r>
              <a:rPr lang="en-GB" altLang="ja-JP" sz="2800" smtClean="0">
                <a:ea typeface="ＭＳ Ｐゴシック" pitchFamily="48" charset="-128"/>
              </a:rPr>
              <a:t>(</a:t>
            </a:r>
            <a:r>
              <a:rPr lang="ja-JP" altLang="en-GB" sz="2800" smtClean="0">
                <a:ea typeface="ＭＳ Ｐゴシック" pitchFamily="48" charset="-128"/>
              </a:rPr>
              <a:t>リスク駆動型</a:t>
            </a:r>
            <a:r>
              <a:rPr lang="en-GB" altLang="ja-JP" sz="2800" smtClean="0">
                <a:ea typeface="ＭＳ Ｐゴシック" pitchFamily="48" charset="-128"/>
              </a:rPr>
              <a:t>)</a:t>
            </a:r>
          </a:p>
          <a:p>
            <a:pPr marL="0" indent="0" algn="ctr" eaLnBrk="1">
              <a:spcAft>
                <a:spcPts val="575"/>
              </a:spcAft>
              <a:buSzPct val="33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z="2800" smtClean="0">
                <a:ea typeface="ＭＳ Ｐゴシック" pitchFamily="48" charset="-128"/>
              </a:rPr>
              <a:t>定期的な</a:t>
            </a:r>
            <a:r>
              <a:rPr lang="ja-JP" altLang="en-GB" sz="2800" smtClean="0">
                <a:ea typeface="ＭＳ Ｐゴシック" pitchFamily="48" charset="-128"/>
              </a:rPr>
              <a:t>リファクタリング</a:t>
            </a:r>
            <a:r>
              <a:rPr lang="ja-JP" altLang="en-US" sz="2800" smtClean="0">
                <a:ea typeface="ＭＳ Ｐゴシック" pitchFamily="48" charset="-128"/>
              </a:rPr>
              <a:t>と仕様の見直し</a:t>
            </a:r>
            <a:endParaRPr lang="ja-JP" altLang="en-GB" sz="2800" smtClean="0">
              <a:ea typeface="ＭＳ Ｐゴシック" pitchFamily="48" charset="-128"/>
            </a:endParaRPr>
          </a:p>
          <a:p>
            <a:pPr marL="0" indent="0" algn="ctr" eaLnBrk="1">
              <a:spcAft>
                <a:spcPts val="575"/>
              </a:spcAft>
              <a:buSzPct val="33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800" smtClean="0">
                <a:ea typeface="ＭＳ Ｐゴシック" pitchFamily="48" charset="-128"/>
              </a:rPr>
              <a:t>優れた開発手法により進捗の透過性を確保</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2800"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800" smtClean="0">
                <a:ea typeface="ＭＳ Ｐゴシック" pitchFamily="48" charset="-128"/>
              </a:rPr>
              <a:t>もはや</a:t>
            </a:r>
            <a:r>
              <a:rPr lang="en-GB" altLang="ja-JP" sz="2800" smtClean="0">
                <a:ea typeface="ＭＳ Ｐゴシック" pitchFamily="48" charset="-128"/>
              </a:rPr>
              <a:t>Waterfall</a:t>
            </a:r>
            <a:r>
              <a:rPr lang="ja-JP" altLang="en-GB" sz="2800" smtClean="0">
                <a:ea typeface="ＭＳ Ｐゴシック" pitchFamily="48" charset="-128"/>
              </a:rPr>
              <a:t>型では不可能です！</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某</a:t>
            </a: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プロジェクトの</a:t>
            </a:r>
            <a:r>
              <a:rPr lang="ja-JP" altLang="en-US"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成功事例の紹介</a:t>
            </a:r>
            <a:endPar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endParaRPr>
          </a:p>
        </p:txBody>
      </p:sp>
      <p:sp>
        <p:nvSpPr>
          <p:cNvPr id="15363"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RUP(Rational Unified Process)</a:t>
            </a:r>
            <a:r>
              <a:rPr lang="ja-JP" altLang="en-GB" smtClean="0">
                <a:ea typeface="ＭＳ Ｐゴシック" pitchFamily="48" charset="-128"/>
              </a:rPr>
              <a:t>を導入</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ユースケースによるアスペクト指向開発</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IJC</a:t>
            </a:r>
            <a:r>
              <a:rPr lang="ja-JP" altLang="en-GB" smtClean="0">
                <a:ea typeface="ＭＳ Ｐゴシック" pitchFamily="48" charset="-128"/>
              </a:rPr>
              <a:t>によるコンサルティング</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RUP</a:t>
            </a: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とは</a:t>
            </a:r>
          </a:p>
        </p:txBody>
      </p:sp>
      <p:sp>
        <p:nvSpPr>
          <p:cNvPr id="16387" name="Rectangle 2"/>
          <p:cNvSpPr>
            <a:spLocks noGrp="1" noChangeArrowheads="1"/>
          </p:cNvSpPr>
          <p:nvPr>
            <p:ph type="subTitle" idx="4294967295"/>
          </p:nvPr>
        </p:nvSpPr>
        <p:spPr>
          <a:xfrm>
            <a:off x="503238" y="1768475"/>
            <a:ext cx="9072562" cy="4989513"/>
          </a:xfrm>
        </p:spPr>
        <p:txBody>
          <a:bodyPr anchor="ctr"/>
          <a:lstStyle/>
          <a:p>
            <a:pPr marL="514350" indent="-514350" algn="ctr" eaLnBrk="1">
              <a:spcAft>
                <a:spcPct val="0"/>
              </a:spcAft>
              <a:buSzPct val="100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Rational</a:t>
            </a:r>
            <a:r>
              <a:rPr lang="ja-JP" altLang="en-GB" smtClean="0">
                <a:ea typeface="ＭＳ Ｐゴシック" pitchFamily="48" charset="-128"/>
              </a:rPr>
              <a:t>社が開発した開発手法。</a:t>
            </a:r>
          </a:p>
          <a:p>
            <a:pPr marL="514350" indent="-514350" algn="ctr" eaLnBrk="1">
              <a:lnSpc>
                <a:spcPct val="112000"/>
              </a:lnSpc>
              <a:spcAft>
                <a:spcPct val="0"/>
              </a:spcAft>
              <a:buSzPct val="100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Unified Process</a:t>
            </a:r>
            <a:r>
              <a:rPr lang="ja-JP" altLang="en-GB" smtClean="0">
                <a:ea typeface="ＭＳ Ｐゴシック" pitchFamily="48" charset="-128"/>
              </a:rPr>
              <a:t>をベースに拡張。</a:t>
            </a:r>
          </a:p>
          <a:p>
            <a:pPr marL="514350" indent="-514350" algn="ctr" eaLnBrk="1">
              <a:lnSpc>
                <a:spcPct val="112000"/>
              </a:lnSpc>
              <a:spcAft>
                <a:spcPct val="0"/>
              </a:spcAft>
              <a:buSzPct val="100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最新のフィーチャーを取りれている。</a:t>
            </a:r>
          </a:p>
          <a:p>
            <a:pPr marL="514350" indent="-514350" algn="ctr" eaLnBrk="1">
              <a:lnSpc>
                <a:spcPct val="112000"/>
              </a:lnSpc>
              <a:spcAft>
                <a:spcPct val="0"/>
              </a:spcAft>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514350" indent="-514350" algn="ctr" eaLnBrk="1">
              <a:lnSpc>
                <a:spcPct val="112000"/>
              </a:lnSpc>
              <a:spcAft>
                <a:spcPct val="0"/>
              </a:spcAft>
              <a:buSzPct val="100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反復型の開発</a:t>
            </a:r>
          </a:p>
          <a:p>
            <a:pPr marL="514350" indent="-514350" algn="ctr" eaLnBrk="1">
              <a:lnSpc>
                <a:spcPct val="112000"/>
              </a:lnSpc>
              <a:spcAft>
                <a:spcPct val="0"/>
              </a:spcAft>
              <a:buSzPct val="100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ユースケース駆動</a:t>
            </a:r>
          </a:p>
          <a:p>
            <a:pPr marL="514350" indent="-514350" algn="ctr" eaLnBrk="1">
              <a:lnSpc>
                <a:spcPct val="112000"/>
              </a:lnSpc>
              <a:spcAft>
                <a:spcPct val="0"/>
              </a:spcAft>
              <a:buSzPct val="100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リスク駆動</a:t>
            </a:r>
          </a:p>
          <a:p>
            <a:pPr marL="514350" indent="-514350" algn="ctr" eaLnBrk="1">
              <a:lnSpc>
                <a:spcPct val="112000"/>
              </a:lnSpc>
              <a:spcAft>
                <a:spcPct val="0"/>
              </a:spcAft>
              <a:buSzPct val="100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品質管理</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2700338" y="1260475"/>
            <a:ext cx="4860925" cy="2879725"/>
          </a:xfrm>
          <a:prstGeom prst="rect">
            <a:avLst/>
          </a:prstGeom>
          <a:no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17411" name="Rectangle 2"/>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反復の内容</a:t>
            </a:r>
          </a:p>
        </p:txBody>
      </p:sp>
      <p:sp>
        <p:nvSpPr>
          <p:cNvPr id="17412" name="Text Box 3"/>
          <p:cNvSpPr txBox="1">
            <a:spLocks noChangeArrowheads="1"/>
          </p:cNvSpPr>
          <p:nvPr/>
        </p:nvSpPr>
        <p:spPr bwMode="auto">
          <a:xfrm>
            <a:off x="1414463" y="4752975"/>
            <a:ext cx="1106487" cy="576263"/>
          </a:xfrm>
          <a:prstGeom prst="rect">
            <a:avLst/>
          </a:prstGeom>
          <a:solidFill>
            <a:srgbClr val="00DCFF"/>
          </a:solidFill>
          <a:ln w="9525">
            <a:noFill/>
            <a:round/>
            <a:headEnd/>
            <a:tailEnd/>
          </a:ln>
        </p:spPr>
        <p:txBody>
          <a:bodyPr wrap="none" lIns="90000" tIns="45000" rIns="90000" bIns="45000"/>
          <a:lstStyle/>
          <a:p>
            <a:pPr algn="ctr">
              <a:tabLst>
                <a:tab pos="723900" algn="l"/>
              </a:tabLst>
            </a:pPr>
            <a:r>
              <a:rPr lang="ja-JP" altLang="en-GB">
                <a:solidFill>
                  <a:srgbClr val="000000"/>
                </a:solidFill>
                <a:ea typeface="ＭＳ Ｐゴシック" pitchFamily="48" charset="-128"/>
              </a:rPr>
              <a:t>方向付け</a:t>
            </a:r>
          </a:p>
          <a:p>
            <a:pPr algn="ctr">
              <a:tabLst>
                <a:tab pos="723900" algn="l"/>
              </a:tabLst>
            </a:pPr>
            <a:r>
              <a:rPr lang="en-GB" altLang="ja-JP">
                <a:solidFill>
                  <a:srgbClr val="000000"/>
                </a:solidFill>
                <a:ea typeface="ＭＳ Ｐゴシック" pitchFamily="48" charset="-128"/>
              </a:rPr>
              <a:t>Inception</a:t>
            </a:r>
          </a:p>
        </p:txBody>
      </p:sp>
      <p:sp>
        <p:nvSpPr>
          <p:cNvPr id="17413" name="Text Box 4"/>
          <p:cNvSpPr txBox="1">
            <a:spLocks noChangeArrowheads="1"/>
          </p:cNvSpPr>
          <p:nvPr/>
        </p:nvSpPr>
        <p:spPr bwMode="auto">
          <a:xfrm>
            <a:off x="3109913" y="4760913"/>
            <a:ext cx="1571625" cy="603250"/>
          </a:xfrm>
          <a:prstGeom prst="rect">
            <a:avLst/>
          </a:prstGeom>
          <a:solidFill>
            <a:srgbClr val="3DEB3D"/>
          </a:solidFill>
          <a:ln w="9525">
            <a:noFill/>
            <a:round/>
            <a:headEnd/>
            <a:tailEnd/>
          </a:ln>
        </p:spPr>
        <p:txBody>
          <a:bodyPr wrap="none" lIns="90000" tIns="45000" rIns="90000" bIns="45000"/>
          <a:lstStyle/>
          <a:p>
            <a:pPr algn="ctr">
              <a:tabLst>
                <a:tab pos="723900" algn="l"/>
                <a:tab pos="1447800" algn="l"/>
              </a:tabLst>
            </a:pPr>
            <a:r>
              <a:rPr lang="ja-JP" altLang="en-GB">
                <a:solidFill>
                  <a:srgbClr val="000000"/>
                </a:solidFill>
                <a:ea typeface="ＭＳ Ｐゴシック" pitchFamily="48" charset="-128"/>
              </a:rPr>
              <a:t>推敲</a:t>
            </a:r>
            <a:r>
              <a:rPr lang="en-GB" altLang="ja-JP">
                <a:solidFill>
                  <a:srgbClr val="000000"/>
                </a:solidFill>
                <a:ea typeface="ＭＳ Ｐゴシック" pitchFamily="48" charset="-128"/>
              </a:rPr>
              <a:t>(</a:t>
            </a:r>
            <a:r>
              <a:rPr lang="ja-JP" altLang="en-GB">
                <a:solidFill>
                  <a:srgbClr val="000000"/>
                </a:solidFill>
                <a:ea typeface="ＭＳ Ｐゴシック" pitchFamily="48" charset="-128"/>
              </a:rPr>
              <a:t>すいこう</a:t>
            </a:r>
            <a:r>
              <a:rPr lang="en-GB" altLang="ja-JP">
                <a:solidFill>
                  <a:srgbClr val="000000"/>
                </a:solidFill>
                <a:ea typeface="ＭＳ Ｐゴシック" pitchFamily="48" charset="-128"/>
              </a:rPr>
              <a:t>)</a:t>
            </a:r>
          </a:p>
          <a:p>
            <a:pPr algn="ctr">
              <a:tabLst>
                <a:tab pos="723900" algn="l"/>
                <a:tab pos="1447800" algn="l"/>
              </a:tabLst>
            </a:pPr>
            <a:r>
              <a:rPr lang="en-GB" altLang="ja-JP">
                <a:solidFill>
                  <a:srgbClr val="000000"/>
                </a:solidFill>
                <a:ea typeface="ＭＳ Ｐゴシック" pitchFamily="48" charset="-128"/>
              </a:rPr>
              <a:t>Elaboration</a:t>
            </a:r>
          </a:p>
        </p:txBody>
      </p:sp>
      <p:pic>
        <p:nvPicPr>
          <p:cNvPr id="17414" name="Picture 5"/>
          <p:cNvPicPr>
            <a:picLocks noChangeAspect="1" noChangeArrowheads="1"/>
          </p:cNvPicPr>
          <p:nvPr/>
        </p:nvPicPr>
        <p:blipFill>
          <a:blip r:embed="rId3"/>
          <a:srcRect/>
          <a:stretch>
            <a:fillRect/>
          </a:stretch>
        </p:blipFill>
        <p:spPr bwMode="auto">
          <a:xfrm>
            <a:off x="3060700" y="1439863"/>
            <a:ext cx="3857625" cy="2343150"/>
          </a:xfrm>
          <a:prstGeom prst="rect">
            <a:avLst/>
          </a:prstGeom>
          <a:noFill/>
          <a:ln w="9525">
            <a:noFill/>
            <a:round/>
            <a:headEnd/>
            <a:tailEnd/>
          </a:ln>
        </p:spPr>
      </p:pic>
      <p:sp>
        <p:nvSpPr>
          <p:cNvPr id="17415" name="Text Box 6"/>
          <p:cNvSpPr txBox="1">
            <a:spLocks noChangeArrowheads="1"/>
          </p:cNvSpPr>
          <p:nvPr/>
        </p:nvSpPr>
        <p:spPr bwMode="auto">
          <a:xfrm>
            <a:off x="5199063" y="4752975"/>
            <a:ext cx="1460500" cy="576263"/>
          </a:xfrm>
          <a:prstGeom prst="rect">
            <a:avLst/>
          </a:prstGeom>
          <a:solidFill>
            <a:srgbClr val="FFFF66"/>
          </a:solidFill>
          <a:ln w="9525">
            <a:noFill/>
            <a:round/>
            <a:headEnd/>
            <a:tailEnd/>
          </a:ln>
        </p:spPr>
        <p:txBody>
          <a:bodyPr wrap="none" lIns="90000" tIns="45000" rIns="90000" bIns="45000"/>
          <a:lstStyle/>
          <a:p>
            <a:pPr algn="ctr">
              <a:tabLst>
                <a:tab pos="723900" algn="l"/>
                <a:tab pos="1447800" algn="l"/>
              </a:tabLst>
            </a:pPr>
            <a:r>
              <a:rPr lang="ja-JP" altLang="en-GB">
                <a:solidFill>
                  <a:srgbClr val="000000"/>
                </a:solidFill>
                <a:ea typeface="ＭＳ Ｐゴシック" pitchFamily="48" charset="-128"/>
              </a:rPr>
              <a:t>作成</a:t>
            </a:r>
          </a:p>
          <a:p>
            <a:pPr algn="ctr">
              <a:tabLst>
                <a:tab pos="723900" algn="l"/>
                <a:tab pos="1447800" algn="l"/>
              </a:tabLst>
            </a:pPr>
            <a:r>
              <a:rPr lang="en-GB" altLang="ja-JP">
                <a:solidFill>
                  <a:srgbClr val="000000"/>
                </a:solidFill>
                <a:ea typeface="ＭＳ Ｐゴシック" pitchFamily="48" charset="-128"/>
              </a:rPr>
              <a:t>Construction</a:t>
            </a:r>
          </a:p>
        </p:txBody>
      </p:sp>
      <p:sp>
        <p:nvSpPr>
          <p:cNvPr id="17416" name="Text Box 7"/>
          <p:cNvSpPr txBox="1">
            <a:spLocks noChangeArrowheads="1"/>
          </p:cNvSpPr>
          <p:nvPr/>
        </p:nvSpPr>
        <p:spPr bwMode="auto">
          <a:xfrm>
            <a:off x="7348538" y="4752975"/>
            <a:ext cx="1184275" cy="576263"/>
          </a:xfrm>
          <a:prstGeom prst="rect">
            <a:avLst/>
          </a:prstGeom>
          <a:solidFill>
            <a:srgbClr val="FF9966"/>
          </a:solidFill>
          <a:ln w="9525">
            <a:noFill/>
            <a:round/>
            <a:headEnd/>
            <a:tailEnd/>
          </a:ln>
        </p:spPr>
        <p:txBody>
          <a:bodyPr wrap="none" lIns="90000" tIns="45000" rIns="90000" bIns="45000"/>
          <a:lstStyle/>
          <a:p>
            <a:pPr algn="ctr">
              <a:tabLst>
                <a:tab pos="723900" algn="l"/>
              </a:tabLst>
            </a:pPr>
            <a:r>
              <a:rPr lang="ja-JP" altLang="en-GB">
                <a:solidFill>
                  <a:srgbClr val="000000"/>
                </a:solidFill>
                <a:ea typeface="ＭＳ Ｐゴシック" pitchFamily="48" charset="-128"/>
              </a:rPr>
              <a:t>移行</a:t>
            </a:r>
          </a:p>
          <a:p>
            <a:pPr algn="ctr">
              <a:tabLst>
                <a:tab pos="723900" algn="l"/>
              </a:tabLst>
            </a:pPr>
            <a:r>
              <a:rPr lang="en-GB" altLang="ja-JP">
                <a:solidFill>
                  <a:srgbClr val="000000"/>
                </a:solidFill>
                <a:ea typeface="ＭＳ Ｐゴシック" pitchFamily="48" charset="-128"/>
              </a:rPr>
              <a:t>Transition</a:t>
            </a:r>
          </a:p>
        </p:txBody>
      </p:sp>
      <p:sp>
        <p:nvSpPr>
          <p:cNvPr id="17417" name="Text Box 8"/>
          <p:cNvSpPr txBox="1">
            <a:spLocks noChangeArrowheads="1"/>
          </p:cNvSpPr>
          <p:nvPr/>
        </p:nvSpPr>
        <p:spPr bwMode="auto">
          <a:xfrm>
            <a:off x="1800225" y="5580063"/>
            <a:ext cx="371475" cy="347662"/>
          </a:xfrm>
          <a:prstGeom prst="rect">
            <a:avLst/>
          </a:prstGeom>
          <a:noFill/>
          <a:ln w="9525">
            <a:noFill/>
            <a:round/>
            <a:headEnd/>
            <a:tailEnd/>
          </a:ln>
        </p:spPr>
        <p:txBody>
          <a:bodyPr wrap="none" lIns="90000" tIns="45000" rIns="90000" bIns="45000"/>
          <a:lstStyle/>
          <a:p>
            <a:r>
              <a:rPr lang="en-GB" altLang="ja-JP">
                <a:solidFill>
                  <a:srgbClr val="000000"/>
                </a:solidFill>
                <a:ea typeface="ＭＳ Ｐゴシック" pitchFamily="48" charset="-128"/>
              </a:rPr>
              <a:t>I1</a:t>
            </a:r>
          </a:p>
        </p:txBody>
      </p:sp>
      <p:sp>
        <p:nvSpPr>
          <p:cNvPr id="17418" name="Text Box 9"/>
          <p:cNvSpPr txBox="1">
            <a:spLocks noChangeArrowheads="1"/>
          </p:cNvSpPr>
          <p:nvPr/>
        </p:nvSpPr>
        <p:spPr bwMode="auto">
          <a:xfrm>
            <a:off x="3389313" y="5580063"/>
            <a:ext cx="930275" cy="347662"/>
          </a:xfrm>
          <a:prstGeom prst="rect">
            <a:avLst/>
          </a:prstGeom>
          <a:noFill/>
          <a:ln w="9525">
            <a:noFill/>
            <a:round/>
            <a:headEnd/>
            <a:tailEnd/>
          </a:ln>
        </p:spPr>
        <p:txBody>
          <a:bodyPr wrap="none" lIns="90000" tIns="45000" rIns="90000" bIns="45000"/>
          <a:lstStyle/>
          <a:p>
            <a:pPr>
              <a:tabLst>
                <a:tab pos="723900" algn="l"/>
              </a:tabLst>
            </a:pPr>
            <a:r>
              <a:rPr lang="en-GB" altLang="ja-JP">
                <a:solidFill>
                  <a:srgbClr val="000000"/>
                </a:solidFill>
                <a:ea typeface="ＭＳ Ｐゴシック" pitchFamily="48" charset="-128"/>
              </a:rPr>
              <a:t>E1   E2</a:t>
            </a:r>
          </a:p>
        </p:txBody>
      </p:sp>
      <p:sp>
        <p:nvSpPr>
          <p:cNvPr id="17419" name="Text Box 10"/>
          <p:cNvSpPr txBox="1">
            <a:spLocks noChangeArrowheads="1"/>
          </p:cNvSpPr>
          <p:nvPr/>
        </p:nvSpPr>
        <p:spPr bwMode="auto">
          <a:xfrm>
            <a:off x="5219700" y="5580063"/>
            <a:ext cx="1439863" cy="347662"/>
          </a:xfrm>
          <a:prstGeom prst="rect">
            <a:avLst/>
          </a:prstGeom>
          <a:noFill/>
          <a:ln w="9525">
            <a:noFill/>
            <a:round/>
            <a:headEnd/>
            <a:tailEnd/>
          </a:ln>
        </p:spPr>
        <p:txBody>
          <a:bodyPr lIns="90000" tIns="45000" rIns="90000" bIns="45000"/>
          <a:lstStyle/>
          <a:p>
            <a:pPr algn="ctr">
              <a:tabLst>
                <a:tab pos="723900" algn="l"/>
              </a:tabLst>
            </a:pPr>
            <a:r>
              <a:rPr lang="en-GB" altLang="ja-JP">
                <a:solidFill>
                  <a:srgbClr val="000000"/>
                </a:solidFill>
                <a:ea typeface="ＭＳ Ｐゴシック" pitchFamily="48" charset="-128"/>
              </a:rPr>
              <a:t>C1   C2   C3</a:t>
            </a:r>
          </a:p>
        </p:txBody>
      </p:sp>
      <p:sp>
        <p:nvSpPr>
          <p:cNvPr id="17420" name="Text Box 11"/>
          <p:cNvSpPr txBox="1">
            <a:spLocks noChangeArrowheads="1"/>
          </p:cNvSpPr>
          <p:nvPr/>
        </p:nvSpPr>
        <p:spPr bwMode="auto">
          <a:xfrm>
            <a:off x="7434263" y="5580063"/>
            <a:ext cx="909637" cy="347662"/>
          </a:xfrm>
          <a:prstGeom prst="rect">
            <a:avLst/>
          </a:prstGeom>
          <a:noFill/>
          <a:ln w="9525">
            <a:noFill/>
            <a:round/>
            <a:headEnd/>
            <a:tailEnd/>
          </a:ln>
        </p:spPr>
        <p:txBody>
          <a:bodyPr wrap="none" lIns="90000" tIns="45000" rIns="90000" bIns="45000"/>
          <a:lstStyle/>
          <a:p>
            <a:pPr>
              <a:tabLst>
                <a:tab pos="723900" algn="l"/>
              </a:tabLst>
            </a:pPr>
            <a:r>
              <a:rPr lang="en-GB" altLang="ja-JP">
                <a:solidFill>
                  <a:srgbClr val="000000"/>
                </a:solidFill>
                <a:ea typeface="ＭＳ Ｐゴシック" pitchFamily="48" charset="-128"/>
              </a:rPr>
              <a:t>T1   T2</a:t>
            </a:r>
          </a:p>
        </p:txBody>
      </p:sp>
      <p:sp>
        <p:nvSpPr>
          <p:cNvPr id="17421" name="Text Box 12"/>
          <p:cNvSpPr txBox="1">
            <a:spLocks noChangeArrowheads="1"/>
          </p:cNvSpPr>
          <p:nvPr/>
        </p:nvSpPr>
        <p:spPr bwMode="auto">
          <a:xfrm>
            <a:off x="179388" y="5580063"/>
            <a:ext cx="992187" cy="347662"/>
          </a:xfrm>
          <a:prstGeom prst="rect">
            <a:avLst/>
          </a:prstGeom>
          <a:noFill/>
          <a:ln w="9525">
            <a:noFill/>
            <a:round/>
            <a:headEnd/>
            <a:tailEnd/>
          </a:ln>
        </p:spPr>
        <p:txBody>
          <a:bodyPr wrap="none" lIns="90000" tIns="45000" rIns="90000" bIns="45000"/>
          <a:lstStyle/>
          <a:p>
            <a:pPr>
              <a:tabLst>
                <a:tab pos="723900" algn="l"/>
              </a:tabLst>
            </a:pPr>
            <a:r>
              <a:rPr lang="en-GB" altLang="ja-JP">
                <a:solidFill>
                  <a:srgbClr val="000000"/>
                </a:solidFill>
                <a:ea typeface="ＭＳ Ｐゴシック" pitchFamily="48" charset="-128"/>
              </a:rPr>
              <a:t>iteration</a:t>
            </a:r>
          </a:p>
        </p:txBody>
      </p:sp>
      <p:sp>
        <p:nvSpPr>
          <p:cNvPr id="17422" name="AutoShape 13"/>
          <p:cNvSpPr>
            <a:spLocks noChangeArrowheads="1"/>
          </p:cNvSpPr>
          <p:nvPr/>
        </p:nvSpPr>
        <p:spPr bwMode="auto">
          <a:xfrm>
            <a:off x="2519363" y="5940425"/>
            <a:ext cx="539750" cy="360363"/>
          </a:xfrm>
          <a:prstGeom prst="triangle">
            <a:avLst>
              <a:gd name="adj" fmla="val 50000"/>
            </a:avLst>
          </a:prstGeom>
          <a:solidFill>
            <a:srgbClr val="99CCFF"/>
          </a:solid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17423" name="AutoShape 14"/>
          <p:cNvSpPr>
            <a:spLocks noChangeArrowheads="1"/>
          </p:cNvSpPr>
          <p:nvPr/>
        </p:nvSpPr>
        <p:spPr bwMode="auto">
          <a:xfrm>
            <a:off x="4679950" y="5940425"/>
            <a:ext cx="539750" cy="360363"/>
          </a:xfrm>
          <a:prstGeom prst="triangle">
            <a:avLst>
              <a:gd name="adj" fmla="val 50000"/>
            </a:avLst>
          </a:prstGeom>
          <a:solidFill>
            <a:srgbClr val="99CCFF"/>
          </a:solid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17424" name="AutoShape 15"/>
          <p:cNvSpPr>
            <a:spLocks noChangeArrowheads="1"/>
          </p:cNvSpPr>
          <p:nvPr/>
        </p:nvSpPr>
        <p:spPr bwMode="auto">
          <a:xfrm>
            <a:off x="6732588" y="5903913"/>
            <a:ext cx="539750" cy="360362"/>
          </a:xfrm>
          <a:prstGeom prst="triangle">
            <a:avLst>
              <a:gd name="adj" fmla="val 50000"/>
            </a:avLst>
          </a:prstGeom>
          <a:solidFill>
            <a:srgbClr val="99CCFF"/>
          </a:solid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17425" name="AutoShape 16"/>
          <p:cNvSpPr>
            <a:spLocks noChangeArrowheads="1"/>
          </p:cNvSpPr>
          <p:nvPr/>
        </p:nvSpPr>
        <p:spPr bwMode="auto">
          <a:xfrm>
            <a:off x="8531225" y="5903913"/>
            <a:ext cx="539750" cy="360362"/>
          </a:xfrm>
          <a:prstGeom prst="triangle">
            <a:avLst>
              <a:gd name="adj" fmla="val 50000"/>
            </a:avLst>
          </a:prstGeom>
          <a:solidFill>
            <a:srgbClr val="99CCFF"/>
          </a:solid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17426" name="Text Box 17"/>
          <p:cNvSpPr txBox="1">
            <a:spLocks noChangeArrowheads="1"/>
          </p:cNvSpPr>
          <p:nvPr/>
        </p:nvSpPr>
        <p:spPr bwMode="auto">
          <a:xfrm>
            <a:off x="1982788" y="6391275"/>
            <a:ext cx="1617662" cy="447675"/>
          </a:xfrm>
          <a:prstGeom prst="rect">
            <a:avLst/>
          </a:prstGeom>
          <a:noFill/>
          <a:ln w="9525">
            <a:noFill/>
            <a:round/>
            <a:headEnd/>
            <a:tailEnd/>
          </a:ln>
        </p:spPr>
        <p:txBody>
          <a:bodyPr wrap="none" lIns="90000" tIns="45000" rIns="90000" bIns="45000"/>
          <a:lstStyle/>
          <a:p>
            <a:pPr>
              <a:tabLst>
                <a:tab pos="723900" algn="l"/>
                <a:tab pos="1447800" algn="l"/>
              </a:tabLst>
            </a:pPr>
            <a:r>
              <a:rPr lang="ja-JP" altLang="en-GB" sz="1400">
                <a:solidFill>
                  <a:srgbClr val="000000"/>
                </a:solidFill>
                <a:ea typeface="ＭＳ Ｐゴシック" pitchFamily="48" charset="-128"/>
              </a:rPr>
              <a:t>ライフサイクル目標</a:t>
            </a:r>
          </a:p>
          <a:p>
            <a:pPr>
              <a:tabLst>
                <a:tab pos="723900" algn="l"/>
                <a:tab pos="1447800" algn="l"/>
              </a:tabLst>
            </a:pPr>
            <a:r>
              <a:rPr lang="ja-JP" altLang="en-GB" sz="1400">
                <a:solidFill>
                  <a:srgbClr val="000000"/>
                </a:solidFill>
                <a:ea typeface="ＭＳ Ｐゴシック" pitchFamily="48" charset="-128"/>
              </a:rPr>
              <a:t>のマイルストーン</a:t>
            </a:r>
          </a:p>
        </p:txBody>
      </p:sp>
      <p:sp>
        <p:nvSpPr>
          <p:cNvPr id="17427" name="Text Box 18"/>
          <p:cNvSpPr txBox="1">
            <a:spLocks noChangeArrowheads="1"/>
          </p:cNvSpPr>
          <p:nvPr/>
        </p:nvSpPr>
        <p:spPr bwMode="auto">
          <a:xfrm>
            <a:off x="4214813" y="6391275"/>
            <a:ext cx="1466850" cy="627063"/>
          </a:xfrm>
          <a:prstGeom prst="rect">
            <a:avLst/>
          </a:prstGeom>
          <a:noFill/>
          <a:ln w="9525">
            <a:noFill/>
            <a:round/>
            <a:headEnd/>
            <a:tailEnd/>
          </a:ln>
        </p:spPr>
        <p:txBody>
          <a:bodyPr wrap="none" lIns="90000" tIns="45000" rIns="90000" bIns="45000"/>
          <a:lstStyle/>
          <a:p>
            <a:pPr algn="ctr">
              <a:tabLst>
                <a:tab pos="723900" algn="l"/>
                <a:tab pos="1447800" algn="l"/>
              </a:tabLst>
            </a:pPr>
            <a:r>
              <a:rPr lang="ja-JP" altLang="en-GB" sz="1400">
                <a:solidFill>
                  <a:srgbClr val="000000"/>
                </a:solidFill>
                <a:ea typeface="ＭＳ Ｐゴシック" pitchFamily="48" charset="-128"/>
              </a:rPr>
              <a:t>ライフサイクル</a:t>
            </a:r>
          </a:p>
          <a:p>
            <a:pPr algn="ctr">
              <a:tabLst>
                <a:tab pos="723900" algn="l"/>
                <a:tab pos="1447800" algn="l"/>
              </a:tabLst>
            </a:pPr>
            <a:r>
              <a:rPr lang="ja-JP" altLang="en-GB" sz="1400">
                <a:solidFill>
                  <a:srgbClr val="000000"/>
                </a:solidFill>
                <a:ea typeface="ＭＳ Ｐゴシック" pitchFamily="48" charset="-128"/>
              </a:rPr>
              <a:t>アーキテクチャの</a:t>
            </a:r>
          </a:p>
          <a:p>
            <a:pPr algn="ctr">
              <a:tabLst>
                <a:tab pos="723900" algn="l"/>
                <a:tab pos="1447800" algn="l"/>
              </a:tabLst>
            </a:pPr>
            <a:r>
              <a:rPr lang="ja-JP" altLang="en-GB" sz="1400">
                <a:solidFill>
                  <a:srgbClr val="000000"/>
                </a:solidFill>
                <a:ea typeface="ＭＳ Ｐゴシック" pitchFamily="48" charset="-128"/>
              </a:rPr>
              <a:t>マイルストーン</a:t>
            </a:r>
          </a:p>
        </p:txBody>
      </p:sp>
      <p:sp>
        <p:nvSpPr>
          <p:cNvPr id="17428" name="Text Box 19"/>
          <p:cNvSpPr txBox="1">
            <a:spLocks noChangeArrowheads="1"/>
          </p:cNvSpPr>
          <p:nvPr/>
        </p:nvSpPr>
        <p:spPr bwMode="auto">
          <a:xfrm>
            <a:off x="6119813" y="6391275"/>
            <a:ext cx="1428750" cy="447675"/>
          </a:xfrm>
          <a:prstGeom prst="rect">
            <a:avLst/>
          </a:prstGeom>
          <a:noFill/>
          <a:ln w="9525">
            <a:noFill/>
            <a:round/>
            <a:headEnd/>
            <a:tailEnd/>
          </a:ln>
        </p:spPr>
        <p:txBody>
          <a:bodyPr wrap="none" lIns="90000" tIns="45000" rIns="90000" bIns="45000"/>
          <a:lstStyle/>
          <a:p>
            <a:pPr>
              <a:tabLst>
                <a:tab pos="723900" algn="l"/>
              </a:tabLst>
            </a:pPr>
            <a:r>
              <a:rPr lang="ja-JP" altLang="en-GB" sz="1400">
                <a:solidFill>
                  <a:srgbClr val="000000"/>
                </a:solidFill>
                <a:ea typeface="ＭＳ Ｐゴシック" pitchFamily="48" charset="-128"/>
              </a:rPr>
              <a:t>初期運用能力の</a:t>
            </a:r>
          </a:p>
          <a:p>
            <a:pPr>
              <a:tabLst>
                <a:tab pos="723900" algn="l"/>
              </a:tabLst>
            </a:pPr>
            <a:r>
              <a:rPr lang="ja-JP" altLang="en-GB" sz="1400">
                <a:solidFill>
                  <a:srgbClr val="000000"/>
                </a:solidFill>
                <a:ea typeface="ＭＳ Ｐゴシック" pitchFamily="48" charset="-128"/>
              </a:rPr>
              <a:t>マイルストーン</a:t>
            </a:r>
          </a:p>
        </p:txBody>
      </p:sp>
      <p:sp>
        <p:nvSpPr>
          <p:cNvPr id="17429" name="Text Box 20"/>
          <p:cNvSpPr txBox="1">
            <a:spLocks noChangeArrowheads="1"/>
          </p:cNvSpPr>
          <p:nvPr/>
        </p:nvSpPr>
        <p:spPr bwMode="auto">
          <a:xfrm>
            <a:off x="8135938" y="6392863"/>
            <a:ext cx="1312862" cy="447675"/>
          </a:xfrm>
          <a:prstGeom prst="rect">
            <a:avLst/>
          </a:prstGeom>
          <a:noFill/>
          <a:ln w="9525">
            <a:noFill/>
            <a:round/>
            <a:headEnd/>
            <a:tailEnd/>
          </a:ln>
        </p:spPr>
        <p:txBody>
          <a:bodyPr wrap="none" lIns="90000" tIns="45000" rIns="90000" bIns="45000"/>
          <a:lstStyle/>
          <a:p>
            <a:pPr>
              <a:tabLst>
                <a:tab pos="723900" algn="l"/>
              </a:tabLst>
            </a:pPr>
            <a:r>
              <a:rPr lang="ja-JP" altLang="en-GB" sz="1400">
                <a:solidFill>
                  <a:srgbClr val="000000"/>
                </a:solidFill>
                <a:ea typeface="ＭＳ Ｐゴシック" pitchFamily="48" charset="-128"/>
              </a:rPr>
              <a:t>製品リリースの</a:t>
            </a:r>
          </a:p>
          <a:p>
            <a:pPr>
              <a:tabLst>
                <a:tab pos="723900" algn="l"/>
              </a:tabLst>
            </a:pPr>
            <a:r>
              <a:rPr lang="ja-JP" altLang="en-GB" sz="1400">
                <a:solidFill>
                  <a:srgbClr val="000000"/>
                </a:solidFill>
                <a:ea typeface="ＭＳ Ｐゴシック" pitchFamily="48" charset="-128"/>
              </a:rPr>
              <a:t>マイルストーン</a:t>
            </a:r>
          </a:p>
        </p:txBody>
      </p:sp>
      <p:sp>
        <p:nvSpPr>
          <p:cNvPr id="17430" name="Line 21"/>
          <p:cNvSpPr>
            <a:spLocks noChangeShapeType="1"/>
          </p:cNvSpPr>
          <p:nvPr/>
        </p:nvSpPr>
        <p:spPr bwMode="auto">
          <a:xfrm>
            <a:off x="2519363" y="5040313"/>
            <a:ext cx="588962" cy="1587"/>
          </a:xfrm>
          <a:prstGeom prst="line">
            <a:avLst/>
          </a:prstGeom>
          <a:noFill/>
          <a:ln w="9525">
            <a:solidFill>
              <a:srgbClr val="000000"/>
            </a:solidFill>
            <a:round/>
            <a:headEnd/>
            <a:tailEnd type="triangle" w="med" len="med"/>
          </a:ln>
        </p:spPr>
        <p:txBody>
          <a:bodyPr/>
          <a:lstStyle/>
          <a:p>
            <a:endParaRPr lang="ja-JP" altLang="en-US"/>
          </a:p>
        </p:txBody>
      </p:sp>
      <p:sp>
        <p:nvSpPr>
          <p:cNvPr id="17431" name="Line 22"/>
          <p:cNvSpPr>
            <a:spLocks noChangeShapeType="1"/>
          </p:cNvSpPr>
          <p:nvPr/>
        </p:nvSpPr>
        <p:spPr bwMode="auto">
          <a:xfrm>
            <a:off x="4679950" y="5040313"/>
            <a:ext cx="539750" cy="1587"/>
          </a:xfrm>
          <a:prstGeom prst="line">
            <a:avLst/>
          </a:prstGeom>
          <a:noFill/>
          <a:ln w="9525">
            <a:solidFill>
              <a:srgbClr val="000000"/>
            </a:solidFill>
            <a:round/>
            <a:headEnd/>
            <a:tailEnd type="triangle" w="med" len="med"/>
          </a:ln>
        </p:spPr>
        <p:txBody>
          <a:bodyPr/>
          <a:lstStyle/>
          <a:p>
            <a:endParaRPr lang="ja-JP" altLang="en-US"/>
          </a:p>
        </p:txBody>
      </p:sp>
      <p:sp>
        <p:nvSpPr>
          <p:cNvPr id="17432" name="Line 23"/>
          <p:cNvSpPr>
            <a:spLocks noChangeShapeType="1"/>
          </p:cNvSpPr>
          <p:nvPr/>
        </p:nvSpPr>
        <p:spPr bwMode="auto">
          <a:xfrm>
            <a:off x="6659563" y="5040313"/>
            <a:ext cx="720725" cy="1587"/>
          </a:xfrm>
          <a:prstGeom prst="line">
            <a:avLst/>
          </a:prstGeom>
          <a:noFill/>
          <a:ln w="9525">
            <a:solidFill>
              <a:srgbClr val="000000"/>
            </a:solidFill>
            <a:round/>
            <a:headEnd/>
            <a:tailEnd type="triangle" w="med" len="med"/>
          </a:ln>
        </p:spPr>
        <p:txBody>
          <a:bodyPr/>
          <a:lstStyle/>
          <a:p>
            <a:endParaRPr lang="ja-JP" altLang="en-US"/>
          </a:p>
        </p:txBody>
      </p:sp>
      <p:sp>
        <p:nvSpPr>
          <p:cNvPr id="17433" name="Text Box 24"/>
          <p:cNvSpPr txBox="1">
            <a:spLocks noChangeArrowheads="1"/>
          </p:cNvSpPr>
          <p:nvPr/>
        </p:nvSpPr>
        <p:spPr bwMode="auto">
          <a:xfrm>
            <a:off x="4319588" y="3600450"/>
            <a:ext cx="1697037" cy="576263"/>
          </a:xfrm>
          <a:prstGeom prst="rect">
            <a:avLst/>
          </a:prstGeom>
          <a:noFill/>
          <a:ln w="9525">
            <a:noFill/>
            <a:round/>
            <a:headEnd/>
            <a:tailEnd/>
          </a:ln>
        </p:spPr>
        <p:txBody>
          <a:bodyPr wrap="none" lIns="90000" tIns="45000" rIns="90000" bIns="45000"/>
          <a:lstStyle/>
          <a:p>
            <a:pPr algn="ctr">
              <a:tabLst>
                <a:tab pos="723900" algn="l"/>
                <a:tab pos="1447800" algn="l"/>
              </a:tabLst>
            </a:pPr>
            <a:r>
              <a:rPr lang="ja-JP" altLang="en-GB">
                <a:solidFill>
                  <a:srgbClr val="000000"/>
                </a:solidFill>
                <a:ea typeface="ＭＳ Ｐゴシック" pitchFamily="48" charset="-128"/>
              </a:rPr>
              <a:t>反復のサイクル</a:t>
            </a:r>
          </a:p>
          <a:p>
            <a:pPr algn="ctr">
              <a:tabLst>
                <a:tab pos="723900" algn="l"/>
                <a:tab pos="1447800" algn="l"/>
              </a:tabLst>
            </a:pPr>
            <a:r>
              <a:rPr lang="en-GB" altLang="ja-JP">
                <a:solidFill>
                  <a:srgbClr val="000000"/>
                </a:solidFill>
                <a:ea typeface="ＭＳ Ｐゴシック" pitchFamily="48" charset="-128"/>
              </a:rPr>
              <a:t>Iteration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リスク駆動型</a:t>
            </a:r>
          </a:p>
        </p:txBody>
      </p:sp>
      <p:sp>
        <p:nvSpPr>
          <p:cNvPr id="18435" name="Rectangle 2"/>
          <p:cNvSpPr>
            <a:spLocks noGrp="1" noChangeArrowheads="1"/>
          </p:cNvSpPr>
          <p:nvPr>
            <p:ph type="subTitle" idx="4294967295"/>
          </p:nvPr>
        </p:nvSpPr>
        <p:spPr>
          <a:xfrm>
            <a:off x="503238" y="3529013"/>
            <a:ext cx="4537075" cy="3254375"/>
          </a:xfrm>
        </p:spPr>
        <p:txBody>
          <a:bodyPr anchor="ctr"/>
          <a:lstStyle/>
          <a:p>
            <a:pPr marL="0" indent="0" eaLnBrk="1">
              <a:spcAft>
                <a:spcPct val="0"/>
              </a:spcAft>
              <a:buFont typeface="StarSymbol" charset="0"/>
              <a:buNone/>
              <a:tabLst>
                <a:tab pos="723900" algn="l"/>
                <a:tab pos="1447800" algn="l"/>
                <a:tab pos="2171700" algn="l"/>
                <a:tab pos="2895600" algn="l"/>
                <a:tab pos="3619500" algn="l"/>
                <a:tab pos="4343400" algn="l"/>
              </a:tabLst>
            </a:pPr>
            <a:r>
              <a:rPr lang="ja-JP" altLang="en-GB" sz="2400" smtClean="0">
                <a:ea typeface="ＭＳ Ｐゴシック" pitchFamily="48" charset="-128"/>
              </a:rPr>
              <a:t>リスクの大きなものから積極的に解決していく、リスク駆動型の開発。</a:t>
            </a:r>
          </a:p>
          <a:p>
            <a:pPr marL="0" indent="0" eaLnBrk="1">
              <a:lnSpc>
                <a:spcPct val="140000"/>
              </a:lnSpc>
              <a:spcAft>
                <a:spcPct val="0"/>
              </a:spcAft>
              <a:buFont typeface="StarSymbol" charset="0"/>
              <a:buNone/>
              <a:tabLst>
                <a:tab pos="723900" algn="l"/>
                <a:tab pos="1447800" algn="l"/>
                <a:tab pos="2171700" algn="l"/>
                <a:tab pos="2895600" algn="l"/>
                <a:tab pos="3619500" algn="l"/>
                <a:tab pos="4343400" algn="l"/>
              </a:tabLst>
            </a:pPr>
            <a:r>
              <a:rPr lang="ja-JP" altLang="en-GB" sz="2400" smtClean="0">
                <a:ea typeface="ＭＳ Ｐゴシック" pitchFamily="48" charset="-128"/>
              </a:rPr>
              <a:t>プロジェクトの初期段階で大きなリスクは減少する。</a:t>
            </a:r>
          </a:p>
          <a:p>
            <a:pPr marL="0" indent="0" algn="ctr" eaLnBrk="1">
              <a:spcAft>
                <a:spcPct val="0"/>
              </a:spcAft>
              <a:buFont typeface="StarSymbol" charset="0"/>
              <a:buNone/>
              <a:tabLst>
                <a:tab pos="723900" algn="l"/>
                <a:tab pos="1447800" algn="l"/>
                <a:tab pos="2171700" algn="l"/>
                <a:tab pos="2895600" algn="l"/>
                <a:tab pos="3619500" algn="l"/>
                <a:tab pos="4343400" algn="l"/>
              </a:tabLst>
            </a:pPr>
            <a:endParaRPr lang="en-GB" altLang="ja-JP" sz="2400" smtClean="0">
              <a:ea typeface="ＭＳ Ｐゴシック" pitchFamily="48" charset="-128"/>
            </a:endParaRPr>
          </a:p>
        </p:txBody>
      </p:sp>
      <p:sp>
        <p:nvSpPr>
          <p:cNvPr id="18436" name="Text Box 3"/>
          <p:cNvSpPr txBox="1">
            <a:spLocks noChangeArrowheads="1"/>
          </p:cNvSpPr>
          <p:nvPr/>
        </p:nvSpPr>
        <p:spPr bwMode="auto">
          <a:xfrm>
            <a:off x="1111250" y="2160588"/>
            <a:ext cx="8001000" cy="1116012"/>
          </a:xfrm>
          <a:prstGeom prst="rect">
            <a:avLst/>
          </a:prstGeom>
          <a:noFill/>
          <a:ln w="9525">
            <a:noFill/>
            <a:round/>
            <a:headEnd/>
            <a:tailEnd/>
          </a:ln>
        </p:spPr>
        <p:txBody>
          <a:bodyPr lIns="90000" tIns="45000" rIns="90000" bIns="45000"/>
          <a:lstStyle/>
          <a:p>
            <a:pPr>
              <a:tabLst>
                <a:tab pos="723900" algn="l"/>
                <a:tab pos="1447800" algn="l"/>
                <a:tab pos="2171700" algn="l"/>
                <a:tab pos="2895600" algn="l"/>
                <a:tab pos="3619500" algn="l"/>
                <a:tab pos="4343400" algn="l"/>
                <a:tab pos="5067300" algn="l"/>
                <a:tab pos="5791200" algn="l"/>
                <a:tab pos="6515100" algn="l"/>
                <a:tab pos="7239000" algn="l"/>
              </a:tabLst>
            </a:pPr>
            <a:r>
              <a:rPr lang="ja-JP" altLang="en-GB" sz="1600">
                <a:solidFill>
                  <a:srgbClr val="000000"/>
                </a:solidFill>
                <a:ea typeface="ＭＳ Ｐゴシック" pitchFamily="48" charset="-128"/>
              </a:rPr>
              <a:t>（</a:t>
            </a:r>
            <a:r>
              <a:rPr lang="en-GB" altLang="ja-JP" sz="1600">
                <a:solidFill>
                  <a:srgbClr val="000000"/>
                </a:solidFill>
                <a:ea typeface="ＭＳ Ｐゴシック" pitchFamily="48" charset="-128"/>
              </a:rPr>
              <a:t>1</a:t>
            </a:r>
            <a:r>
              <a:rPr lang="ja-JP" altLang="en-GB" sz="1600">
                <a:solidFill>
                  <a:srgbClr val="000000"/>
                </a:solidFill>
                <a:ea typeface="ＭＳ Ｐゴシック" pitchFamily="48" charset="-128"/>
              </a:rPr>
              <a:t>） 要求リスク  	システムに対する要求に関する誤解など</a:t>
            </a:r>
          </a:p>
          <a:p>
            <a:pPr>
              <a:tabLst>
                <a:tab pos="723900" algn="l"/>
                <a:tab pos="1447800" algn="l"/>
                <a:tab pos="2171700" algn="l"/>
                <a:tab pos="2895600" algn="l"/>
                <a:tab pos="3619500" algn="l"/>
                <a:tab pos="4343400" algn="l"/>
                <a:tab pos="5067300" algn="l"/>
                <a:tab pos="5791200" algn="l"/>
                <a:tab pos="6515100" algn="l"/>
                <a:tab pos="7239000" algn="l"/>
              </a:tabLst>
            </a:pPr>
            <a:r>
              <a:rPr lang="ja-JP" altLang="en-GB" sz="1600">
                <a:solidFill>
                  <a:srgbClr val="000000"/>
                </a:solidFill>
                <a:ea typeface="ＭＳ Ｐゴシック" pitchFamily="48" charset="-128"/>
              </a:rPr>
              <a:t>（</a:t>
            </a:r>
            <a:r>
              <a:rPr lang="en-GB" altLang="ja-JP" sz="1600">
                <a:solidFill>
                  <a:srgbClr val="000000"/>
                </a:solidFill>
                <a:ea typeface="ＭＳ Ｐゴシック" pitchFamily="48" charset="-128"/>
              </a:rPr>
              <a:t>2</a:t>
            </a:r>
            <a:r>
              <a:rPr lang="ja-JP" altLang="en-GB" sz="1600">
                <a:solidFill>
                  <a:srgbClr val="000000"/>
                </a:solidFill>
                <a:ea typeface="ＭＳ Ｐゴシック" pitchFamily="48" charset="-128"/>
              </a:rPr>
              <a:t>） 技術リスク 	安定性、設計技術、運用と干渉、製品サポート、将来性など</a:t>
            </a:r>
          </a:p>
          <a:p>
            <a:pPr>
              <a:tabLst>
                <a:tab pos="723900" algn="l"/>
                <a:tab pos="1447800" algn="l"/>
                <a:tab pos="2171700" algn="l"/>
                <a:tab pos="2895600" algn="l"/>
                <a:tab pos="3619500" algn="l"/>
                <a:tab pos="4343400" algn="l"/>
                <a:tab pos="5067300" algn="l"/>
                <a:tab pos="5791200" algn="l"/>
                <a:tab pos="6515100" algn="l"/>
                <a:tab pos="7239000" algn="l"/>
              </a:tabLst>
            </a:pPr>
            <a:r>
              <a:rPr lang="ja-JP" altLang="en-GB" sz="1600">
                <a:solidFill>
                  <a:srgbClr val="000000"/>
                </a:solidFill>
                <a:ea typeface="ＭＳ Ｐゴシック" pitchFamily="48" charset="-128"/>
              </a:rPr>
              <a:t>（</a:t>
            </a:r>
            <a:r>
              <a:rPr lang="en-GB" altLang="ja-JP" sz="1600">
                <a:solidFill>
                  <a:srgbClr val="000000"/>
                </a:solidFill>
                <a:ea typeface="ＭＳ Ｐゴシック" pitchFamily="48" charset="-128"/>
              </a:rPr>
              <a:t>3</a:t>
            </a:r>
            <a:r>
              <a:rPr lang="ja-JP" altLang="en-GB" sz="1600">
                <a:solidFill>
                  <a:srgbClr val="000000"/>
                </a:solidFill>
                <a:ea typeface="ＭＳ Ｐゴシック" pitchFamily="48" charset="-128"/>
              </a:rPr>
              <a:t>） 要員リスク 	適切な人材の確保や教育、チームワークや適性など</a:t>
            </a:r>
          </a:p>
          <a:p>
            <a:pPr>
              <a:tabLst>
                <a:tab pos="723900" algn="l"/>
                <a:tab pos="1447800" algn="l"/>
                <a:tab pos="2171700" algn="l"/>
                <a:tab pos="2895600" algn="l"/>
                <a:tab pos="3619500" algn="l"/>
                <a:tab pos="4343400" algn="l"/>
                <a:tab pos="5067300" algn="l"/>
                <a:tab pos="5791200" algn="l"/>
                <a:tab pos="6515100" algn="l"/>
                <a:tab pos="7239000" algn="l"/>
              </a:tabLst>
            </a:pPr>
            <a:r>
              <a:rPr lang="ja-JP" altLang="en-GB" sz="1600">
                <a:solidFill>
                  <a:srgbClr val="000000"/>
                </a:solidFill>
                <a:ea typeface="ＭＳ Ｐゴシック" pitchFamily="48" charset="-128"/>
              </a:rPr>
              <a:t>（</a:t>
            </a:r>
            <a:r>
              <a:rPr lang="en-GB" altLang="ja-JP" sz="1600">
                <a:solidFill>
                  <a:srgbClr val="000000"/>
                </a:solidFill>
                <a:ea typeface="ＭＳ Ｐゴシック" pitchFamily="48" charset="-128"/>
              </a:rPr>
              <a:t>4</a:t>
            </a:r>
            <a:r>
              <a:rPr lang="ja-JP" altLang="en-GB" sz="1600">
                <a:solidFill>
                  <a:srgbClr val="000000"/>
                </a:solidFill>
                <a:ea typeface="ＭＳ Ｐゴシック" pitchFamily="48" charset="-128"/>
              </a:rPr>
              <a:t>） 政治リスク 	プロジェクトの利害関係者の圧力や対立からの干渉など</a:t>
            </a:r>
          </a:p>
        </p:txBody>
      </p:sp>
      <p:sp>
        <p:nvSpPr>
          <p:cNvPr id="18437" name="Text Box 4"/>
          <p:cNvSpPr txBox="1">
            <a:spLocks noChangeArrowheads="1"/>
          </p:cNvSpPr>
          <p:nvPr/>
        </p:nvSpPr>
        <p:spPr bwMode="auto">
          <a:xfrm>
            <a:off x="4152900" y="1800225"/>
            <a:ext cx="1427163" cy="319088"/>
          </a:xfrm>
          <a:prstGeom prst="rect">
            <a:avLst/>
          </a:prstGeom>
          <a:noFill/>
          <a:ln w="9525">
            <a:noFill/>
            <a:round/>
            <a:headEnd/>
            <a:tailEnd/>
          </a:ln>
        </p:spPr>
        <p:txBody>
          <a:bodyPr wrap="none" lIns="90000" tIns="45000" rIns="90000" bIns="45000"/>
          <a:lstStyle/>
          <a:p>
            <a:pPr>
              <a:tabLst>
                <a:tab pos="723900" algn="l"/>
              </a:tabLst>
            </a:pPr>
            <a:r>
              <a:rPr lang="ja-JP" altLang="en-GB">
                <a:solidFill>
                  <a:srgbClr val="000000"/>
                </a:solidFill>
                <a:ea typeface="ＭＳ Ｐゴシック" pitchFamily="48" charset="-128"/>
              </a:rPr>
              <a:t>リスクの種類</a:t>
            </a:r>
          </a:p>
        </p:txBody>
      </p:sp>
      <p:sp>
        <p:nvSpPr>
          <p:cNvPr id="18438" name="AutoShape 5"/>
          <p:cNvSpPr>
            <a:spLocks noChangeArrowheads="1"/>
          </p:cNvSpPr>
          <p:nvPr/>
        </p:nvSpPr>
        <p:spPr bwMode="auto">
          <a:xfrm>
            <a:off x="5219700" y="3600450"/>
            <a:ext cx="4319588" cy="3060700"/>
          </a:xfrm>
          <a:prstGeom prst="roundRect">
            <a:avLst>
              <a:gd name="adj" fmla="val 51"/>
            </a:avLst>
          </a:prstGeom>
          <a:solidFill>
            <a:srgbClr val="99CCFF"/>
          </a:solid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18439" name="Line 6"/>
          <p:cNvSpPr>
            <a:spLocks noChangeShapeType="1"/>
          </p:cNvSpPr>
          <p:nvPr/>
        </p:nvSpPr>
        <p:spPr bwMode="auto">
          <a:xfrm flipV="1">
            <a:off x="5580063" y="3959225"/>
            <a:ext cx="1587" cy="2343150"/>
          </a:xfrm>
          <a:prstGeom prst="line">
            <a:avLst/>
          </a:prstGeom>
          <a:noFill/>
          <a:ln w="9525">
            <a:solidFill>
              <a:srgbClr val="000000"/>
            </a:solidFill>
            <a:round/>
            <a:headEnd/>
            <a:tailEnd type="triangle" w="med" len="med"/>
          </a:ln>
        </p:spPr>
        <p:txBody>
          <a:bodyPr/>
          <a:lstStyle/>
          <a:p>
            <a:endParaRPr lang="ja-JP" altLang="en-US"/>
          </a:p>
        </p:txBody>
      </p:sp>
      <p:sp>
        <p:nvSpPr>
          <p:cNvPr id="18440" name="Line 7"/>
          <p:cNvSpPr>
            <a:spLocks noChangeShapeType="1"/>
          </p:cNvSpPr>
          <p:nvPr/>
        </p:nvSpPr>
        <p:spPr bwMode="auto">
          <a:xfrm>
            <a:off x="5580063" y="6300788"/>
            <a:ext cx="3600450" cy="1587"/>
          </a:xfrm>
          <a:prstGeom prst="line">
            <a:avLst/>
          </a:prstGeom>
          <a:noFill/>
          <a:ln w="9525">
            <a:solidFill>
              <a:srgbClr val="000000"/>
            </a:solidFill>
            <a:round/>
            <a:headEnd/>
            <a:tailEnd type="triangle" w="med" len="med"/>
          </a:ln>
        </p:spPr>
        <p:txBody>
          <a:bodyPr/>
          <a:lstStyle/>
          <a:p>
            <a:endParaRPr lang="ja-JP" altLang="en-US"/>
          </a:p>
        </p:txBody>
      </p:sp>
      <p:sp>
        <p:nvSpPr>
          <p:cNvPr id="18441" name="Freeform 8"/>
          <p:cNvSpPr>
            <a:spLocks noChangeArrowheads="1"/>
          </p:cNvSpPr>
          <p:nvPr/>
        </p:nvSpPr>
        <p:spPr bwMode="auto">
          <a:xfrm>
            <a:off x="5580063" y="4319588"/>
            <a:ext cx="3421062" cy="1979612"/>
          </a:xfrm>
          <a:custGeom>
            <a:avLst/>
            <a:gdLst>
              <a:gd name="T0" fmla="*/ 0 w 9501"/>
              <a:gd name="T1" fmla="*/ 0 h 5501"/>
              <a:gd name="T2" fmla="*/ 540111 w 9501"/>
              <a:gd name="T3" fmla="*/ 719728 h 5501"/>
              <a:gd name="T4" fmla="*/ 720148 w 9501"/>
              <a:gd name="T5" fmla="*/ 1259524 h 5501"/>
              <a:gd name="T6" fmla="*/ 1080222 w 9501"/>
              <a:gd name="T7" fmla="*/ 1619388 h 5501"/>
              <a:gd name="T8" fmla="*/ 1800369 w 9501"/>
              <a:gd name="T9" fmla="*/ 1799320 h 5501"/>
              <a:gd name="T10" fmla="*/ 3420702 w 9501"/>
              <a:gd name="T11" fmla="*/ 1979252 h 5501"/>
              <a:gd name="T12" fmla="*/ 2340480 w 9501"/>
              <a:gd name="T13" fmla="*/ 1979252 h 5501"/>
              <a:gd name="T14" fmla="*/ 0 60000 65536"/>
              <a:gd name="T15" fmla="*/ 0 60000 65536"/>
              <a:gd name="T16" fmla="*/ 0 60000 65536"/>
              <a:gd name="T17" fmla="*/ 0 60000 65536"/>
              <a:gd name="T18" fmla="*/ 0 60000 65536"/>
              <a:gd name="T19" fmla="*/ 0 60000 65536"/>
              <a:gd name="T20" fmla="*/ 0 60000 65536"/>
              <a:gd name="T21" fmla="*/ 0 w 9501"/>
              <a:gd name="T22" fmla="*/ 0 h 5501"/>
              <a:gd name="T23" fmla="*/ 9501 w 9501"/>
              <a:gd name="T24" fmla="*/ 5501 h 55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01" h="5501">
                <a:moveTo>
                  <a:pt x="0" y="0"/>
                </a:moveTo>
                <a:cubicBezTo>
                  <a:pt x="1000" y="0"/>
                  <a:pt x="1500" y="2000"/>
                  <a:pt x="1500" y="2000"/>
                </a:cubicBezTo>
                <a:cubicBezTo>
                  <a:pt x="1500" y="2000"/>
                  <a:pt x="2000" y="3500"/>
                  <a:pt x="2000" y="3500"/>
                </a:cubicBezTo>
                <a:cubicBezTo>
                  <a:pt x="2000" y="3500"/>
                  <a:pt x="3000" y="4500"/>
                  <a:pt x="3000" y="4500"/>
                </a:cubicBezTo>
                <a:cubicBezTo>
                  <a:pt x="3000" y="4500"/>
                  <a:pt x="4500" y="5000"/>
                  <a:pt x="5000" y="5000"/>
                </a:cubicBezTo>
                <a:cubicBezTo>
                  <a:pt x="5500" y="5000"/>
                  <a:pt x="6500" y="5500"/>
                  <a:pt x="9500" y="5500"/>
                </a:cubicBezTo>
                <a:lnTo>
                  <a:pt x="6500" y="5500"/>
                </a:ln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18442" name="Freeform 9"/>
          <p:cNvSpPr>
            <a:spLocks noChangeArrowheads="1"/>
          </p:cNvSpPr>
          <p:nvPr/>
        </p:nvSpPr>
        <p:spPr bwMode="auto">
          <a:xfrm>
            <a:off x="5580063" y="4319588"/>
            <a:ext cx="3240087" cy="1979612"/>
          </a:xfrm>
          <a:custGeom>
            <a:avLst/>
            <a:gdLst>
              <a:gd name="T0" fmla="*/ 0 w 9001"/>
              <a:gd name="T1" fmla="*/ 0 h 5501"/>
              <a:gd name="T2" fmla="*/ 1799848 w 9001"/>
              <a:gd name="T3" fmla="*/ 179932 h 5501"/>
              <a:gd name="T4" fmla="*/ 2159818 w 9001"/>
              <a:gd name="T5" fmla="*/ 719728 h 5501"/>
              <a:gd name="T6" fmla="*/ 2519787 w 9001"/>
              <a:gd name="T7" fmla="*/ 1439456 h 5501"/>
              <a:gd name="T8" fmla="*/ 2879757 w 9001"/>
              <a:gd name="T9" fmla="*/ 1799320 h 5501"/>
              <a:gd name="T10" fmla="*/ 3239727 w 9001"/>
              <a:gd name="T11" fmla="*/ 1979252 h 5501"/>
              <a:gd name="T12" fmla="*/ 0 60000 65536"/>
              <a:gd name="T13" fmla="*/ 0 60000 65536"/>
              <a:gd name="T14" fmla="*/ 0 60000 65536"/>
              <a:gd name="T15" fmla="*/ 0 60000 65536"/>
              <a:gd name="T16" fmla="*/ 0 60000 65536"/>
              <a:gd name="T17" fmla="*/ 0 60000 65536"/>
              <a:gd name="T18" fmla="*/ 0 w 9001"/>
              <a:gd name="T19" fmla="*/ 0 h 5501"/>
              <a:gd name="T20" fmla="*/ 9001 w 9001"/>
              <a:gd name="T21" fmla="*/ 5501 h 5501"/>
            </a:gdLst>
            <a:ahLst/>
            <a:cxnLst>
              <a:cxn ang="T12">
                <a:pos x="T0" y="T1"/>
              </a:cxn>
              <a:cxn ang="T13">
                <a:pos x="T2" y="T3"/>
              </a:cxn>
              <a:cxn ang="T14">
                <a:pos x="T4" y="T5"/>
              </a:cxn>
              <a:cxn ang="T15">
                <a:pos x="T6" y="T7"/>
              </a:cxn>
              <a:cxn ang="T16">
                <a:pos x="T8" y="T9"/>
              </a:cxn>
              <a:cxn ang="T17">
                <a:pos x="T10" y="T11"/>
              </a:cxn>
            </a:cxnLst>
            <a:rect l="T18" t="T19" r="T20" b="T21"/>
            <a:pathLst>
              <a:path w="9001" h="5501">
                <a:moveTo>
                  <a:pt x="0" y="0"/>
                </a:moveTo>
                <a:cubicBezTo>
                  <a:pt x="4000" y="0"/>
                  <a:pt x="4000" y="0"/>
                  <a:pt x="5000" y="500"/>
                </a:cubicBezTo>
                <a:cubicBezTo>
                  <a:pt x="6000" y="1000"/>
                  <a:pt x="6000" y="2000"/>
                  <a:pt x="6000" y="2000"/>
                </a:cubicBezTo>
                <a:cubicBezTo>
                  <a:pt x="6000" y="2000"/>
                  <a:pt x="6500" y="3500"/>
                  <a:pt x="7000" y="4000"/>
                </a:cubicBezTo>
                <a:cubicBezTo>
                  <a:pt x="7500" y="4500"/>
                  <a:pt x="7500" y="4500"/>
                  <a:pt x="8000" y="5000"/>
                </a:cubicBezTo>
                <a:cubicBezTo>
                  <a:pt x="8353" y="5353"/>
                  <a:pt x="9000" y="5500"/>
                  <a:pt x="9000" y="55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18443" name="Text Box 10"/>
          <p:cNvSpPr txBox="1">
            <a:spLocks noChangeArrowheads="1"/>
          </p:cNvSpPr>
          <p:nvPr/>
        </p:nvSpPr>
        <p:spPr bwMode="auto">
          <a:xfrm>
            <a:off x="5507038" y="5759450"/>
            <a:ext cx="1154112" cy="269875"/>
          </a:xfrm>
          <a:prstGeom prst="rect">
            <a:avLst/>
          </a:prstGeom>
          <a:noFill/>
          <a:ln w="9525">
            <a:noFill/>
            <a:round/>
            <a:headEnd/>
            <a:tailEnd/>
          </a:ln>
        </p:spPr>
        <p:txBody>
          <a:bodyPr wrap="none" lIns="90000" tIns="45000" rIns="90000" bIns="45000"/>
          <a:lstStyle/>
          <a:p>
            <a:pPr>
              <a:tabLst>
                <a:tab pos="723900" algn="l"/>
              </a:tabLst>
            </a:pPr>
            <a:r>
              <a:rPr lang="ja-JP" altLang="en-GB" sz="1400">
                <a:solidFill>
                  <a:srgbClr val="000000"/>
                </a:solidFill>
                <a:ea typeface="ＭＳ Ｐゴシック" pitchFamily="48" charset="-128"/>
              </a:rPr>
              <a:t>リスク駆動型</a:t>
            </a:r>
          </a:p>
        </p:txBody>
      </p:sp>
      <p:sp>
        <p:nvSpPr>
          <p:cNvPr id="18444" name="Text Box 11"/>
          <p:cNvSpPr txBox="1">
            <a:spLocks noChangeArrowheads="1"/>
          </p:cNvSpPr>
          <p:nvPr/>
        </p:nvSpPr>
        <p:spPr bwMode="auto">
          <a:xfrm>
            <a:off x="7920038" y="5400675"/>
            <a:ext cx="1066800" cy="290513"/>
          </a:xfrm>
          <a:prstGeom prst="rect">
            <a:avLst/>
          </a:prstGeom>
          <a:noFill/>
          <a:ln w="9525">
            <a:noFill/>
            <a:round/>
            <a:headEnd/>
            <a:tailEnd/>
          </a:ln>
        </p:spPr>
        <p:txBody>
          <a:bodyPr wrap="none" lIns="90000" tIns="45000" rIns="90000" bIns="45000"/>
          <a:lstStyle/>
          <a:p>
            <a:pPr>
              <a:tabLst>
                <a:tab pos="723900" algn="l"/>
              </a:tabLst>
            </a:pPr>
            <a:r>
              <a:rPr lang="en-GB" altLang="ja-JP" sz="1400">
                <a:solidFill>
                  <a:srgbClr val="000000"/>
                </a:solidFill>
                <a:ea typeface="ＭＳ Ｐゴシック" pitchFamily="48" charset="-128"/>
              </a:rPr>
              <a:t>Waterfall</a:t>
            </a:r>
            <a:r>
              <a:rPr lang="ja-JP" altLang="en-GB" sz="1400">
                <a:solidFill>
                  <a:srgbClr val="000000"/>
                </a:solidFill>
                <a:ea typeface="ＭＳ Ｐゴシック" pitchFamily="48" charset="-128"/>
              </a:rPr>
              <a:t>型</a:t>
            </a:r>
          </a:p>
        </p:txBody>
      </p:sp>
      <p:sp>
        <p:nvSpPr>
          <p:cNvPr id="18445" name="Text Box 12"/>
          <p:cNvSpPr txBox="1">
            <a:spLocks noChangeArrowheads="1"/>
          </p:cNvSpPr>
          <p:nvPr/>
        </p:nvSpPr>
        <p:spPr bwMode="auto">
          <a:xfrm>
            <a:off x="5219700" y="3695700"/>
            <a:ext cx="741363" cy="319088"/>
          </a:xfrm>
          <a:prstGeom prst="rect">
            <a:avLst/>
          </a:prstGeom>
          <a:noFill/>
          <a:ln w="9525">
            <a:noFill/>
            <a:round/>
            <a:headEnd/>
            <a:tailEnd/>
          </a:ln>
        </p:spPr>
        <p:txBody>
          <a:bodyPr wrap="none" lIns="90000" tIns="45000" rIns="90000" bIns="45000"/>
          <a:lstStyle/>
          <a:p>
            <a:pPr>
              <a:tabLst>
                <a:tab pos="723900" algn="l"/>
              </a:tabLst>
            </a:pPr>
            <a:r>
              <a:rPr lang="ja-JP" altLang="en-GB">
                <a:solidFill>
                  <a:srgbClr val="000000"/>
                </a:solidFill>
                <a:ea typeface="ＭＳ Ｐゴシック" pitchFamily="48" charset="-128"/>
              </a:rPr>
              <a:t>リスク</a:t>
            </a:r>
          </a:p>
        </p:txBody>
      </p:sp>
      <p:sp>
        <p:nvSpPr>
          <p:cNvPr id="18446" name="Text Box 13"/>
          <p:cNvSpPr txBox="1">
            <a:spLocks noChangeArrowheads="1"/>
          </p:cNvSpPr>
          <p:nvPr/>
        </p:nvSpPr>
        <p:spPr bwMode="auto">
          <a:xfrm>
            <a:off x="7091363" y="6300788"/>
            <a:ext cx="638175" cy="319087"/>
          </a:xfrm>
          <a:prstGeom prst="rect">
            <a:avLst/>
          </a:prstGeom>
          <a:noFill/>
          <a:ln w="9525">
            <a:noFill/>
            <a:round/>
            <a:headEnd/>
            <a:tailEnd/>
          </a:ln>
        </p:spPr>
        <p:txBody>
          <a:bodyPr wrap="none" lIns="90000" tIns="45000" rIns="90000" bIns="45000"/>
          <a:lstStyle/>
          <a:p>
            <a:r>
              <a:rPr lang="ja-JP" altLang="en-GB">
                <a:solidFill>
                  <a:srgbClr val="000000"/>
                </a:solidFill>
                <a:ea typeface="ＭＳ Ｐゴシック" pitchFamily="48" charset="-128"/>
              </a:rPr>
              <a:t>時間</a:t>
            </a:r>
          </a:p>
        </p:txBody>
      </p:sp>
      <p:sp>
        <p:nvSpPr>
          <p:cNvPr id="18447" name="AutoShape 14"/>
          <p:cNvSpPr>
            <a:spLocks noChangeArrowheads="1"/>
          </p:cNvSpPr>
          <p:nvPr/>
        </p:nvSpPr>
        <p:spPr bwMode="auto">
          <a:xfrm>
            <a:off x="7740650" y="3779838"/>
            <a:ext cx="1620838" cy="720725"/>
          </a:xfrm>
          <a:prstGeom prst="wedgeRoundRectCallout">
            <a:avLst>
              <a:gd name="adj1" fmla="val -51352"/>
              <a:gd name="adj2" fmla="val 78435"/>
              <a:gd name="adj3" fmla="val 16667"/>
            </a:avLst>
          </a:prstGeom>
          <a:solidFill>
            <a:srgbClr val="99CCFF"/>
          </a:solidFill>
          <a:ln w="9525">
            <a:solidFill>
              <a:srgbClr val="000000"/>
            </a:solidFill>
            <a:round/>
            <a:headEnd/>
            <a:tailEnd/>
          </a:ln>
        </p:spPr>
        <p:txBody>
          <a:bodyPr lIns="90000" tIns="45000" rIns="90000" bIns="45000" anchor="ctr"/>
          <a:lstStyle/>
          <a:p>
            <a:pPr algn="ctr">
              <a:tabLst>
                <a:tab pos="723900" algn="l"/>
                <a:tab pos="1447800" algn="l"/>
              </a:tabLst>
            </a:pPr>
            <a:r>
              <a:rPr lang="ja-JP" altLang="en-GB" sz="1200">
                <a:solidFill>
                  <a:srgbClr val="000000"/>
                </a:solidFill>
                <a:ea typeface="ＭＳ Ｐゴシック" pitchFamily="48" charset="-128"/>
              </a:rPr>
              <a:t>結合が終わりテストに入った時点で急激にリスクが減る</a:t>
            </a:r>
          </a:p>
        </p:txBody>
      </p:sp>
      <p:sp>
        <p:nvSpPr>
          <p:cNvPr id="18448" name="AutoShape 15"/>
          <p:cNvSpPr>
            <a:spLocks noChangeArrowheads="1"/>
          </p:cNvSpPr>
          <p:nvPr/>
        </p:nvSpPr>
        <p:spPr bwMode="auto">
          <a:xfrm>
            <a:off x="6480175" y="4679950"/>
            <a:ext cx="900113" cy="539750"/>
          </a:xfrm>
          <a:prstGeom prst="wedgeRoundRectCallout">
            <a:avLst>
              <a:gd name="adj1" fmla="val -70750"/>
              <a:gd name="adj2" fmla="val 79713"/>
              <a:gd name="adj3" fmla="val 16667"/>
            </a:avLst>
          </a:prstGeom>
          <a:solidFill>
            <a:srgbClr val="99CCFF"/>
          </a:solidFill>
          <a:ln w="9525">
            <a:solidFill>
              <a:srgbClr val="000000"/>
            </a:solidFill>
            <a:round/>
            <a:headEnd/>
            <a:tailEnd/>
          </a:ln>
        </p:spPr>
        <p:txBody>
          <a:bodyPr lIns="90000" tIns="45000" rIns="90000" bIns="45000" anchor="ctr"/>
          <a:lstStyle/>
          <a:p>
            <a:pPr algn="ctr">
              <a:tabLst>
                <a:tab pos="723900" algn="l"/>
              </a:tabLst>
            </a:pPr>
            <a:r>
              <a:rPr lang="ja-JP" altLang="en-GB" sz="1100">
                <a:solidFill>
                  <a:srgbClr val="000000"/>
                </a:solidFill>
                <a:ea typeface="ＭＳ Ｐゴシック" pitchFamily="48" charset="-128"/>
              </a:rPr>
              <a:t>初期段階でリスクが減る</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アスペクト指向とは</a:t>
            </a:r>
          </a:p>
        </p:txBody>
      </p:sp>
      <p:sp>
        <p:nvSpPr>
          <p:cNvPr id="19459"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オブジェクト指向に取って代わるものではない</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オブジェクト指向で表現しにくいものを実現</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ユースケースとの相性は良い</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言語レベルでのサポートはこれから</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アスペクト指向でできること</a:t>
            </a:r>
          </a:p>
        </p:txBody>
      </p:sp>
      <p:sp>
        <p:nvSpPr>
          <p:cNvPr id="20483" name="Rectangle 2"/>
          <p:cNvSpPr>
            <a:spLocks noGrp="1" noChangeArrowheads="1"/>
          </p:cNvSpPr>
          <p:nvPr>
            <p:ph type="subTitle" idx="4294967295"/>
          </p:nvPr>
        </p:nvSpPr>
        <p:spPr>
          <a:xfrm>
            <a:off x="503238" y="1730380"/>
            <a:ext cx="9072562" cy="540704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すべてのコンポーネント、クラス、メソッドに、</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横断的に作用する機能を実現する。</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SzPct val="100000"/>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セキュリティ管理</a:t>
            </a:r>
          </a:p>
          <a:p>
            <a:pPr marL="0" indent="0" algn="ctr" eaLnBrk="1">
              <a:spcAft>
                <a:spcPct val="0"/>
              </a:spcAft>
              <a:buSzPct val="100000"/>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ログ機能</a:t>
            </a:r>
          </a:p>
          <a:p>
            <a:pPr marL="0" indent="0" algn="ctr" eaLnBrk="1">
              <a:spcAft>
                <a:spcPct val="0"/>
              </a:spcAft>
              <a:buSzPct val="100000"/>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メモリ管理</a:t>
            </a:r>
          </a:p>
          <a:p>
            <a:pPr marL="0" indent="0" algn="ctr" eaLnBrk="1">
              <a:spcAft>
                <a:spcPct val="0"/>
              </a:spcAft>
              <a:buSzPct val="100000"/>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ファイル操作の最適化</a:t>
            </a:r>
          </a:p>
          <a:p>
            <a:pPr marL="0" indent="0" algn="ctr" eaLnBrk="1">
              <a:spcAft>
                <a:spcPct val="0"/>
              </a:spcAft>
              <a:buSzPct val="100000"/>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例外処理</a:t>
            </a:r>
          </a:p>
          <a:p>
            <a:pPr marL="0" indent="0" algn="ctr" eaLnBrk="1">
              <a:spcAft>
                <a:spcPct val="0"/>
              </a:spcAft>
              <a:buSzPct val="100000"/>
              <a:buFont typeface="Wingdings"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広範囲にわたる横断的な拡張</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など</a:t>
            </a:r>
            <a:r>
              <a:rPr lang="ja-JP" altLang="en-GB" smtClean="0">
                <a:ea typeface="ＭＳ Ｐゴシック" pitchFamily="48" charset="-128"/>
              </a:rPr>
              <a:t>を</a:t>
            </a:r>
            <a:r>
              <a:rPr lang="ja-JP" altLang="en-US" smtClean="0">
                <a:ea typeface="ＭＳ Ｐゴシック" pitchFamily="48" charset="-128"/>
              </a:rPr>
              <a:t>抽象化して設計</a:t>
            </a:r>
            <a:r>
              <a:rPr lang="ja-JP" altLang="en-GB" smtClean="0">
                <a:ea typeface="ＭＳ Ｐゴシック" pitchFamily="48" charset="-128"/>
              </a:rPr>
              <a:t>できます</a:t>
            </a:r>
            <a:r>
              <a:rPr lang="ja-JP" altLang="en-GB" smtClean="0">
                <a:ea typeface="ＭＳ Ｐゴシック" pitchFamily="48" charset="-128"/>
              </a:rPr>
              <a:t>。</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なぜＵＭＬが作られたのか</a:t>
            </a:r>
          </a:p>
        </p:txBody>
      </p:sp>
      <p:sp>
        <p:nvSpPr>
          <p:cNvPr id="3075"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UML</a:t>
            </a:r>
            <a:r>
              <a:rPr lang="ja-JP" altLang="en-GB" smtClean="0">
                <a:ea typeface="ＭＳ Ｐゴシック" pitchFamily="48" charset="-128"/>
              </a:rPr>
              <a:t>が作られた経緯をおさらいします。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UML</a:t>
            </a:r>
            <a:r>
              <a:rPr lang="ja-JP" altLang="en-GB" smtClean="0">
                <a:ea typeface="ＭＳ Ｐゴシック" pitchFamily="48" charset="-128"/>
              </a:rPr>
              <a:t>を活用するにあたり、</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なぜ</a:t>
            </a:r>
            <a:r>
              <a:rPr lang="en-GB" altLang="ja-JP" smtClean="0">
                <a:ea typeface="ＭＳ Ｐゴシック" pitchFamily="48" charset="-128"/>
              </a:rPr>
              <a:t>UML</a:t>
            </a:r>
            <a:r>
              <a:rPr lang="ja-JP" altLang="en-GB" smtClean="0">
                <a:ea typeface="ＭＳ Ｐゴシック" pitchFamily="48" charset="-128"/>
              </a:rPr>
              <a:t>が必要になったかを知り、</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UML</a:t>
            </a:r>
            <a:r>
              <a:rPr lang="ja-JP" altLang="en-GB" smtClean="0">
                <a:ea typeface="ＭＳ Ｐゴシック" pitchFamily="48" charset="-128"/>
              </a:rPr>
              <a:t>を使う理由を理解しましょう。</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ユースケース駆動</a:t>
            </a:r>
          </a:p>
        </p:txBody>
      </p:sp>
      <p:sp>
        <p:nvSpPr>
          <p:cNvPr id="21507"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要求仕様や実装方法など、</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さまざまな問題を</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ユースケースを使って分析します。</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ユースケース分析</a:t>
            </a:r>
          </a:p>
        </p:txBody>
      </p:sp>
      <p:sp>
        <p:nvSpPr>
          <p:cNvPr id="22531"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最初に、必要最小限なデザインを行います。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(Minimal design)</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それに基づき、基本的なフローを作成します。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たとえば、</a:t>
            </a:r>
            <a:r>
              <a:rPr lang="en-GB" altLang="ja-JP" smtClean="0">
                <a:ea typeface="ＭＳ Ｐゴシック" pitchFamily="48" charset="-128"/>
              </a:rPr>
              <a:t>Web</a:t>
            </a:r>
            <a:r>
              <a:rPr lang="ja-JP" altLang="en-GB" smtClean="0">
                <a:ea typeface="ＭＳ Ｐゴシック" pitchFamily="48" charset="-128"/>
              </a:rPr>
              <a:t>での音楽データ配信サービスを</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例に考えて見ます。</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503238" y="301625"/>
            <a:ext cx="9072562" cy="1263650"/>
          </a:xfrm>
          <a:prstGeom prst="rect">
            <a:avLst/>
          </a:prstGeom>
          <a:noFill/>
          <a:ln w="9525">
            <a:noFill/>
            <a:round/>
            <a:headEnd/>
            <a:tailEnd/>
          </a:ln>
        </p:spPr>
        <p:txBody>
          <a:bodyPr lIns="0" tIns="0" rIns="0" bIns="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4000" b="1">
                <a:ln w="11430"/>
                <a:solidFill>
                  <a:srgbClr val="FFC000"/>
                </a:solidFill>
                <a:effectLst>
                  <a:outerShdw blurRad="50800" dist="39000" dir="5460000" algn="tl">
                    <a:srgbClr val="000000">
                      <a:alpha val="38000"/>
                    </a:srgbClr>
                  </a:outerShdw>
                </a:effectLst>
                <a:ea typeface="ＭＳ Ｐゴシック" pitchFamily="48" charset="-128"/>
              </a:rPr>
              <a:t>音楽配信システムのユースケース分析</a:t>
            </a:r>
          </a:p>
        </p:txBody>
      </p:sp>
      <p:grpSp>
        <p:nvGrpSpPr>
          <p:cNvPr id="23555" name="Group 2"/>
          <p:cNvGrpSpPr>
            <a:grpSpLocks/>
          </p:cNvGrpSpPr>
          <p:nvPr/>
        </p:nvGrpSpPr>
        <p:grpSpPr bwMode="auto">
          <a:xfrm>
            <a:off x="1608138" y="2160588"/>
            <a:ext cx="358775" cy="898525"/>
            <a:chOff x="1013" y="1361"/>
            <a:chExt cx="226" cy="566"/>
          </a:xfrm>
        </p:grpSpPr>
        <p:sp>
          <p:nvSpPr>
            <p:cNvPr id="23574" name="Freeform 3"/>
            <p:cNvSpPr>
              <a:spLocks noChangeArrowheads="1"/>
            </p:cNvSpPr>
            <p:nvPr/>
          </p:nvSpPr>
          <p:spPr bwMode="auto">
            <a:xfrm>
              <a:off x="1013" y="1474"/>
              <a:ext cx="114" cy="114"/>
            </a:xfrm>
            <a:custGeom>
              <a:avLst/>
              <a:gdLst>
                <a:gd name="T0" fmla="*/ 114 w 501"/>
                <a:gd name="T1" fmla="*/ 114 h 501"/>
                <a:gd name="T2" fmla="*/ 0 w 501"/>
                <a:gd name="T3" fmla="*/ 0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500"/>
                  </a:moveTo>
                  <a:cubicBezTo>
                    <a:pt x="224" y="500"/>
                    <a:pt x="0" y="276"/>
                    <a:pt x="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75" name="Freeform 4"/>
            <p:cNvSpPr>
              <a:spLocks noChangeArrowheads="1"/>
            </p:cNvSpPr>
            <p:nvPr/>
          </p:nvSpPr>
          <p:spPr bwMode="auto">
            <a:xfrm>
              <a:off x="1013" y="1361"/>
              <a:ext cx="114" cy="114"/>
            </a:xfrm>
            <a:custGeom>
              <a:avLst/>
              <a:gdLst>
                <a:gd name="T0" fmla="*/ 0 w 501"/>
                <a:gd name="T1" fmla="*/ 114 h 501"/>
                <a:gd name="T2" fmla="*/ 114 w 501"/>
                <a:gd name="T3" fmla="*/ 0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0" y="500"/>
                  </a:moveTo>
                  <a:cubicBezTo>
                    <a:pt x="0" y="224"/>
                    <a:pt x="224" y="0"/>
                    <a:pt x="50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76" name="Freeform 5"/>
            <p:cNvSpPr>
              <a:spLocks noChangeArrowheads="1"/>
            </p:cNvSpPr>
            <p:nvPr/>
          </p:nvSpPr>
          <p:spPr bwMode="auto">
            <a:xfrm>
              <a:off x="1126" y="1361"/>
              <a:ext cx="114" cy="114"/>
            </a:xfrm>
            <a:custGeom>
              <a:avLst/>
              <a:gdLst>
                <a:gd name="T0" fmla="*/ 0 w 501"/>
                <a:gd name="T1" fmla="*/ 0 h 501"/>
                <a:gd name="T2" fmla="*/ 114 w 501"/>
                <a:gd name="T3" fmla="*/ 114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0" y="0"/>
                  </a:moveTo>
                  <a:cubicBezTo>
                    <a:pt x="276" y="0"/>
                    <a:pt x="500" y="224"/>
                    <a:pt x="500" y="5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77" name="Freeform 6"/>
            <p:cNvSpPr>
              <a:spLocks noChangeArrowheads="1"/>
            </p:cNvSpPr>
            <p:nvPr/>
          </p:nvSpPr>
          <p:spPr bwMode="auto">
            <a:xfrm>
              <a:off x="1126" y="1474"/>
              <a:ext cx="114" cy="114"/>
            </a:xfrm>
            <a:custGeom>
              <a:avLst/>
              <a:gdLst>
                <a:gd name="T0" fmla="*/ 114 w 501"/>
                <a:gd name="T1" fmla="*/ 0 h 501"/>
                <a:gd name="T2" fmla="*/ 0 w 501"/>
                <a:gd name="T3" fmla="*/ 114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0"/>
                  </a:moveTo>
                  <a:cubicBezTo>
                    <a:pt x="500" y="276"/>
                    <a:pt x="276" y="500"/>
                    <a:pt x="0" y="5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78" name="Freeform 7"/>
            <p:cNvSpPr>
              <a:spLocks noChangeArrowheads="1"/>
            </p:cNvSpPr>
            <p:nvPr/>
          </p:nvSpPr>
          <p:spPr bwMode="auto">
            <a:xfrm>
              <a:off x="1126" y="1587"/>
              <a:ext cx="1" cy="227"/>
            </a:xfrm>
            <a:custGeom>
              <a:avLst/>
              <a:gdLst>
                <a:gd name="T0" fmla="*/ 0 w 1"/>
                <a:gd name="T1" fmla="*/ 0 h 1001"/>
                <a:gd name="T2" fmla="*/ 0 w 1"/>
                <a:gd name="T3" fmla="*/ 227 h 1001"/>
                <a:gd name="T4" fmla="*/ 0 60000 65536"/>
                <a:gd name="T5" fmla="*/ 0 60000 65536"/>
                <a:gd name="T6" fmla="*/ 0 w 1"/>
                <a:gd name="T7" fmla="*/ 0 h 1001"/>
                <a:gd name="T8" fmla="*/ 1 w 1"/>
                <a:gd name="T9" fmla="*/ 1001 h 1001"/>
              </a:gdLst>
              <a:ahLst/>
              <a:cxnLst>
                <a:cxn ang="T4">
                  <a:pos x="T0" y="T1"/>
                </a:cxn>
                <a:cxn ang="T5">
                  <a:pos x="T2" y="T3"/>
                </a:cxn>
              </a:cxnLst>
              <a:rect l="T6" t="T7" r="T8" b="T9"/>
              <a:pathLst>
                <a:path w="1" h="1001">
                  <a:moveTo>
                    <a:pt x="0" y="0"/>
                  </a:moveTo>
                  <a:cubicBezTo>
                    <a:pt x="0" y="334"/>
                    <a:pt x="0" y="667"/>
                    <a:pt x="0" y="10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79" name="Freeform 8"/>
            <p:cNvSpPr>
              <a:spLocks noChangeArrowheads="1"/>
            </p:cNvSpPr>
            <p:nvPr/>
          </p:nvSpPr>
          <p:spPr bwMode="auto">
            <a:xfrm>
              <a:off x="1013" y="1701"/>
              <a:ext cx="227" cy="1"/>
            </a:xfrm>
            <a:custGeom>
              <a:avLst/>
              <a:gdLst>
                <a:gd name="T0" fmla="*/ 0 w 1001"/>
                <a:gd name="T1" fmla="*/ 0 h 1"/>
                <a:gd name="T2" fmla="*/ 227 w 1001"/>
                <a:gd name="T3" fmla="*/ 0 h 1"/>
                <a:gd name="T4" fmla="*/ 0 60000 65536"/>
                <a:gd name="T5" fmla="*/ 0 60000 65536"/>
                <a:gd name="T6" fmla="*/ 0 w 1001"/>
                <a:gd name="T7" fmla="*/ 0 h 1"/>
                <a:gd name="T8" fmla="*/ 1001 w 1001"/>
                <a:gd name="T9" fmla="*/ 1 h 1"/>
              </a:gdLst>
              <a:ahLst/>
              <a:cxnLst>
                <a:cxn ang="T4">
                  <a:pos x="T0" y="T1"/>
                </a:cxn>
                <a:cxn ang="T5">
                  <a:pos x="T2" y="T3"/>
                </a:cxn>
              </a:cxnLst>
              <a:rect l="T6" t="T7" r="T8" b="T9"/>
              <a:pathLst>
                <a:path w="1001" h="1">
                  <a:moveTo>
                    <a:pt x="0" y="0"/>
                  </a:moveTo>
                  <a:cubicBezTo>
                    <a:pt x="333" y="0"/>
                    <a:pt x="666" y="0"/>
                    <a:pt x="100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80" name="Freeform 9"/>
            <p:cNvSpPr>
              <a:spLocks noChangeArrowheads="1"/>
            </p:cNvSpPr>
            <p:nvPr/>
          </p:nvSpPr>
          <p:spPr bwMode="auto">
            <a:xfrm>
              <a:off x="1013" y="1814"/>
              <a:ext cx="114" cy="114"/>
            </a:xfrm>
            <a:custGeom>
              <a:avLst/>
              <a:gdLst>
                <a:gd name="T0" fmla="*/ 114 w 501"/>
                <a:gd name="T1" fmla="*/ 0 h 501"/>
                <a:gd name="T2" fmla="*/ 0 w 501"/>
                <a:gd name="T3" fmla="*/ 114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0"/>
                  </a:moveTo>
                  <a:cubicBezTo>
                    <a:pt x="332" y="168"/>
                    <a:pt x="166" y="334"/>
                    <a:pt x="0" y="5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81" name="Freeform 10"/>
            <p:cNvSpPr>
              <a:spLocks noChangeArrowheads="1"/>
            </p:cNvSpPr>
            <p:nvPr/>
          </p:nvSpPr>
          <p:spPr bwMode="auto">
            <a:xfrm>
              <a:off x="1126" y="1814"/>
              <a:ext cx="114" cy="114"/>
            </a:xfrm>
            <a:custGeom>
              <a:avLst/>
              <a:gdLst>
                <a:gd name="T0" fmla="*/ 114 w 501"/>
                <a:gd name="T1" fmla="*/ 114 h 501"/>
                <a:gd name="T2" fmla="*/ 0 w 501"/>
                <a:gd name="T3" fmla="*/ 0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500"/>
                  </a:moveTo>
                  <a:cubicBezTo>
                    <a:pt x="334" y="334"/>
                    <a:pt x="168" y="168"/>
                    <a:pt x="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grpSp>
      <p:grpSp>
        <p:nvGrpSpPr>
          <p:cNvPr id="23556" name="Group 11"/>
          <p:cNvGrpSpPr>
            <a:grpSpLocks/>
          </p:cNvGrpSpPr>
          <p:nvPr/>
        </p:nvGrpSpPr>
        <p:grpSpPr bwMode="auto">
          <a:xfrm>
            <a:off x="7727950" y="2160588"/>
            <a:ext cx="358775" cy="898525"/>
            <a:chOff x="4868" y="1361"/>
            <a:chExt cx="226" cy="566"/>
          </a:xfrm>
        </p:grpSpPr>
        <p:sp>
          <p:nvSpPr>
            <p:cNvPr id="23566" name="Freeform 12"/>
            <p:cNvSpPr>
              <a:spLocks noChangeArrowheads="1"/>
            </p:cNvSpPr>
            <p:nvPr/>
          </p:nvSpPr>
          <p:spPr bwMode="auto">
            <a:xfrm>
              <a:off x="4868" y="1474"/>
              <a:ext cx="114" cy="114"/>
            </a:xfrm>
            <a:custGeom>
              <a:avLst/>
              <a:gdLst>
                <a:gd name="T0" fmla="*/ 114 w 501"/>
                <a:gd name="T1" fmla="*/ 114 h 501"/>
                <a:gd name="T2" fmla="*/ 0 w 501"/>
                <a:gd name="T3" fmla="*/ 0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500"/>
                  </a:moveTo>
                  <a:cubicBezTo>
                    <a:pt x="224" y="500"/>
                    <a:pt x="0" y="276"/>
                    <a:pt x="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67" name="Freeform 13"/>
            <p:cNvSpPr>
              <a:spLocks noChangeArrowheads="1"/>
            </p:cNvSpPr>
            <p:nvPr/>
          </p:nvSpPr>
          <p:spPr bwMode="auto">
            <a:xfrm>
              <a:off x="4868" y="1361"/>
              <a:ext cx="114" cy="114"/>
            </a:xfrm>
            <a:custGeom>
              <a:avLst/>
              <a:gdLst>
                <a:gd name="T0" fmla="*/ 0 w 501"/>
                <a:gd name="T1" fmla="*/ 114 h 501"/>
                <a:gd name="T2" fmla="*/ 114 w 501"/>
                <a:gd name="T3" fmla="*/ 0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0" y="500"/>
                  </a:moveTo>
                  <a:cubicBezTo>
                    <a:pt x="0" y="224"/>
                    <a:pt x="224" y="0"/>
                    <a:pt x="50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68" name="Freeform 14"/>
            <p:cNvSpPr>
              <a:spLocks noChangeArrowheads="1"/>
            </p:cNvSpPr>
            <p:nvPr/>
          </p:nvSpPr>
          <p:spPr bwMode="auto">
            <a:xfrm>
              <a:off x="4981" y="1361"/>
              <a:ext cx="114" cy="114"/>
            </a:xfrm>
            <a:custGeom>
              <a:avLst/>
              <a:gdLst>
                <a:gd name="T0" fmla="*/ 0 w 501"/>
                <a:gd name="T1" fmla="*/ 0 h 501"/>
                <a:gd name="T2" fmla="*/ 114 w 501"/>
                <a:gd name="T3" fmla="*/ 114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0" y="0"/>
                  </a:moveTo>
                  <a:cubicBezTo>
                    <a:pt x="276" y="0"/>
                    <a:pt x="500" y="224"/>
                    <a:pt x="500" y="5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69" name="Freeform 15"/>
            <p:cNvSpPr>
              <a:spLocks noChangeArrowheads="1"/>
            </p:cNvSpPr>
            <p:nvPr/>
          </p:nvSpPr>
          <p:spPr bwMode="auto">
            <a:xfrm>
              <a:off x="4981" y="1474"/>
              <a:ext cx="114" cy="114"/>
            </a:xfrm>
            <a:custGeom>
              <a:avLst/>
              <a:gdLst>
                <a:gd name="T0" fmla="*/ 114 w 501"/>
                <a:gd name="T1" fmla="*/ 0 h 501"/>
                <a:gd name="T2" fmla="*/ 0 w 501"/>
                <a:gd name="T3" fmla="*/ 114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0"/>
                  </a:moveTo>
                  <a:cubicBezTo>
                    <a:pt x="500" y="276"/>
                    <a:pt x="276" y="500"/>
                    <a:pt x="0" y="5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70" name="Freeform 16"/>
            <p:cNvSpPr>
              <a:spLocks noChangeArrowheads="1"/>
            </p:cNvSpPr>
            <p:nvPr/>
          </p:nvSpPr>
          <p:spPr bwMode="auto">
            <a:xfrm>
              <a:off x="4981" y="1587"/>
              <a:ext cx="1" cy="227"/>
            </a:xfrm>
            <a:custGeom>
              <a:avLst/>
              <a:gdLst>
                <a:gd name="T0" fmla="*/ 0 w 1"/>
                <a:gd name="T1" fmla="*/ 0 h 1001"/>
                <a:gd name="T2" fmla="*/ 0 w 1"/>
                <a:gd name="T3" fmla="*/ 227 h 1001"/>
                <a:gd name="T4" fmla="*/ 0 60000 65536"/>
                <a:gd name="T5" fmla="*/ 0 60000 65536"/>
                <a:gd name="T6" fmla="*/ 0 w 1"/>
                <a:gd name="T7" fmla="*/ 0 h 1001"/>
                <a:gd name="T8" fmla="*/ 1 w 1"/>
                <a:gd name="T9" fmla="*/ 1001 h 1001"/>
              </a:gdLst>
              <a:ahLst/>
              <a:cxnLst>
                <a:cxn ang="T4">
                  <a:pos x="T0" y="T1"/>
                </a:cxn>
                <a:cxn ang="T5">
                  <a:pos x="T2" y="T3"/>
                </a:cxn>
              </a:cxnLst>
              <a:rect l="T6" t="T7" r="T8" b="T9"/>
              <a:pathLst>
                <a:path w="1" h="1001">
                  <a:moveTo>
                    <a:pt x="0" y="0"/>
                  </a:moveTo>
                  <a:cubicBezTo>
                    <a:pt x="0" y="334"/>
                    <a:pt x="0" y="667"/>
                    <a:pt x="0" y="10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71" name="Freeform 17"/>
            <p:cNvSpPr>
              <a:spLocks noChangeArrowheads="1"/>
            </p:cNvSpPr>
            <p:nvPr/>
          </p:nvSpPr>
          <p:spPr bwMode="auto">
            <a:xfrm>
              <a:off x="4868" y="1701"/>
              <a:ext cx="227" cy="1"/>
            </a:xfrm>
            <a:custGeom>
              <a:avLst/>
              <a:gdLst>
                <a:gd name="T0" fmla="*/ 0 w 1001"/>
                <a:gd name="T1" fmla="*/ 0 h 1"/>
                <a:gd name="T2" fmla="*/ 227 w 1001"/>
                <a:gd name="T3" fmla="*/ 0 h 1"/>
                <a:gd name="T4" fmla="*/ 0 60000 65536"/>
                <a:gd name="T5" fmla="*/ 0 60000 65536"/>
                <a:gd name="T6" fmla="*/ 0 w 1001"/>
                <a:gd name="T7" fmla="*/ 0 h 1"/>
                <a:gd name="T8" fmla="*/ 1001 w 1001"/>
                <a:gd name="T9" fmla="*/ 1 h 1"/>
              </a:gdLst>
              <a:ahLst/>
              <a:cxnLst>
                <a:cxn ang="T4">
                  <a:pos x="T0" y="T1"/>
                </a:cxn>
                <a:cxn ang="T5">
                  <a:pos x="T2" y="T3"/>
                </a:cxn>
              </a:cxnLst>
              <a:rect l="T6" t="T7" r="T8" b="T9"/>
              <a:pathLst>
                <a:path w="1001" h="1">
                  <a:moveTo>
                    <a:pt x="0" y="0"/>
                  </a:moveTo>
                  <a:cubicBezTo>
                    <a:pt x="333" y="0"/>
                    <a:pt x="666" y="0"/>
                    <a:pt x="100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72" name="Freeform 18"/>
            <p:cNvSpPr>
              <a:spLocks noChangeArrowheads="1"/>
            </p:cNvSpPr>
            <p:nvPr/>
          </p:nvSpPr>
          <p:spPr bwMode="auto">
            <a:xfrm>
              <a:off x="4868" y="1814"/>
              <a:ext cx="114" cy="114"/>
            </a:xfrm>
            <a:custGeom>
              <a:avLst/>
              <a:gdLst>
                <a:gd name="T0" fmla="*/ 114 w 501"/>
                <a:gd name="T1" fmla="*/ 0 h 501"/>
                <a:gd name="T2" fmla="*/ 0 w 501"/>
                <a:gd name="T3" fmla="*/ 114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0"/>
                  </a:moveTo>
                  <a:cubicBezTo>
                    <a:pt x="332" y="168"/>
                    <a:pt x="166" y="334"/>
                    <a:pt x="0" y="5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3573" name="Freeform 19"/>
            <p:cNvSpPr>
              <a:spLocks noChangeArrowheads="1"/>
            </p:cNvSpPr>
            <p:nvPr/>
          </p:nvSpPr>
          <p:spPr bwMode="auto">
            <a:xfrm>
              <a:off x="4981" y="1814"/>
              <a:ext cx="114" cy="114"/>
            </a:xfrm>
            <a:custGeom>
              <a:avLst/>
              <a:gdLst>
                <a:gd name="T0" fmla="*/ 114 w 501"/>
                <a:gd name="T1" fmla="*/ 114 h 501"/>
                <a:gd name="T2" fmla="*/ 0 w 501"/>
                <a:gd name="T3" fmla="*/ 0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500"/>
                  </a:moveTo>
                  <a:cubicBezTo>
                    <a:pt x="334" y="334"/>
                    <a:pt x="168" y="168"/>
                    <a:pt x="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grpSp>
      <p:sp>
        <p:nvSpPr>
          <p:cNvPr id="23557" name="Oval 20"/>
          <p:cNvSpPr>
            <a:spLocks noChangeArrowheads="1"/>
          </p:cNvSpPr>
          <p:nvPr/>
        </p:nvSpPr>
        <p:spPr bwMode="auto">
          <a:xfrm>
            <a:off x="3587750" y="2087563"/>
            <a:ext cx="2520950" cy="900112"/>
          </a:xfrm>
          <a:prstGeom prst="ellipse">
            <a:avLst/>
          </a:prstGeom>
          <a:solidFill>
            <a:srgbClr val="99CCFF"/>
          </a:solidFill>
          <a:ln w="9525">
            <a:solidFill>
              <a:srgbClr val="000000"/>
            </a:solidFill>
            <a:round/>
            <a:headEnd/>
            <a:tailEnd/>
          </a:ln>
        </p:spPr>
        <p:txBody>
          <a:bodyPr wrap="none" lIns="90000" tIns="45000" rIns="90000" bIns="45000" anchor="ctr"/>
          <a:lstStyle/>
          <a:p>
            <a:pPr algn="ctr">
              <a:tabLst>
                <a:tab pos="723900" algn="l"/>
                <a:tab pos="1447800" algn="l"/>
                <a:tab pos="2171700" algn="l"/>
              </a:tabLst>
            </a:pPr>
            <a:r>
              <a:rPr lang="ja-JP" altLang="en-GB">
                <a:solidFill>
                  <a:srgbClr val="000000"/>
                </a:solidFill>
                <a:ea typeface="ＭＳ Ｐゴシック" pitchFamily="48" charset="-128"/>
              </a:rPr>
              <a:t>音楽ファイルを取得する</a:t>
            </a:r>
          </a:p>
        </p:txBody>
      </p:sp>
      <p:sp>
        <p:nvSpPr>
          <p:cNvPr id="23558" name="Text Box 21"/>
          <p:cNvSpPr txBox="1">
            <a:spLocks noChangeArrowheads="1"/>
          </p:cNvSpPr>
          <p:nvPr/>
        </p:nvSpPr>
        <p:spPr bwMode="auto">
          <a:xfrm>
            <a:off x="1260475" y="1800225"/>
            <a:ext cx="1068388" cy="319088"/>
          </a:xfrm>
          <a:prstGeom prst="rect">
            <a:avLst/>
          </a:prstGeom>
          <a:noFill/>
          <a:ln w="9525">
            <a:noFill/>
            <a:round/>
            <a:headEnd/>
            <a:tailEnd/>
          </a:ln>
        </p:spPr>
        <p:txBody>
          <a:bodyPr wrap="none" lIns="90000" tIns="45000" rIns="90000" bIns="45000"/>
          <a:lstStyle/>
          <a:p>
            <a:pPr>
              <a:tabLst>
                <a:tab pos="723900" algn="l"/>
              </a:tabLst>
            </a:pPr>
            <a:r>
              <a:rPr lang="ja-JP" altLang="en-GB">
                <a:solidFill>
                  <a:srgbClr val="000000"/>
                </a:solidFill>
                <a:ea typeface="ＭＳ Ｐゴシック" pitchFamily="48" charset="-128"/>
              </a:rPr>
              <a:t>ユーザー</a:t>
            </a:r>
          </a:p>
        </p:txBody>
      </p:sp>
      <p:sp>
        <p:nvSpPr>
          <p:cNvPr id="23559" name="Text Box 22"/>
          <p:cNvSpPr txBox="1">
            <a:spLocks noChangeArrowheads="1"/>
          </p:cNvSpPr>
          <p:nvPr/>
        </p:nvSpPr>
        <p:spPr bwMode="auto">
          <a:xfrm>
            <a:off x="7191375" y="1619250"/>
            <a:ext cx="1436688" cy="319088"/>
          </a:xfrm>
          <a:prstGeom prst="rect">
            <a:avLst/>
          </a:prstGeom>
          <a:noFill/>
          <a:ln w="9525">
            <a:noFill/>
            <a:round/>
            <a:headEnd/>
            <a:tailEnd/>
          </a:ln>
        </p:spPr>
        <p:txBody>
          <a:bodyPr wrap="none" lIns="90000" tIns="45000" rIns="90000" bIns="45000"/>
          <a:lstStyle/>
          <a:p>
            <a:pPr>
              <a:tabLst>
                <a:tab pos="723900" algn="l"/>
              </a:tabLst>
            </a:pPr>
            <a:r>
              <a:rPr lang="ja-JP" altLang="en-GB">
                <a:solidFill>
                  <a:srgbClr val="000000"/>
                </a:solidFill>
                <a:ea typeface="ＭＳ Ｐゴシック" pitchFamily="48" charset="-128"/>
              </a:rPr>
              <a:t>データベース</a:t>
            </a:r>
          </a:p>
        </p:txBody>
      </p:sp>
      <p:sp>
        <p:nvSpPr>
          <p:cNvPr id="23560" name="Line 23"/>
          <p:cNvSpPr>
            <a:spLocks noChangeShapeType="1"/>
          </p:cNvSpPr>
          <p:nvPr/>
        </p:nvSpPr>
        <p:spPr bwMode="auto">
          <a:xfrm>
            <a:off x="2327275" y="2519363"/>
            <a:ext cx="1260475" cy="1587"/>
          </a:xfrm>
          <a:prstGeom prst="line">
            <a:avLst/>
          </a:prstGeom>
          <a:noFill/>
          <a:ln w="9525">
            <a:solidFill>
              <a:srgbClr val="000000"/>
            </a:solidFill>
            <a:round/>
            <a:headEnd/>
            <a:tailEnd/>
          </a:ln>
        </p:spPr>
        <p:txBody>
          <a:bodyPr/>
          <a:lstStyle/>
          <a:p>
            <a:endParaRPr lang="ja-JP" altLang="en-US"/>
          </a:p>
        </p:txBody>
      </p:sp>
      <p:sp>
        <p:nvSpPr>
          <p:cNvPr id="23561" name="Line 24"/>
          <p:cNvSpPr>
            <a:spLocks noChangeShapeType="1"/>
          </p:cNvSpPr>
          <p:nvPr/>
        </p:nvSpPr>
        <p:spPr bwMode="auto">
          <a:xfrm>
            <a:off x="6107113" y="2519363"/>
            <a:ext cx="1439862" cy="1587"/>
          </a:xfrm>
          <a:prstGeom prst="line">
            <a:avLst/>
          </a:prstGeom>
          <a:noFill/>
          <a:ln w="9525">
            <a:solidFill>
              <a:srgbClr val="000000"/>
            </a:solidFill>
            <a:round/>
            <a:headEnd/>
            <a:tailEnd/>
          </a:ln>
        </p:spPr>
        <p:txBody>
          <a:bodyPr/>
          <a:lstStyle/>
          <a:p>
            <a:endParaRPr lang="ja-JP" altLang="en-US"/>
          </a:p>
        </p:txBody>
      </p:sp>
      <p:sp>
        <p:nvSpPr>
          <p:cNvPr id="23562" name="Text Box 25"/>
          <p:cNvSpPr txBox="1">
            <a:spLocks noChangeArrowheads="1"/>
          </p:cNvSpPr>
          <p:nvPr/>
        </p:nvSpPr>
        <p:spPr bwMode="auto">
          <a:xfrm>
            <a:off x="1439863" y="3779838"/>
            <a:ext cx="6661150" cy="3317875"/>
          </a:xfrm>
          <a:prstGeom prst="rect">
            <a:avLst/>
          </a:prstGeom>
          <a:noFill/>
          <a:ln w="9525">
            <a:noFill/>
            <a:round/>
            <a:headEnd/>
            <a:tailEnd/>
          </a:ln>
        </p:spPr>
        <p:txBody>
          <a:bodyPr lIns="90000" tIns="45000" rIns="90000" bIns="45000"/>
          <a:lstStyle/>
          <a:p>
            <a:pPr>
              <a:tabLst>
                <a:tab pos="723900" algn="l"/>
                <a:tab pos="1447800" algn="l"/>
                <a:tab pos="2171700" algn="l"/>
                <a:tab pos="2895600" algn="l"/>
                <a:tab pos="3619500" algn="l"/>
                <a:tab pos="4343400" algn="l"/>
                <a:tab pos="5067300" algn="l"/>
                <a:tab pos="5791200" algn="l"/>
                <a:tab pos="6515100" algn="l"/>
              </a:tabLst>
            </a:pPr>
            <a:r>
              <a:rPr lang="ja-JP" altLang="en-GB" sz="1400">
                <a:solidFill>
                  <a:srgbClr val="000000"/>
                </a:solidFill>
                <a:ea typeface="ＭＳ Ｐゴシック" pitchFamily="48" charset="-128"/>
              </a:rPr>
              <a:t>基本フロー</a:t>
            </a:r>
            <a:r>
              <a:rPr lang="en-GB" altLang="ja-JP" sz="1400">
                <a:solidFill>
                  <a:srgbClr val="000000"/>
                </a:solidFill>
                <a:ea typeface="ＭＳ Ｐゴシック" pitchFamily="48" charset="-128"/>
              </a:rPr>
              <a:t>1  </a:t>
            </a:r>
            <a:r>
              <a:rPr lang="ja-JP" altLang="en-GB" sz="1400">
                <a:solidFill>
                  <a:srgbClr val="000000"/>
                </a:solidFill>
                <a:ea typeface="ＭＳ Ｐゴシック" pitchFamily="48" charset="-128"/>
              </a:rPr>
              <a:t>音楽ファイルを取得する　　　　</a:t>
            </a:r>
          </a:p>
          <a:p>
            <a:pPr>
              <a:tabLst>
                <a:tab pos="723900" algn="l"/>
                <a:tab pos="1447800" algn="l"/>
                <a:tab pos="2171700" algn="l"/>
                <a:tab pos="2895600" algn="l"/>
                <a:tab pos="3619500" algn="l"/>
                <a:tab pos="4343400" algn="l"/>
                <a:tab pos="5067300" algn="l"/>
                <a:tab pos="5791200" algn="l"/>
                <a:tab pos="6515100" algn="l"/>
              </a:tabLst>
            </a:pPr>
            <a:r>
              <a:rPr lang="en-GB" altLang="ja-JP" sz="1400">
                <a:solidFill>
                  <a:srgbClr val="000000"/>
                </a:solidFill>
                <a:ea typeface="ＭＳ Ｐゴシック" pitchFamily="48" charset="-128"/>
              </a:rPr>
              <a:t>  1. </a:t>
            </a:r>
            <a:r>
              <a:rPr lang="ja-JP" altLang="en-GB" sz="1400">
                <a:solidFill>
                  <a:srgbClr val="000000"/>
                </a:solidFill>
                <a:ea typeface="ＭＳ Ｐゴシック" pitchFamily="48" charset="-128"/>
              </a:rPr>
              <a:t>ユーザーが希望する曲名を入力する</a:t>
            </a:r>
          </a:p>
          <a:p>
            <a:pPr>
              <a:tabLst>
                <a:tab pos="723900" algn="l"/>
                <a:tab pos="1447800" algn="l"/>
                <a:tab pos="2171700" algn="l"/>
                <a:tab pos="2895600" algn="l"/>
                <a:tab pos="3619500" algn="l"/>
                <a:tab pos="4343400" algn="l"/>
                <a:tab pos="5067300" algn="l"/>
                <a:tab pos="5791200" algn="l"/>
                <a:tab pos="6515100" algn="l"/>
              </a:tabLst>
            </a:pPr>
            <a:r>
              <a:rPr lang="en-GB" altLang="ja-JP" sz="1400">
                <a:solidFill>
                  <a:srgbClr val="000000"/>
                </a:solidFill>
                <a:ea typeface="ＭＳ Ｐゴシック" pitchFamily="48" charset="-128"/>
              </a:rPr>
              <a:t>  2. </a:t>
            </a:r>
            <a:r>
              <a:rPr lang="ja-JP" altLang="en-GB" sz="1400">
                <a:solidFill>
                  <a:srgbClr val="000000"/>
                </a:solidFill>
                <a:ea typeface="ＭＳ Ｐゴシック" pitchFamily="48" charset="-128"/>
              </a:rPr>
              <a:t>システムはデータベースで曲名を検索する</a:t>
            </a:r>
          </a:p>
          <a:p>
            <a:pPr>
              <a:tabLst>
                <a:tab pos="723900" algn="l"/>
                <a:tab pos="1447800" algn="l"/>
                <a:tab pos="2171700" algn="l"/>
                <a:tab pos="2895600" algn="l"/>
                <a:tab pos="3619500" algn="l"/>
                <a:tab pos="4343400" algn="l"/>
                <a:tab pos="5067300" algn="l"/>
                <a:tab pos="5791200" algn="l"/>
                <a:tab pos="6515100" algn="l"/>
              </a:tabLst>
            </a:pPr>
            <a:r>
              <a:rPr lang="en-GB" altLang="ja-JP" sz="1400">
                <a:solidFill>
                  <a:srgbClr val="000000"/>
                </a:solidFill>
                <a:ea typeface="ＭＳ Ｐゴシック" pitchFamily="48" charset="-128"/>
              </a:rPr>
              <a:t>  3. </a:t>
            </a:r>
            <a:r>
              <a:rPr lang="ja-JP" altLang="en-GB" sz="1400">
                <a:solidFill>
                  <a:srgbClr val="000000"/>
                </a:solidFill>
                <a:ea typeface="ＭＳ Ｐゴシック" pitchFamily="48" charset="-128"/>
              </a:rPr>
              <a:t>みつかったファイルをユーザーに届ける</a:t>
            </a:r>
          </a:p>
          <a:p>
            <a:pPr>
              <a:tabLst>
                <a:tab pos="723900" algn="l"/>
                <a:tab pos="1447800" algn="l"/>
                <a:tab pos="2171700" algn="l"/>
                <a:tab pos="2895600" algn="l"/>
                <a:tab pos="3619500" algn="l"/>
                <a:tab pos="4343400" algn="l"/>
                <a:tab pos="5067300" algn="l"/>
                <a:tab pos="5791200" algn="l"/>
                <a:tab pos="6515100" algn="l"/>
              </a:tabLst>
            </a:pPr>
            <a:endParaRPr lang="en-GB" altLang="ja-JP" sz="1400">
              <a:solidFill>
                <a:srgbClr val="000000"/>
              </a:solidFill>
              <a:ea typeface="ＭＳ Ｐゴシック" pitchFamily="48" charset="-128"/>
            </a:endParaRPr>
          </a:p>
          <a:p>
            <a:pPr>
              <a:tabLst>
                <a:tab pos="723900" algn="l"/>
                <a:tab pos="1447800" algn="l"/>
                <a:tab pos="2171700" algn="l"/>
                <a:tab pos="2895600" algn="l"/>
                <a:tab pos="3619500" algn="l"/>
                <a:tab pos="4343400" algn="l"/>
                <a:tab pos="5067300" algn="l"/>
                <a:tab pos="5791200" algn="l"/>
                <a:tab pos="6515100" algn="l"/>
              </a:tabLst>
            </a:pPr>
            <a:r>
              <a:rPr lang="ja-JP" altLang="en-GB" sz="1400">
                <a:solidFill>
                  <a:srgbClr val="000000"/>
                </a:solidFill>
                <a:ea typeface="ＭＳ Ｐゴシック" pitchFamily="48" charset="-128"/>
              </a:rPr>
              <a:t>代替フロー</a:t>
            </a:r>
            <a:r>
              <a:rPr lang="en-GB" altLang="ja-JP" sz="1400">
                <a:solidFill>
                  <a:srgbClr val="000000"/>
                </a:solidFill>
                <a:ea typeface="ＭＳ Ｐゴシック" pitchFamily="48" charset="-128"/>
              </a:rPr>
              <a:t>1  </a:t>
            </a:r>
            <a:r>
              <a:rPr lang="ja-JP" altLang="en-GB" sz="1400">
                <a:solidFill>
                  <a:srgbClr val="000000"/>
                </a:solidFill>
                <a:ea typeface="ＭＳ Ｐゴシック" pitchFamily="48" charset="-128"/>
              </a:rPr>
              <a:t>曲名が見つからない</a:t>
            </a:r>
          </a:p>
          <a:p>
            <a:pPr>
              <a:tabLst>
                <a:tab pos="723900" algn="l"/>
                <a:tab pos="1447800" algn="l"/>
                <a:tab pos="2171700" algn="l"/>
                <a:tab pos="2895600" algn="l"/>
                <a:tab pos="3619500" algn="l"/>
                <a:tab pos="4343400" algn="l"/>
                <a:tab pos="5067300" algn="l"/>
                <a:tab pos="5791200" algn="l"/>
                <a:tab pos="6515100" algn="l"/>
              </a:tabLst>
            </a:pPr>
            <a:r>
              <a:rPr lang="en-GB" altLang="ja-JP" sz="1400">
                <a:solidFill>
                  <a:srgbClr val="000000"/>
                </a:solidFill>
                <a:ea typeface="ＭＳ Ｐゴシック" pitchFamily="48" charset="-128"/>
              </a:rPr>
              <a:t>  1. </a:t>
            </a:r>
            <a:r>
              <a:rPr lang="ja-JP" altLang="en-GB" sz="1400">
                <a:solidFill>
                  <a:srgbClr val="000000"/>
                </a:solidFill>
                <a:ea typeface="ＭＳ Ｐゴシック" pitchFamily="48" charset="-128"/>
              </a:rPr>
              <a:t>システムはエラーメッセージをユーザーに示す</a:t>
            </a:r>
          </a:p>
          <a:p>
            <a:pPr>
              <a:tabLst>
                <a:tab pos="723900" algn="l"/>
                <a:tab pos="1447800" algn="l"/>
                <a:tab pos="2171700" algn="l"/>
                <a:tab pos="2895600" algn="l"/>
                <a:tab pos="3619500" algn="l"/>
                <a:tab pos="4343400" algn="l"/>
                <a:tab pos="5067300" algn="l"/>
                <a:tab pos="5791200" algn="l"/>
                <a:tab pos="6515100" algn="l"/>
              </a:tabLst>
            </a:pPr>
            <a:endParaRPr lang="en-GB" altLang="ja-JP" sz="1400">
              <a:solidFill>
                <a:srgbClr val="000000"/>
              </a:solidFill>
              <a:ea typeface="ＭＳ Ｐゴシック" pitchFamily="48" charset="-128"/>
            </a:endParaRPr>
          </a:p>
          <a:p>
            <a:pPr>
              <a:tabLst>
                <a:tab pos="723900" algn="l"/>
                <a:tab pos="1447800" algn="l"/>
                <a:tab pos="2171700" algn="l"/>
                <a:tab pos="2895600" algn="l"/>
                <a:tab pos="3619500" algn="l"/>
                <a:tab pos="4343400" algn="l"/>
                <a:tab pos="5067300" algn="l"/>
                <a:tab pos="5791200" algn="l"/>
                <a:tab pos="6515100" algn="l"/>
              </a:tabLst>
            </a:pPr>
            <a:r>
              <a:rPr lang="ja-JP" altLang="en-GB" sz="1400">
                <a:solidFill>
                  <a:srgbClr val="000000"/>
                </a:solidFill>
                <a:ea typeface="ＭＳ Ｐゴシック" pitchFamily="48" charset="-128"/>
              </a:rPr>
              <a:t>拡張フロー１　ユーザーＩＤの認証</a:t>
            </a:r>
          </a:p>
          <a:p>
            <a:pPr>
              <a:tabLst>
                <a:tab pos="723900" algn="l"/>
                <a:tab pos="1447800" algn="l"/>
                <a:tab pos="2171700" algn="l"/>
                <a:tab pos="2895600" algn="l"/>
                <a:tab pos="3619500" algn="l"/>
                <a:tab pos="4343400" algn="l"/>
                <a:tab pos="5067300" algn="l"/>
                <a:tab pos="5791200" algn="l"/>
                <a:tab pos="6515100" algn="l"/>
              </a:tabLst>
            </a:pPr>
            <a:r>
              <a:rPr lang="en-GB" altLang="ja-JP" sz="1400">
                <a:solidFill>
                  <a:srgbClr val="000000"/>
                </a:solidFill>
                <a:ea typeface="ＭＳ Ｐゴシック" pitchFamily="48" charset="-128"/>
              </a:rPr>
              <a:t>  1</a:t>
            </a:r>
            <a:r>
              <a:rPr lang="ja-JP" altLang="en-GB" sz="1400">
                <a:solidFill>
                  <a:srgbClr val="000000"/>
                </a:solidFill>
                <a:ea typeface="ＭＳ Ｐゴシック" pitchFamily="48" charset="-128"/>
              </a:rPr>
              <a:t>．システムはユーザーに</a:t>
            </a:r>
            <a:r>
              <a:rPr lang="en-GB" altLang="ja-JP" sz="1400">
                <a:solidFill>
                  <a:srgbClr val="000000"/>
                </a:solidFill>
                <a:ea typeface="ＭＳ Ｐゴシック" pitchFamily="48" charset="-128"/>
              </a:rPr>
              <a:t>ID</a:t>
            </a:r>
            <a:r>
              <a:rPr lang="ja-JP" altLang="en-GB" sz="1400">
                <a:solidFill>
                  <a:srgbClr val="000000"/>
                </a:solidFill>
                <a:ea typeface="ＭＳ Ｐゴシック" pitchFamily="48" charset="-128"/>
              </a:rPr>
              <a:t>とパスワードを問い合わせる</a:t>
            </a:r>
          </a:p>
          <a:p>
            <a:pPr>
              <a:tabLst>
                <a:tab pos="723900" algn="l"/>
                <a:tab pos="1447800" algn="l"/>
                <a:tab pos="2171700" algn="l"/>
                <a:tab pos="2895600" algn="l"/>
                <a:tab pos="3619500" algn="l"/>
                <a:tab pos="4343400" algn="l"/>
                <a:tab pos="5067300" algn="l"/>
                <a:tab pos="5791200" algn="l"/>
                <a:tab pos="6515100" algn="l"/>
              </a:tabLst>
            </a:pPr>
            <a:r>
              <a:rPr lang="en-GB" altLang="ja-JP" sz="1400">
                <a:solidFill>
                  <a:srgbClr val="000000"/>
                </a:solidFill>
                <a:ea typeface="ＭＳ Ｐゴシック" pitchFamily="48" charset="-128"/>
              </a:rPr>
              <a:t>  2.</a:t>
            </a:r>
            <a:r>
              <a:rPr lang="ja-JP" altLang="en-GB" sz="1400">
                <a:solidFill>
                  <a:srgbClr val="000000"/>
                </a:solidFill>
                <a:ea typeface="ＭＳ Ｐゴシック" pitchFamily="48" charset="-128"/>
              </a:rPr>
              <a:t>ユーザーは</a:t>
            </a:r>
            <a:r>
              <a:rPr lang="en-GB" altLang="ja-JP" sz="1400">
                <a:solidFill>
                  <a:srgbClr val="000000"/>
                </a:solidFill>
                <a:ea typeface="ＭＳ Ｐゴシック" pitchFamily="48" charset="-128"/>
              </a:rPr>
              <a:t>ID</a:t>
            </a:r>
            <a:r>
              <a:rPr lang="ja-JP" altLang="en-GB" sz="1400">
                <a:solidFill>
                  <a:srgbClr val="000000"/>
                </a:solidFill>
                <a:ea typeface="ＭＳ Ｐゴシック" pitchFamily="48" charset="-128"/>
              </a:rPr>
              <a:t>とパスワードをシステムに通知する</a:t>
            </a:r>
          </a:p>
          <a:p>
            <a:pPr>
              <a:tabLst>
                <a:tab pos="723900" algn="l"/>
                <a:tab pos="1447800" algn="l"/>
                <a:tab pos="2171700" algn="l"/>
                <a:tab pos="2895600" algn="l"/>
                <a:tab pos="3619500" algn="l"/>
                <a:tab pos="4343400" algn="l"/>
                <a:tab pos="5067300" algn="l"/>
                <a:tab pos="5791200" algn="l"/>
                <a:tab pos="6515100" algn="l"/>
              </a:tabLst>
            </a:pPr>
            <a:r>
              <a:rPr lang="en-GB" altLang="ja-JP" sz="1400">
                <a:solidFill>
                  <a:srgbClr val="000000"/>
                </a:solidFill>
                <a:ea typeface="ＭＳ Ｐゴシック" pitchFamily="48" charset="-128"/>
              </a:rPr>
              <a:t>  3</a:t>
            </a:r>
            <a:r>
              <a:rPr lang="ja-JP" altLang="en-GB" sz="1400">
                <a:solidFill>
                  <a:srgbClr val="000000"/>
                </a:solidFill>
                <a:ea typeface="ＭＳ Ｐゴシック" pitchFamily="48" charset="-128"/>
              </a:rPr>
              <a:t>．ＩＤとパスワードを検証し合格したら次のステップへ進む</a:t>
            </a:r>
          </a:p>
          <a:p>
            <a:pPr>
              <a:tabLst>
                <a:tab pos="723900" algn="l"/>
                <a:tab pos="1447800" algn="l"/>
                <a:tab pos="2171700" algn="l"/>
                <a:tab pos="2895600" algn="l"/>
                <a:tab pos="3619500" algn="l"/>
                <a:tab pos="4343400" algn="l"/>
                <a:tab pos="5067300" algn="l"/>
                <a:tab pos="5791200" algn="l"/>
                <a:tab pos="6515100" algn="l"/>
              </a:tabLst>
            </a:pPr>
            <a:endParaRPr lang="en-GB" altLang="ja-JP" sz="1400">
              <a:solidFill>
                <a:srgbClr val="000000"/>
              </a:solidFill>
              <a:ea typeface="ＭＳ Ｐゴシック" pitchFamily="48" charset="-128"/>
            </a:endParaRPr>
          </a:p>
          <a:p>
            <a:pPr>
              <a:tabLst>
                <a:tab pos="723900" algn="l"/>
                <a:tab pos="1447800" algn="l"/>
                <a:tab pos="2171700" algn="l"/>
                <a:tab pos="2895600" algn="l"/>
                <a:tab pos="3619500" algn="l"/>
                <a:tab pos="4343400" algn="l"/>
                <a:tab pos="5067300" algn="l"/>
                <a:tab pos="5791200" algn="l"/>
                <a:tab pos="6515100" algn="l"/>
              </a:tabLst>
            </a:pPr>
            <a:r>
              <a:rPr lang="ja-JP" altLang="en-GB" sz="1400">
                <a:solidFill>
                  <a:srgbClr val="000000"/>
                </a:solidFill>
                <a:ea typeface="ＭＳ Ｐゴシック" pitchFamily="48" charset="-128"/>
              </a:rPr>
              <a:t>代替フロー２　ＩＤとパスワードが不一致</a:t>
            </a:r>
          </a:p>
          <a:p>
            <a:pPr>
              <a:tabLst>
                <a:tab pos="723900" algn="l"/>
                <a:tab pos="1447800" algn="l"/>
                <a:tab pos="2171700" algn="l"/>
                <a:tab pos="2895600" algn="l"/>
                <a:tab pos="3619500" algn="l"/>
                <a:tab pos="4343400" algn="l"/>
                <a:tab pos="5067300" algn="l"/>
                <a:tab pos="5791200" algn="l"/>
                <a:tab pos="6515100" algn="l"/>
              </a:tabLst>
            </a:pPr>
            <a:r>
              <a:rPr lang="en-GB" altLang="ja-JP" sz="1400">
                <a:solidFill>
                  <a:srgbClr val="000000"/>
                </a:solidFill>
                <a:ea typeface="ＭＳ Ｐゴシック" pitchFamily="48" charset="-128"/>
              </a:rPr>
              <a:t>  </a:t>
            </a:r>
            <a:r>
              <a:rPr lang="ja-JP" altLang="en-GB" sz="1400">
                <a:solidFill>
                  <a:srgbClr val="000000"/>
                </a:solidFill>
                <a:ea typeface="ＭＳ Ｐゴシック" pitchFamily="48" charset="-128"/>
              </a:rPr>
              <a:t>１．システムはエラーメッセージをユーザーに示す</a:t>
            </a:r>
          </a:p>
          <a:p>
            <a:pPr>
              <a:tabLst>
                <a:tab pos="723900" algn="l"/>
                <a:tab pos="1447800" algn="l"/>
                <a:tab pos="2171700" algn="l"/>
                <a:tab pos="2895600" algn="l"/>
                <a:tab pos="3619500" algn="l"/>
                <a:tab pos="4343400" algn="l"/>
                <a:tab pos="5067300" algn="l"/>
                <a:tab pos="5791200" algn="l"/>
                <a:tab pos="6515100" algn="l"/>
              </a:tabLst>
            </a:pPr>
            <a:r>
              <a:rPr lang="en-GB" altLang="ja-JP" sz="1400">
                <a:solidFill>
                  <a:srgbClr val="000000"/>
                </a:solidFill>
                <a:ea typeface="ＭＳ Ｐゴシック" pitchFamily="48" charset="-128"/>
              </a:rPr>
              <a:t>  </a:t>
            </a:r>
            <a:r>
              <a:rPr lang="ja-JP" altLang="en-GB" sz="1400">
                <a:solidFill>
                  <a:srgbClr val="000000"/>
                </a:solidFill>
                <a:ea typeface="ＭＳ Ｐゴシック" pitchFamily="48" charset="-128"/>
              </a:rPr>
              <a:t>２．システムは再度ＩＤとパスワードの入力を促す</a:t>
            </a:r>
          </a:p>
          <a:p>
            <a:pPr>
              <a:tabLst>
                <a:tab pos="723900" algn="l"/>
                <a:tab pos="1447800" algn="l"/>
                <a:tab pos="2171700" algn="l"/>
                <a:tab pos="2895600" algn="l"/>
                <a:tab pos="3619500" algn="l"/>
                <a:tab pos="4343400" algn="l"/>
                <a:tab pos="5067300" algn="l"/>
                <a:tab pos="5791200" algn="l"/>
                <a:tab pos="6515100" algn="l"/>
              </a:tabLst>
            </a:pPr>
            <a:endParaRPr lang="en-GB" altLang="ja-JP" sz="1400">
              <a:solidFill>
                <a:srgbClr val="000000"/>
              </a:solidFill>
              <a:ea typeface="ＭＳ Ｐゴシック" pitchFamily="48" charset="-128"/>
            </a:endParaRPr>
          </a:p>
        </p:txBody>
      </p:sp>
      <p:sp>
        <p:nvSpPr>
          <p:cNvPr id="23563" name="Line 26"/>
          <p:cNvSpPr>
            <a:spLocks noChangeShapeType="1"/>
          </p:cNvSpPr>
          <p:nvPr/>
        </p:nvSpPr>
        <p:spPr bwMode="auto">
          <a:xfrm>
            <a:off x="5759450" y="2879725"/>
            <a:ext cx="1079500" cy="900113"/>
          </a:xfrm>
          <a:prstGeom prst="line">
            <a:avLst/>
          </a:prstGeom>
          <a:noFill/>
          <a:ln w="9525">
            <a:solidFill>
              <a:srgbClr val="000000"/>
            </a:solidFill>
            <a:prstDash val="sysDot"/>
            <a:round/>
            <a:headEnd type="arrow" w="med" len="med"/>
            <a:tailEnd/>
          </a:ln>
        </p:spPr>
        <p:txBody>
          <a:bodyPr/>
          <a:lstStyle/>
          <a:p>
            <a:endParaRPr lang="ja-JP" altLang="en-US"/>
          </a:p>
        </p:txBody>
      </p:sp>
      <p:sp>
        <p:nvSpPr>
          <p:cNvPr id="23564" name="Oval 27"/>
          <p:cNvSpPr>
            <a:spLocks noChangeArrowheads="1"/>
          </p:cNvSpPr>
          <p:nvPr/>
        </p:nvSpPr>
        <p:spPr bwMode="auto">
          <a:xfrm>
            <a:off x="6480175" y="3600450"/>
            <a:ext cx="1800225" cy="900113"/>
          </a:xfrm>
          <a:prstGeom prst="ellipse">
            <a:avLst/>
          </a:prstGeom>
          <a:solidFill>
            <a:srgbClr val="FF9966"/>
          </a:solidFill>
          <a:ln w="9525">
            <a:solidFill>
              <a:srgbClr val="000000"/>
            </a:solidFill>
            <a:round/>
            <a:headEnd/>
            <a:tailEnd/>
          </a:ln>
        </p:spPr>
        <p:txBody>
          <a:bodyPr wrap="none" lIns="90000" tIns="45000" rIns="90000" bIns="45000" anchor="ctr"/>
          <a:lstStyle/>
          <a:p>
            <a:pPr algn="ctr">
              <a:tabLst>
                <a:tab pos="723900" algn="l"/>
                <a:tab pos="1447800" algn="l"/>
              </a:tabLst>
            </a:pPr>
            <a:r>
              <a:rPr lang="ja-JP" altLang="en-GB">
                <a:solidFill>
                  <a:srgbClr val="000000"/>
                </a:solidFill>
                <a:ea typeface="ＭＳ Ｐゴシック" pitchFamily="48" charset="-128"/>
              </a:rPr>
              <a:t>パスワード認証</a:t>
            </a:r>
          </a:p>
        </p:txBody>
      </p:sp>
      <p:sp>
        <p:nvSpPr>
          <p:cNvPr id="23565" name="Text Box 28"/>
          <p:cNvSpPr txBox="1">
            <a:spLocks noChangeArrowheads="1"/>
          </p:cNvSpPr>
          <p:nvPr/>
        </p:nvSpPr>
        <p:spPr bwMode="auto">
          <a:xfrm>
            <a:off x="6480175" y="3219450"/>
            <a:ext cx="863600" cy="347663"/>
          </a:xfrm>
          <a:prstGeom prst="rect">
            <a:avLst/>
          </a:prstGeom>
          <a:noFill/>
          <a:ln w="9525">
            <a:noFill/>
            <a:round/>
            <a:headEnd/>
            <a:tailEnd/>
          </a:ln>
        </p:spPr>
        <p:txBody>
          <a:bodyPr wrap="none" lIns="90000" tIns="45000" rIns="90000" bIns="45000"/>
          <a:lstStyle/>
          <a:p>
            <a:pPr>
              <a:tabLst>
                <a:tab pos="723900" algn="l"/>
              </a:tabLst>
            </a:pPr>
            <a:r>
              <a:rPr lang="en-GB" altLang="ja-JP">
                <a:solidFill>
                  <a:srgbClr val="000000"/>
                </a:solidFill>
                <a:ea typeface="ＭＳ Ｐゴシック" pitchFamily="48" charset="-128"/>
              </a:rPr>
              <a:t>extend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03238" y="346075"/>
            <a:ext cx="9072562" cy="1173163"/>
          </a:xfrm>
          <a:prstGeom prst="rect">
            <a:avLst/>
          </a:prstGeom>
          <a:noFill/>
          <a:ln w="9525">
            <a:noFill/>
            <a:round/>
            <a:headEnd/>
            <a:tailEnd/>
          </a:ln>
        </p:spPr>
        <p:txBody>
          <a:bodyPr lIns="0" tIns="0" rIns="0" bIns="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4000" b="1">
                <a:ln w="11430"/>
                <a:solidFill>
                  <a:srgbClr val="FFC000"/>
                </a:solidFill>
                <a:effectLst>
                  <a:outerShdw blurRad="50800" dist="39000" dir="5460000" algn="tl">
                    <a:srgbClr val="000000">
                      <a:alpha val="38000"/>
                    </a:srgbClr>
                  </a:outerShdw>
                </a:effectLst>
                <a:ea typeface="ＭＳ Ｐゴシック" pitchFamily="48" charset="-128"/>
              </a:rPr>
              <a:t>音楽配信システムの分析モデル</a:t>
            </a:r>
          </a:p>
        </p:txBody>
      </p:sp>
      <p:sp>
        <p:nvSpPr>
          <p:cNvPr id="24579" name="AutoShape 2"/>
          <p:cNvSpPr>
            <a:spLocks noChangeArrowheads="1"/>
          </p:cNvSpPr>
          <p:nvPr/>
        </p:nvSpPr>
        <p:spPr bwMode="auto">
          <a:xfrm>
            <a:off x="1511300" y="2333629"/>
            <a:ext cx="1439863" cy="2160588"/>
          </a:xfrm>
          <a:prstGeom prst="roundRect">
            <a:avLst>
              <a:gd name="adj" fmla="val 106"/>
            </a:avLst>
          </a:prstGeom>
          <a:solidFill>
            <a:srgbClr val="99CCFF"/>
          </a:solidFill>
          <a:ln w="9525">
            <a:solidFill>
              <a:srgbClr val="000000"/>
            </a:solidFill>
            <a:round/>
            <a:headEnd/>
            <a:tailEnd/>
          </a:ln>
        </p:spPr>
        <p:txBody>
          <a:bodyPr lIns="90000" tIns="45000" rIns="90000" bIns="45000" anchor="ctr" anchorCtr="1"/>
          <a:lstStyle/>
          <a:p>
            <a:pPr algn="ctr">
              <a:tabLst>
                <a:tab pos="723900" algn="l"/>
              </a:tabLst>
            </a:pPr>
            <a:r>
              <a:rPr lang="ja-JP" altLang="en-GB" sz="1600">
                <a:solidFill>
                  <a:srgbClr val="000000"/>
                </a:solidFill>
                <a:ea typeface="ＭＳ Ｐゴシック" pitchFamily="48" charset="-128"/>
              </a:rPr>
              <a:t>音楽配信</a:t>
            </a:r>
            <a:r>
              <a:rPr lang="en-GB" altLang="ja-JP" sz="1600">
                <a:solidFill>
                  <a:srgbClr val="000000"/>
                </a:solidFill>
                <a:ea typeface="ＭＳ Ｐゴシック" pitchFamily="48" charset="-128"/>
              </a:rPr>
              <a:t>Form</a:t>
            </a:r>
          </a:p>
        </p:txBody>
      </p:sp>
      <p:sp>
        <p:nvSpPr>
          <p:cNvPr id="24580" name="AutoShape 3"/>
          <p:cNvSpPr>
            <a:spLocks noChangeArrowheads="1"/>
          </p:cNvSpPr>
          <p:nvPr/>
        </p:nvSpPr>
        <p:spPr bwMode="auto">
          <a:xfrm>
            <a:off x="3635375" y="2333629"/>
            <a:ext cx="1620838" cy="2160588"/>
          </a:xfrm>
          <a:prstGeom prst="roundRect">
            <a:avLst>
              <a:gd name="adj" fmla="val 97"/>
            </a:avLst>
          </a:prstGeom>
          <a:solidFill>
            <a:srgbClr val="99CCFF"/>
          </a:solidFill>
          <a:ln w="9525">
            <a:solidFill>
              <a:srgbClr val="000000"/>
            </a:solidFill>
            <a:round/>
            <a:headEnd/>
            <a:tailEnd/>
          </a:ln>
        </p:spPr>
        <p:txBody>
          <a:bodyPr lIns="90000" tIns="45000" rIns="90000" bIns="45000" anchor="ctr" anchorCtr="1"/>
          <a:lstStyle/>
          <a:p>
            <a:pPr algn="ctr">
              <a:tabLst>
                <a:tab pos="723900" algn="l"/>
                <a:tab pos="1447800" algn="l"/>
              </a:tabLst>
            </a:pPr>
            <a:r>
              <a:rPr lang="ja-JP" altLang="en-GB" sz="1600">
                <a:solidFill>
                  <a:srgbClr val="000000"/>
                </a:solidFill>
                <a:ea typeface="ＭＳ Ｐゴシック" pitchFamily="48" charset="-128"/>
              </a:rPr>
              <a:t>音楽配信</a:t>
            </a:r>
            <a:r>
              <a:rPr lang="en-GB" altLang="ja-JP" sz="1600">
                <a:solidFill>
                  <a:srgbClr val="000000"/>
                </a:solidFill>
                <a:ea typeface="ＭＳ Ｐゴシック" pitchFamily="48" charset="-128"/>
              </a:rPr>
              <a:t>Handler</a:t>
            </a:r>
          </a:p>
        </p:txBody>
      </p:sp>
      <p:sp>
        <p:nvSpPr>
          <p:cNvPr id="24581" name="AutoShape 4"/>
          <p:cNvSpPr>
            <a:spLocks noChangeArrowheads="1"/>
          </p:cNvSpPr>
          <p:nvPr/>
        </p:nvSpPr>
        <p:spPr bwMode="auto">
          <a:xfrm>
            <a:off x="8243888" y="2333629"/>
            <a:ext cx="1439862" cy="2160588"/>
          </a:xfrm>
          <a:prstGeom prst="roundRect">
            <a:avLst>
              <a:gd name="adj" fmla="val 106"/>
            </a:avLst>
          </a:prstGeom>
          <a:solidFill>
            <a:srgbClr val="99CCFF"/>
          </a:solidFill>
          <a:ln w="9525">
            <a:solidFill>
              <a:srgbClr val="000000"/>
            </a:solidFill>
            <a:round/>
            <a:headEnd/>
            <a:tailEnd/>
          </a:ln>
        </p:spPr>
        <p:txBody>
          <a:bodyPr lIns="90000" tIns="45000" rIns="90000" bIns="45000" anchor="ctr" anchorCtr="1"/>
          <a:lstStyle/>
          <a:p>
            <a:pPr algn="ctr">
              <a:tabLst>
                <a:tab pos="723900" algn="l"/>
              </a:tabLst>
            </a:pPr>
            <a:r>
              <a:rPr lang="ja-JP" altLang="en-GB" sz="1600">
                <a:solidFill>
                  <a:srgbClr val="000000"/>
                </a:solidFill>
                <a:ea typeface="ＭＳ Ｐゴシック" pitchFamily="48" charset="-128"/>
              </a:rPr>
              <a:t>曲データ</a:t>
            </a:r>
            <a:r>
              <a:rPr lang="en-GB" altLang="ja-JP" sz="1600">
                <a:solidFill>
                  <a:srgbClr val="000000"/>
                </a:solidFill>
                <a:ea typeface="ＭＳ Ｐゴシック" pitchFamily="48" charset="-128"/>
              </a:rPr>
              <a:t>Entity</a:t>
            </a:r>
          </a:p>
        </p:txBody>
      </p:sp>
      <p:grpSp>
        <p:nvGrpSpPr>
          <p:cNvPr id="24582" name="Group 5"/>
          <p:cNvGrpSpPr>
            <a:grpSpLocks/>
          </p:cNvGrpSpPr>
          <p:nvPr/>
        </p:nvGrpSpPr>
        <p:grpSpPr bwMode="auto">
          <a:xfrm>
            <a:off x="539750" y="2981329"/>
            <a:ext cx="358775" cy="898525"/>
            <a:chOff x="340" y="1542"/>
            <a:chExt cx="226" cy="566"/>
          </a:xfrm>
        </p:grpSpPr>
        <p:sp>
          <p:nvSpPr>
            <p:cNvPr id="24602" name="Freeform 6"/>
            <p:cNvSpPr>
              <a:spLocks noChangeArrowheads="1"/>
            </p:cNvSpPr>
            <p:nvPr/>
          </p:nvSpPr>
          <p:spPr bwMode="auto">
            <a:xfrm>
              <a:off x="340" y="1655"/>
              <a:ext cx="114" cy="114"/>
            </a:xfrm>
            <a:custGeom>
              <a:avLst/>
              <a:gdLst>
                <a:gd name="T0" fmla="*/ 114 w 501"/>
                <a:gd name="T1" fmla="*/ 114 h 501"/>
                <a:gd name="T2" fmla="*/ 0 w 501"/>
                <a:gd name="T3" fmla="*/ 0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500"/>
                  </a:moveTo>
                  <a:cubicBezTo>
                    <a:pt x="224" y="500"/>
                    <a:pt x="0" y="276"/>
                    <a:pt x="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4603" name="Freeform 7"/>
            <p:cNvSpPr>
              <a:spLocks noChangeArrowheads="1"/>
            </p:cNvSpPr>
            <p:nvPr/>
          </p:nvSpPr>
          <p:spPr bwMode="auto">
            <a:xfrm>
              <a:off x="340" y="1542"/>
              <a:ext cx="114" cy="114"/>
            </a:xfrm>
            <a:custGeom>
              <a:avLst/>
              <a:gdLst>
                <a:gd name="T0" fmla="*/ 0 w 501"/>
                <a:gd name="T1" fmla="*/ 114 h 501"/>
                <a:gd name="T2" fmla="*/ 114 w 501"/>
                <a:gd name="T3" fmla="*/ 0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0" y="500"/>
                  </a:moveTo>
                  <a:cubicBezTo>
                    <a:pt x="0" y="224"/>
                    <a:pt x="224" y="0"/>
                    <a:pt x="50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4604" name="Freeform 8"/>
            <p:cNvSpPr>
              <a:spLocks noChangeArrowheads="1"/>
            </p:cNvSpPr>
            <p:nvPr/>
          </p:nvSpPr>
          <p:spPr bwMode="auto">
            <a:xfrm>
              <a:off x="454" y="1542"/>
              <a:ext cx="114" cy="114"/>
            </a:xfrm>
            <a:custGeom>
              <a:avLst/>
              <a:gdLst>
                <a:gd name="T0" fmla="*/ 0 w 501"/>
                <a:gd name="T1" fmla="*/ 0 h 501"/>
                <a:gd name="T2" fmla="*/ 114 w 501"/>
                <a:gd name="T3" fmla="*/ 114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0" y="0"/>
                  </a:moveTo>
                  <a:cubicBezTo>
                    <a:pt x="276" y="0"/>
                    <a:pt x="500" y="224"/>
                    <a:pt x="500" y="5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4605" name="Freeform 9"/>
            <p:cNvSpPr>
              <a:spLocks noChangeArrowheads="1"/>
            </p:cNvSpPr>
            <p:nvPr/>
          </p:nvSpPr>
          <p:spPr bwMode="auto">
            <a:xfrm>
              <a:off x="454" y="1655"/>
              <a:ext cx="114" cy="114"/>
            </a:xfrm>
            <a:custGeom>
              <a:avLst/>
              <a:gdLst>
                <a:gd name="T0" fmla="*/ 114 w 501"/>
                <a:gd name="T1" fmla="*/ 0 h 501"/>
                <a:gd name="T2" fmla="*/ 0 w 501"/>
                <a:gd name="T3" fmla="*/ 114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0"/>
                  </a:moveTo>
                  <a:cubicBezTo>
                    <a:pt x="500" y="276"/>
                    <a:pt x="276" y="500"/>
                    <a:pt x="0" y="5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4606" name="Freeform 10"/>
            <p:cNvSpPr>
              <a:spLocks noChangeArrowheads="1"/>
            </p:cNvSpPr>
            <p:nvPr/>
          </p:nvSpPr>
          <p:spPr bwMode="auto">
            <a:xfrm>
              <a:off x="454" y="1769"/>
              <a:ext cx="1" cy="227"/>
            </a:xfrm>
            <a:custGeom>
              <a:avLst/>
              <a:gdLst>
                <a:gd name="T0" fmla="*/ 0 w 1"/>
                <a:gd name="T1" fmla="*/ 0 h 1001"/>
                <a:gd name="T2" fmla="*/ 0 w 1"/>
                <a:gd name="T3" fmla="*/ 227 h 1001"/>
                <a:gd name="T4" fmla="*/ 0 60000 65536"/>
                <a:gd name="T5" fmla="*/ 0 60000 65536"/>
                <a:gd name="T6" fmla="*/ 0 w 1"/>
                <a:gd name="T7" fmla="*/ 0 h 1001"/>
                <a:gd name="T8" fmla="*/ 1 w 1"/>
                <a:gd name="T9" fmla="*/ 1001 h 1001"/>
              </a:gdLst>
              <a:ahLst/>
              <a:cxnLst>
                <a:cxn ang="T4">
                  <a:pos x="T0" y="T1"/>
                </a:cxn>
                <a:cxn ang="T5">
                  <a:pos x="T2" y="T3"/>
                </a:cxn>
              </a:cxnLst>
              <a:rect l="T6" t="T7" r="T8" b="T9"/>
              <a:pathLst>
                <a:path w="1" h="1001">
                  <a:moveTo>
                    <a:pt x="0" y="0"/>
                  </a:moveTo>
                  <a:cubicBezTo>
                    <a:pt x="0" y="334"/>
                    <a:pt x="0" y="667"/>
                    <a:pt x="0" y="10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4607" name="Freeform 11"/>
            <p:cNvSpPr>
              <a:spLocks noChangeArrowheads="1"/>
            </p:cNvSpPr>
            <p:nvPr/>
          </p:nvSpPr>
          <p:spPr bwMode="auto">
            <a:xfrm>
              <a:off x="340" y="1882"/>
              <a:ext cx="227" cy="1"/>
            </a:xfrm>
            <a:custGeom>
              <a:avLst/>
              <a:gdLst>
                <a:gd name="T0" fmla="*/ 0 w 1001"/>
                <a:gd name="T1" fmla="*/ 0 h 1"/>
                <a:gd name="T2" fmla="*/ 227 w 1001"/>
                <a:gd name="T3" fmla="*/ 0 h 1"/>
                <a:gd name="T4" fmla="*/ 0 60000 65536"/>
                <a:gd name="T5" fmla="*/ 0 60000 65536"/>
                <a:gd name="T6" fmla="*/ 0 w 1001"/>
                <a:gd name="T7" fmla="*/ 0 h 1"/>
                <a:gd name="T8" fmla="*/ 1001 w 1001"/>
                <a:gd name="T9" fmla="*/ 1 h 1"/>
              </a:gdLst>
              <a:ahLst/>
              <a:cxnLst>
                <a:cxn ang="T4">
                  <a:pos x="T0" y="T1"/>
                </a:cxn>
                <a:cxn ang="T5">
                  <a:pos x="T2" y="T3"/>
                </a:cxn>
              </a:cxnLst>
              <a:rect l="T6" t="T7" r="T8" b="T9"/>
              <a:pathLst>
                <a:path w="1001" h="1">
                  <a:moveTo>
                    <a:pt x="0" y="0"/>
                  </a:moveTo>
                  <a:cubicBezTo>
                    <a:pt x="333" y="0"/>
                    <a:pt x="666" y="0"/>
                    <a:pt x="100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4608" name="Freeform 12"/>
            <p:cNvSpPr>
              <a:spLocks noChangeArrowheads="1"/>
            </p:cNvSpPr>
            <p:nvPr/>
          </p:nvSpPr>
          <p:spPr bwMode="auto">
            <a:xfrm>
              <a:off x="340" y="1996"/>
              <a:ext cx="114" cy="114"/>
            </a:xfrm>
            <a:custGeom>
              <a:avLst/>
              <a:gdLst>
                <a:gd name="T0" fmla="*/ 114 w 501"/>
                <a:gd name="T1" fmla="*/ 0 h 501"/>
                <a:gd name="T2" fmla="*/ 0 w 501"/>
                <a:gd name="T3" fmla="*/ 114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0"/>
                  </a:moveTo>
                  <a:cubicBezTo>
                    <a:pt x="332" y="168"/>
                    <a:pt x="166" y="334"/>
                    <a:pt x="0" y="50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sp>
          <p:nvSpPr>
            <p:cNvPr id="24609" name="Freeform 13"/>
            <p:cNvSpPr>
              <a:spLocks noChangeArrowheads="1"/>
            </p:cNvSpPr>
            <p:nvPr/>
          </p:nvSpPr>
          <p:spPr bwMode="auto">
            <a:xfrm>
              <a:off x="454" y="1996"/>
              <a:ext cx="114" cy="114"/>
            </a:xfrm>
            <a:custGeom>
              <a:avLst/>
              <a:gdLst>
                <a:gd name="T0" fmla="*/ 114 w 501"/>
                <a:gd name="T1" fmla="*/ 114 h 501"/>
                <a:gd name="T2" fmla="*/ 0 w 501"/>
                <a:gd name="T3" fmla="*/ 0 h 501"/>
                <a:gd name="T4" fmla="*/ 0 60000 65536"/>
                <a:gd name="T5" fmla="*/ 0 60000 65536"/>
                <a:gd name="T6" fmla="*/ 0 w 501"/>
                <a:gd name="T7" fmla="*/ 0 h 501"/>
                <a:gd name="T8" fmla="*/ 501 w 501"/>
                <a:gd name="T9" fmla="*/ 501 h 501"/>
              </a:gdLst>
              <a:ahLst/>
              <a:cxnLst>
                <a:cxn ang="T4">
                  <a:pos x="T0" y="T1"/>
                </a:cxn>
                <a:cxn ang="T5">
                  <a:pos x="T2" y="T3"/>
                </a:cxn>
              </a:cxnLst>
              <a:rect l="T6" t="T7" r="T8" b="T9"/>
              <a:pathLst>
                <a:path w="501" h="501">
                  <a:moveTo>
                    <a:pt x="500" y="500"/>
                  </a:moveTo>
                  <a:cubicBezTo>
                    <a:pt x="334" y="334"/>
                    <a:pt x="168" y="168"/>
                    <a:pt x="0" y="0"/>
                  </a:cubicBezTo>
                </a:path>
              </a:pathLst>
            </a:custGeom>
            <a:noFill/>
            <a:ln w="9525">
              <a:solidFill>
                <a:srgbClr val="000000"/>
              </a:solidFill>
              <a:round/>
              <a:headEnd/>
              <a:tailEnd/>
            </a:ln>
          </p:spPr>
          <p:txBody>
            <a:bodyPr/>
            <a:lstStyle/>
            <a:p>
              <a:endParaRPr lang="ja-JP" altLang="en-US">
                <a:ea typeface="ＭＳ Ｐゴシック" pitchFamily="48" charset="-128"/>
              </a:endParaRPr>
            </a:p>
          </p:txBody>
        </p:sp>
      </p:grpSp>
      <p:sp>
        <p:nvSpPr>
          <p:cNvPr id="24583" name="Line 14"/>
          <p:cNvSpPr>
            <a:spLocks noChangeShapeType="1"/>
          </p:cNvSpPr>
          <p:nvPr/>
        </p:nvSpPr>
        <p:spPr bwMode="auto">
          <a:xfrm>
            <a:off x="971550" y="3413129"/>
            <a:ext cx="539750" cy="1588"/>
          </a:xfrm>
          <a:prstGeom prst="line">
            <a:avLst/>
          </a:prstGeom>
          <a:noFill/>
          <a:ln w="9525">
            <a:solidFill>
              <a:srgbClr val="000000"/>
            </a:solidFill>
            <a:round/>
            <a:headEnd/>
            <a:tailEnd/>
          </a:ln>
        </p:spPr>
        <p:txBody>
          <a:bodyPr/>
          <a:lstStyle/>
          <a:p>
            <a:endParaRPr lang="ja-JP" altLang="en-US"/>
          </a:p>
        </p:txBody>
      </p:sp>
      <p:sp>
        <p:nvSpPr>
          <p:cNvPr id="24584" name="Line 15"/>
          <p:cNvSpPr>
            <a:spLocks noChangeShapeType="1"/>
          </p:cNvSpPr>
          <p:nvPr/>
        </p:nvSpPr>
        <p:spPr bwMode="auto">
          <a:xfrm>
            <a:off x="2952750" y="3413129"/>
            <a:ext cx="720725" cy="1588"/>
          </a:xfrm>
          <a:prstGeom prst="line">
            <a:avLst/>
          </a:prstGeom>
          <a:noFill/>
          <a:ln w="9525">
            <a:solidFill>
              <a:srgbClr val="000000"/>
            </a:solidFill>
            <a:round/>
            <a:headEnd/>
            <a:tailEnd/>
          </a:ln>
        </p:spPr>
        <p:txBody>
          <a:bodyPr/>
          <a:lstStyle/>
          <a:p>
            <a:endParaRPr lang="ja-JP" altLang="en-US"/>
          </a:p>
        </p:txBody>
      </p:sp>
      <p:sp>
        <p:nvSpPr>
          <p:cNvPr id="24585" name="Line 16"/>
          <p:cNvSpPr>
            <a:spLocks noChangeShapeType="1"/>
          </p:cNvSpPr>
          <p:nvPr/>
        </p:nvSpPr>
        <p:spPr bwMode="auto">
          <a:xfrm>
            <a:off x="5256213" y="3413129"/>
            <a:ext cx="720725" cy="1588"/>
          </a:xfrm>
          <a:prstGeom prst="line">
            <a:avLst/>
          </a:prstGeom>
          <a:noFill/>
          <a:ln w="9525">
            <a:solidFill>
              <a:srgbClr val="000000"/>
            </a:solidFill>
            <a:round/>
            <a:headEnd/>
            <a:tailEnd/>
          </a:ln>
        </p:spPr>
        <p:txBody>
          <a:bodyPr/>
          <a:lstStyle/>
          <a:p>
            <a:endParaRPr lang="ja-JP" altLang="en-US"/>
          </a:p>
        </p:txBody>
      </p:sp>
      <p:sp>
        <p:nvSpPr>
          <p:cNvPr id="24586" name="Text Box 17"/>
          <p:cNvSpPr txBox="1">
            <a:spLocks noChangeArrowheads="1"/>
          </p:cNvSpPr>
          <p:nvPr/>
        </p:nvSpPr>
        <p:spPr bwMode="auto">
          <a:xfrm>
            <a:off x="1754164" y="6137291"/>
            <a:ext cx="6737376" cy="441336"/>
          </a:xfrm>
          <a:prstGeom prst="rect">
            <a:avLst/>
          </a:prstGeom>
          <a:noFill/>
          <a:ln w="9525">
            <a:noFill/>
            <a:round/>
            <a:headEnd/>
            <a:tailEnd/>
          </a:ln>
        </p:spPr>
        <p:txBody>
          <a:bodyPr wrap="none" lIns="90000" tIns="45000" rIns="90000" bIns="45000"/>
          <a:lstStyle/>
          <a:p>
            <a:pPr>
              <a:tabLst>
                <a:tab pos="723900" algn="l"/>
                <a:tab pos="1447800" algn="l"/>
                <a:tab pos="2171700" algn="l"/>
                <a:tab pos="2895600" algn="l"/>
                <a:tab pos="3619500" algn="l"/>
                <a:tab pos="4343400" algn="l"/>
                <a:tab pos="5067300" algn="l"/>
              </a:tabLst>
            </a:pPr>
            <a:r>
              <a:rPr lang="en-US" altLang="ja-JP" smtClean="0">
                <a:solidFill>
                  <a:srgbClr val="000000"/>
                </a:solidFill>
                <a:ea typeface="ＭＳ Ｐゴシック" pitchFamily="48" charset="-128"/>
              </a:rPr>
              <a:t>※</a:t>
            </a:r>
            <a:r>
              <a:rPr lang="ja-JP" altLang="en-US" smtClean="0">
                <a:solidFill>
                  <a:srgbClr val="000000"/>
                </a:solidFill>
                <a:ea typeface="ＭＳ Ｐゴシック" pitchFamily="48" charset="-128"/>
              </a:rPr>
              <a:t> </a:t>
            </a:r>
            <a:r>
              <a:rPr lang="en-GB" altLang="ja-JP" smtClean="0">
                <a:solidFill>
                  <a:srgbClr val="000000"/>
                </a:solidFill>
                <a:ea typeface="ＭＳ Ｐゴシック" pitchFamily="48" charset="-128"/>
              </a:rPr>
              <a:t>UML</a:t>
            </a:r>
            <a:r>
              <a:rPr lang="ja-JP" altLang="en-US" smtClean="0">
                <a:solidFill>
                  <a:srgbClr val="000000"/>
                </a:solidFill>
                <a:ea typeface="ＭＳ Ｐゴシック" pitchFamily="48" charset="-128"/>
              </a:rPr>
              <a:t>図は</a:t>
            </a:r>
            <a:r>
              <a:rPr lang="en-US" altLang="ja-JP" smtClean="0">
                <a:solidFill>
                  <a:srgbClr val="000000"/>
                </a:solidFill>
                <a:ea typeface="ＭＳ Ｐゴシック" pitchFamily="48" charset="-128"/>
              </a:rPr>
              <a:t>PowerPoint</a:t>
            </a:r>
            <a:r>
              <a:rPr lang="ja-JP" altLang="en-US" smtClean="0">
                <a:solidFill>
                  <a:srgbClr val="000000"/>
                </a:solidFill>
                <a:ea typeface="ＭＳ Ｐゴシック" pitchFamily="48" charset="-128"/>
              </a:rPr>
              <a:t>で書きやすくするために簡略化しています。</a:t>
            </a:r>
            <a:endParaRPr lang="ja-JP" altLang="en-GB">
              <a:solidFill>
                <a:srgbClr val="000000"/>
              </a:solidFill>
              <a:ea typeface="ＭＳ Ｐゴシック" pitchFamily="48" charset="-128"/>
            </a:endParaRPr>
          </a:p>
        </p:txBody>
      </p:sp>
      <p:sp>
        <p:nvSpPr>
          <p:cNvPr id="24587" name="AutoShape 18"/>
          <p:cNvSpPr>
            <a:spLocks noChangeArrowheads="1"/>
          </p:cNvSpPr>
          <p:nvPr/>
        </p:nvSpPr>
        <p:spPr bwMode="auto">
          <a:xfrm>
            <a:off x="5940425" y="2333629"/>
            <a:ext cx="1620838" cy="2160588"/>
          </a:xfrm>
          <a:prstGeom prst="roundRect">
            <a:avLst>
              <a:gd name="adj" fmla="val 97"/>
            </a:avLst>
          </a:prstGeom>
          <a:solidFill>
            <a:srgbClr val="99CCFF"/>
          </a:solidFill>
          <a:ln w="9525">
            <a:solidFill>
              <a:srgbClr val="000000"/>
            </a:solidFill>
            <a:round/>
            <a:headEnd/>
            <a:tailEnd/>
          </a:ln>
        </p:spPr>
        <p:txBody>
          <a:bodyPr lIns="90000" tIns="45000" rIns="90000" bIns="45000" anchor="ctr" anchorCtr="1"/>
          <a:lstStyle/>
          <a:p>
            <a:pPr algn="ctr">
              <a:tabLst>
                <a:tab pos="723900" algn="l"/>
                <a:tab pos="1447800" algn="l"/>
              </a:tabLst>
            </a:pPr>
            <a:r>
              <a:rPr lang="ja-JP" altLang="en-GB" sz="1600">
                <a:solidFill>
                  <a:srgbClr val="000000"/>
                </a:solidFill>
                <a:ea typeface="ＭＳ Ｐゴシック" pitchFamily="48" charset="-128"/>
              </a:rPr>
              <a:t>曲データ</a:t>
            </a:r>
            <a:r>
              <a:rPr lang="en-GB" altLang="ja-JP" sz="1600">
                <a:solidFill>
                  <a:srgbClr val="000000"/>
                </a:solidFill>
                <a:ea typeface="ＭＳ Ｐゴシック" pitchFamily="48" charset="-128"/>
              </a:rPr>
              <a:t>Retriever</a:t>
            </a:r>
          </a:p>
        </p:txBody>
      </p:sp>
      <p:sp>
        <p:nvSpPr>
          <p:cNvPr id="24588" name="Line 19"/>
          <p:cNvSpPr>
            <a:spLocks noChangeShapeType="1"/>
          </p:cNvSpPr>
          <p:nvPr/>
        </p:nvSpPr>
        <p:spPr bwMode="auto">
          <a:xfrm>
            <a:off x="7559675" y="3413129"/>
            <a:ext cx="684213" cy="1588"/>
          </a:xfrm>
          <a:prstGeom prst="line">
            <a:avLst/>
          </a:prstGeom>
          <a:noFill/>
          <a:ln w="9525">
            <a:solidFill>
              <a:srgbClr val="000000"/>
            </a:solidFill>
            <a:round/>
            <a:headEnd/>
            <a:tailEnd/>
          </a:ln>
        </p:spPr>
        <p:txBody>
          <a:bodyPr/>
          <a:lstStyle/>
          <a:p>
            <a:endParaRPr lang="ja-JP" altLang="en-US"/>
          </a:p>
        </p:txBody>
      </p:sp>
      <p:grpSp>
        <p:nvGrpSpPr>
          <p:cNvPr id="24589" name="Group 20"/>
          <p:cNvGrpSpPr>
            <a:grpSpLocks/>
          </p:cNvGrpSpPr>
          <p:nvPr/>
        </p:nvGrpSpPr>
        <p:grpSpPr bwMode="auto">
          <a:xfrm>
            <a:off x="2339975" y="2513017"/>
            <a:ext cx="538163" cy="358775"/>
            <a:chOff x="1474" y="1247"/>
            <a:chExt cx="339" cy="226"/>
          </a:xfrm>
        </p:grpSpPr>
        <p:sp>
          <p:nvSpPr>
            <p:cNvPr id="24599" name="Oval 21"/>
            <p:cNvSpPr>
              <a:spLocks noChangeArrowheads="1"/>
            </p:cNvSpPr>
            <p:nvPr/>
          </p:nvSpPr>
          <p:spPr bwMode="auto">
            <a:xfrm>
              <a:off x="1587" y="1247"/>
              <a:ext cx="227" cy="227"/>
            </a:xfrm>
            <a:prstGeom prst="ellipse">
              <a:avLst/>
            </a:prstGeom>
            <a:no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4600" name="Line 22"/>
            <p:cNvSpPr>
              <a:spLocks noChangeShapeType="1"/>
            </p:cNvSpPr>
            <p:nvPr/>
          </p:nvSpPr>
          <p:spPr bwMode="auto">
            <a:xfrm>
              <a:off x="1474" y="1247"/>
              <a:ext cx="1" cy="227"/>
            </a:xfrm>
            <a:prstGeom prst="line">
              <a:avLst/>
            </a:prstGeom>
            <a:noFill/>
            <a:ln w="9525">
              <a:solidFill>
                <a:srgbClr val="000000"/>
              </a:solidFill>
              <a:round/>
              <a:headEnd/>
              <a:tailEnd/>
            </a:ln>
          </p:spPr>
          <p:txBody>
            <a:bodyPr/>
            <a:lstStyle/>
            <a:p>
              <a:endParaRPr lang="ja-JP" altLang="en-US"/>
            </a:p>
          </p:txBody>
        </p:sp>
        <p:sp>
          <p:nvSpPr>
            <p:cNvPr id="24601" name="Line 23"/>
            <p:cNvSpPr>
              <a:spLocks noChangeShapeType="1"/>
            </p:cNvSpPr>
            <p:nvPr/>
          </p:nvSpPr>
          <p:spPr bwMode="auto">
            <a:xfrm flipH="1">
              <a:off x="1473" y="1361"/>
              <a:ext cx="115" cy="1"/>
            </a:xfrm>
            <a:prstGeom prst="line">
              <a:avLst/>
            </a:prstGeom>
            <a:noFill/>
            <a:ln w="9525">
              <a:solidFill>
                <a:srgbClr val="000000"/>
              </a:solidFill>
              <a:round/>
              <a:headEnd/>
              <a:tailEnd/>
            </a:ln>
          </p:spPr>
          <p:txBody>
            <a:bodyPr/>
            <a:lstStyle/>
            <a:p>
              <a:endParaRPr lang="ja-JP" altLang="en-US"/>
            </a:p>
          </p:txBody>
        </p:sp>
      </p:grpSp>
      <p:grpSp>
        <p:nvGrpSpPr>
          <p:cNvPr id="24590" name="Group 24"/>
          <p:cNvGrpSpPr>
            <a:grpSpLocks/>
          </p:cNvGrpSpPr>
          <p:nvPr/>
        </p:nvGrpSpPr>
        <p:grpSpPr bwMode="auto">
          <a:xfrm>
            <a:off x="9180513" y="2513017"/>
            <a:ext cx="358775" cy="358775"/>
            <a:chOff x="5783" y="1247"/>
            <a:chExt cx="226" cy="226"/>
          </a:xfrm>
        </p:grpSpPr>
        <p:sp>
          <p:nvSpPr>
            <p:cNvPr id="24597" name="Oval 25"/>
            <p:cNvSpPr>
              <a:spLocks noChangeArrowheads="1"/>
            </p:cNvSpPr>
            <p:nvPr/>
          </p:nvSpPr>
          <p:spPr bwMode="auto">
            <a:xfrm>
              <a:off x="5783" y="1247"/>
              <a:ext cx="227" cy="227"/>
            </a:xfrm>
            <a:prstGeom prst="ellipse">
              <a:avLst/>
            </a:prstGeom>
            <a:no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4598" name="Line 26"/>
            <p:cNvSpPr>
              <a:spLocks noChangeShapeType="1"/>
            </p:cNvSpPr>
            <p:nvPr/>
          </p:nvSpPr>
          <p:spPr bwMode="auto">
            <a:xfrm>
              <a:off x="5783" y="1474"/>
              <a:ext cx="227" cy="1"/>
            </a:xfrm>
            <a:prstGeom prst="line">
              <a:avLst/>
            </a:prstGeom>
            <a:noFill/>
            <a:ln w="9525">
              <a:solidFill>
                <a:srgbClr val="000000"/>
              </a:solidFill>
              <a:round/>
              <a:headEnd/>
              <a:tailEnd/>
            </a:ln>
          </p:spPr>
          <p:txBody>
            <a:bodyPr/>
            <a:lstStyle/>
            <a:p>
              <a:endParaRPr lang="ja-JP" altLang="en-US"/>
            </a:p>
          </p:txBody>
        </p:sp>
      </p:grpSp>
      <p:grpSp>
        <p:nvGrpSpPr>
          <p:cNvPr id="24591" name="Group 27"/>
          <p:cNvGrpSpPr>
            <a:grpSpLocks/>
          </p:cNvGrpSpPr>
          <p:nvPr/>
        </p:nvGrpSpPr>
        <p:grpSpPr bwMode="auto">
          <a:xfrm>
            <a:off x="4679950" y="2513017"/>
            <a:ext cx="358775" cy="358775"/>
            <a:chOff x="2948" y="1247"/>
            <a:chExt cx="226" cy="226"/>
          </a:xfrm>
        </p:grpSpPr>
        <p:sp>
          <p:nvSpPr>
            <p:cNvPr id="24595" name="Oval 28"/>
            <p:cNvSpPr>
              <a:spLocks noChangeArrowheads="1"/>
            </p:cNvSpPr>
            <p:nvPr/>
          </p:nvSpPr>
          <p:spPr bwMode="auto">
            <a:xfrm>
              <a:off x="2948" y="1247"/>
              <a:ext cx="227" cy="227"/>
            </a:xfrm>
            <a:prstGeom prst="ellipse">
              <a:avLst/>
            </a:prstGeom>
            <a:no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4596" name="Line 29"/>
            <p:cNvSpPr>
              <a:spLocks noChangeShapeType="1"/>
            </p:cNvSpPr>
            <p:nvPr/>
          </p:nvSpPr>
          <p:spPr bwMode="auto">
            <a:xfrm>
              <a:off x="2948" y="1247"/>
              <a:ext cx="136" cy="1"/>
            </a:xfrm>
            <a:prstGeom prst="line">
              <a:avLst/>
            </a:prstGeom>
            <a:noFill/>
            <a:ln w="9525">
              <a:solidFill>
                <a:srgbClr val="000000"/>
              </a:solidFill>
              <a:round/>
              <a:headEnd type="arrow" w="med" len="med"/>
              <a:tailEnd/>
            </a:ln>
          </p:spPr>
          <p:txBody>
            <a:bodyPr/>
            <a:lstStyle/>
            <a:p>
              <a:endParaRPr lang="ja-JP" altLang="en-US"/>
            </a:p>
          </p:txBody>
        </p:sp>
      </p:grpSp>
      <p:grpSp>
        <p:nvGrpSpPr>
          <p:cNvPr id="24592" name="Group 30"/>
          <p:cNvGrpSpPr>
            <a:grpSpLocks/>
          </p:cNvGrpSpPr>
          <p:nvPr/>
        </p:nvGrpSpPr>
        <p:grpSpPr bwMode="auto">
          <a:xfrm>
            <a:off x="7019925" y="2513017"/>
            <a:ext cx="358775" cy="358775"/>
            <a:chOff x="4422" y="1247"/>
            <a:chExt cx="226" cy="226"/>
          </a:xfrm>
        </p:grpSpPr>
        <p:sp>
          <p:nvSpPr>
            <p:cNvPr id="24593" name="Oval 31"/>
            <p:cNvSpPr>
              <a:spLocks noChangeArrowheads="1"/>
            </p:cNvSpPr>
            <p:nvPr/>
          </p:nvSpPr>
          <p:spPr bwMode="auto">
            <a:xfrm>
              <a:off x="4422" y="1247"/>
              <a:ext cx="227" cy="227"/>
            </a:xfrm>
            <a:prstGeom prst="ellipse">
              <a:avLst/>
            </a:prstGeom>
            <a:no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4594" name="Line 32"/>
            <p:cNvSpPr>
              <a:spLocks noChangeShapeType="1"/>
            </p:cNvSpPr>
            <p:nvPr/>
          </p:nvSpPr>
          <p:spPr bwMode="auto">
            <a:xfrm>
              <a:off x="4422" y="1247"/>
              <a:ext cx="136" cy="1"/>
            </a:xfrm>
            <a:prstGeom prst="line">
              <a:avLst/>
            </a:prstGeom>
            <a:noFill/>
            <a:ln w="9525">
              <a:solidFill>
                <a:srgbClr val="000000"/>
              </a:solidFill>
              <a:round/>
              <a:headEnd type="arrow" w="med" len="med"/>
              <a:tailEnd/>
            </a:ln>
          </p:spPr>
          <p:txBody>
            <a:bodyPr/>
            <a:lstStyle/>
            <a:p>
              <a:endParaRPr lang="ja-JP" alt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503238" y="346075"/>
            <a:ext cx="9072562" cy="1173163"/>
          </a:xfrm>
          <a:prstGeom prst="rect">
            <a:avLst/>
          </a:prstGeom>
          <a:noFill/>
          <a:ln w="9525">
            <a:noFill/>
            <a:round/>
            <a:headEnd/>
            <a:tailEnd/>
          </a:ln>
        </p:spPr>
        <p:txBody>
          <a:bodyPr lIns="0" tIns="0" rIns="0" bIns="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4000" b="1">
                <a:ln w="11430"/>
                <a:solidFill>
                  <a:srgbClr val="FFC000"/>
                </a:solidFill>
                <a:effectLst>
                  <a:outerShdw blurRad="50800" dist="39000" dir="5460000" algn="tl">
                    <a:srgbClr val="000000">
                      <a:alpha val="38000"/>
                    </a:srgbClr>
                  </a:outerShdw>
                </a:effectLst>
                <a:ea typeface="ＭＳ Ｐゴシック" pitchFamily="48" charset="-128"/>
              </a:rPr>
              <a:t>音楽配信システムのデザインモデル</a:t>
            </a:r>
          </a:p>
        </p:txBody>
      </p:sp>
      <p:sp>
        <p:nvSpPr>
          <p:cNvPr id="25603" name="AutoShape 2"/>
          <p:cNvSpPr>
            <a:spLocks noChangeArrowheads="1"/>
          </p:cNvSpPr>
          <p:nvPr/>
        </p:nvSpPr>
        <p:spPr bwMode="auto">
          <a:xfrm>
            <a:off x="1511300" y="2052638"/>
            <a:ext cx="1439863" cy="1619250"/>
          </a:xfrm>
          <a:prstGeom prst="roundRect">
            <a:avLst>
              <a:gd name="adj" fmla="val 106"/>
            </a:avLst>
          </a:prstGeom>
          <a:solidFill>
            <a:srgbClr val="99CCFF"/>
          </a:solidFill>
          <a:ln w="9525">
            <a:solidFill>
              <a:srgbClr val="000000"/>
            </a:solidFill>
            <a:round/>
            <a:headEnd/>
            <a:tailEnd/>
          </a:ln>
        </p:spPr>
        <p:txBody>
          <a:bodyPr lIns="90000" tIns="45000" rIns="90000" bIns="45000" anchor="ctr" anchorCtr="1"/>
          <a:lstStyle/>
          <a:p>
            <a:pPr algn="ctr">
              <a:tabLst>
                <a:tab pos="723900" algn="l"/>
              </a:tabLst>
            </a:pPr>
            <a:r>
              <a:rPr lang="en-GB" altLang="ja-JP" sz="1200">
                <a:solidFill>
                  <a:srgbClr val="000000"/>
                </a:solidFill>
                <a:ea typeface="ＭＳ Ｐゴシック" pitchFamily="48" charset="-128"/>
              </a:rPr>
              <a:t>MusicDeliveryForm</a:t>
            </a:r>
          </a:p>
        </p:txBody>
      </p:sp>
      <p:sp>
        <p:nvSpPr>
          <p:cNvPr id="25604" name="AutoShape 3"/>
          <p:cNvSpPr>
            <a:spLocks noChangeArrowheads="1"/>
          </p:cNvSpPr>
          <p:nvPr/>
        </p:nvSpPr>
        <p:spPr bwMode="auto">
          <a:xfrm>
            <a:off x="4859338" y="2052638"/>
            <a:ext cx="1620837" cy="1620837"/>
          </a:xfrm>
          <a:prstGeom prst="roundRect">
            <a:avLst>
              <a:gd name="adj" fmla="val 97"/>
            </a:avLst>
          </a:prstGeom>
          <a:solidFill>
            <a:srgbClr val="99CCFF"/>
          </a:solidFill>
          <a:ln w="9525">
            <a:solidFill>
              <a:srgbClr val="000000"/>
            </a:solidFill>
            <a:round/>
            <a:headEnd/>
            <a:tailEnd/>
          </a:ln>
        </p:spPr>
        <p:txBody>
          <a:bodyPr lIns="90000" tIns="45000" rIns="90000" bIns="45000" anchor="ctr" anchorCtr="1"/>
          <a:lstStyle/>
          <a:p>
            <a:pPr algn="ctr">
              <a:tabLst>
                <a:tab pos="723900" algn="l"/>
                <a:tab pos="1447800" algn="l"/>
              </a:tabLst>
            </a:pPr>
            <a:r>
              <a:rPr lang="en-GB" altLang="ja-JP" sz="1200">
                <a:solidFill>
                  <a:srgbClr val="000000"/>
                </a:solidFill>
                <a:ea typeface="ＭＳ Ｐゴシック" pitchFamily="48" charset="-128"/>
              </a:rPr>
              <a:t>MusicDeliveryHandler</a:t>
            </a:r>
          </a:p>
        </p:txBody>
      </p:sp>
      <p:sp>
        <p:nvSpPr>
          <p:cNvPr id="25605" name="AutoShape 4"/>
          <p:cNvSpPr>
            <a:spLocks noChangeArrowheads="1"/>
          </p:cNvSpPr>
          <p:nvPr/>
        </p:nvSpPr>
        <p:spPr bwMode="auto">
          <a:xfrm>
            <a:off x="8207375" y="4716463"/>
            <a:ext cx="1439863" cy="1439862"/>
          </a:xfrm>
          <a:prstGeom prst="roundRect">
            <a:avLst>
              <a:gd name="adj" fmla="val 106"/>
            </a:avLst>
          </a:prstGeom>
          <a:solidFill>
            <a:srgbClr val="FFFF66"/>
          </a:solidFill>
          <a:ln w="9525">
            <a:solidFill>
              <a:srgbClr val="000000"/>
            </a:solidFill>
            <a:round/>
            <a:headEnd/>
            <a:tailEnd/>
          </a:ln>
        </p:spPr>
        <p:txBody>
          <a:bodyPr lIns="90000" tIns="45000" rIns="90000" bIns="45000" anchor="ctr" anchorCtr="1"/>
          <a:lstStyle/>
          <a:p>
            <a:pPr algn="ctr">
              <a:tabLst>
                <a:tab pos="723900" algn="l"/>
              </a:tabLst>
            </a:pPr>
            <a:r>
              <a:rPr lang="en-GB" altLang="ja-JP" sz="1200">
                <a:solidFill>
                  <a:srgbClr val="000000"/>
                </a:solidFill>
                <a:ea typeface="ＭＳ Ｐゴシック" pitchFamily="48" charset="-128"/>
              </a:rPr>
              <a:t>TestMusicDataEntity</a:t>
            </a:r>
          </a:p>
        </p:txBody>
      </p:sp>
      <p:sp>
        <p:nvSpPr>
          <p:cNvPr id="25606" name="Line 5"/>
          <p:cNvSpPr>
            <a:spLocks noChangeShapeType="1"/>
          </p:cNvSpPr>
          <p:nvPr/>
        </p:nvSpPr>
        <p:spPr bwMode="auto">
          <a:xfrm>
            <a:off x="900113" y="2879725"/>
            <a:ext cx="612775" cy="1588"/>
          </a:xfrm>
          <a:prstGeom prst="line">
            <a:avLst/>
          </a:prstGeom>
          <a:noFill/>
          <a:ln w="9525">
            <a:solidFill>
              <a:srgbClr val="000000"/>
            </a:solidFill>
            <a:round/>
            <a:headEnd/>
            <a:tailEnd/>
          </a:ln>
        </p:spPr>
        <p:txBody>
          <a:bodyPr/>
          <a:lstStyle/>
          <a:p>
            <a:endParaRPr lang="ja-JP" altLang="en-US"/>
          </a:p>
        </p:txBody>
      </p:sp>
      <p:sp>
        <p:nvSpPr>
          <p:cNvPr id="25607" name="Line 6"/>
          <p:cNvSpPr>
            <a:spLocks noChangeShapeType="1"/>
          </p:cNvSpPr>
          <p:nvPr/>
        </p:nvSpPr>
        <p:spPr bwMode="auto">
          <a:xfrm>
            <a:off x="2952750" y="2879725"/>
            <a:ext cx="828675" cy="1588"/>
          </a:xfrm>
          <a:prstGeom prst="line">
            <a:avLst/>
          </a:prstGeom>
          <a:noFill/>
          <a:ln w="9525">
            <a:solidFill>
              <a:srgbClr val="000000"/>
            </a:solidFill>
            <a:round/>
            <a:headEnd/>
            <a:tailEnd type="arrow" w="med" len="med"/>
          </a:ln>
        </p:spPr>
        <p:txBody>
          <a:bodyPr/>
          <a:lstStyle/>
          <a:p>
            <a:endParaRPr lang="ja-JP" altLang="en-US"/>
          </a:p>
        </p:txBody>
      </p:sp>
      <p:sp>
        <p:nvSpPr>
          <p:cNvPr id="25608" name="Line 7"/>
          <p:cNvSpPr>
            <a:spLocks noChangeShapeType="1"/>
          </p:cNvSpPr>
          <p:nvPr/>
        </p:nvSpPr>
        <p:spPr bwMode="auto">
          <a:xfrm>
            <a:off x="6480175" y="2879725"/>
            <a:ext cx="720725" cy="1588"/>
          </a:xfrm>
          <a:prstGeom prst="line">
            <a:avLst/>
          </a:prstGeom>
          <a:noFill/>
          <a:ln w="9525">
            <a:solidFill>
              <a:srgbClr val="000000"/>
            </a:solidFill>
            <a:round/>
            <a:headEnd/>
            <a:tailEnd type="arrow" w="med" len="med"/>
          </a:ln>
        </p:spPr>
        <p:txBody>
          <a:bodyPr/>
          <a:lstStyle/>
          <a:p>
            <a:endParaRPr lang="ja-JP" altLang="en-US"/>
          </a:p>
        </p:txBody>
      </p:sp>
      <p:sp>
        <p:nvSpPr>
          <p:cNvPr id="25610" name="Oval 9"/>
          <p:cNvSpPr>
            <a:spLocks noChangeArrowheads="1"/>
          </p:cNvSpPr>
          <p:nvPr/>
        </p:nvSpPr>
        <p:spPr bwMode="auto">
          <a:xfrm>
            <a:off x="3779838" y="2700338"/>
            <a:ext cx="360362" cy="360362"/>
          </a:xfrm>
          <a:prstGeom prst="ellipse">
            <a:avLst/>
          </a:prstGeom>
          <a:solidFill>
            <a:srgbClr val="99CCFF"/>
          </a:solid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5611" name="Oval 10"/>
          <p:cNvSpPr>
            <a:spLocks noChangeArrowheads="1"/>
          </p:cNvSpPr>
          <p:nvPr/>
        </p:nvSpPr>
        <p:spPr bwMode="auto">
          <a:xfrm>
            <a:off x="7199313" y="2700338"/>
            <a:ext cx="360362" cy="360362"/>
          </a:xfrm>
          <a:prstGeom prst="ellipse">
            <a:avLst/>
          </a:prstGeom>
          <a:solidFill>
            <a:srgbClr val="99CCFF"/>
          </a:solid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5612" name="AutoShape 11"/>
          <p:cNvSpPr>
            <a:spLocks noChangeArrowheads="1"/>
          </p:cNvSpPr>
          <p:nvPr/>
        </p:nvSpPr>
        <p:spPr bwMode="auto">
          <a:xfrm>
            <a:off x="8099425" y="2016125"/>
            <a:ext cx="1620838" cy="1620838"/>
          </a:xfrm>
          <a:prstGeom prst="roundRect">
            <a:avLst>
              <a:gd name="adj" fmla="val 97"/>
            </a:avLst>
          </a:prstGeom>
          <a:solidFill>
            <a:srgbClr val="FFFF66"/>
          </a:solidFill>
          <a:ln w="9525">
            <a:solidFill>
              <a:srgbClr val="000000"/>
            </a:solidFill>
            <a:round/>
            <a:headEnd/>
            <a:tailEnd/>
          </a:ln>
        </p:spPr>
        <p:txBody>
          <a:bodyPr lIns="90000" tIns="45000" rIns="90000" bIns="45000" anchor="ctr" anchorCtr="1"/>
          <a:lstStyle/>
          <a:p>
            <a:pPr algn="ctr">
              <a:tabLst>
                <a:tab pos="723900" algn="l"/>
                <a:tab pos="1447800" algn="l"/>
              </a:tabLst>
            </a:pPr>
            <a:r>
              <a:rPr lang="en-GB" altLang="ja-JP" sz="1200">
                <a:solidFill>
                  <a:srgbClr val="000000"/>
                </a:solidFill>
                <a:ea typeface="ＭＳ Ｐゴシック" pitchFamily="48" charset="-128"/>
              </a:rPr>
              <a:t>TestMusicDataRetriever</a:t>
            </a:r>
          </a:p>
        </p:txBody>
      </p:sp>
      <p:sp>
        <p:nvSpPr>
          <p:cNvPr id="25613" name="Line 12"/>
          <p:cNvSpPr>
            <a:spLocks noChangeShapeType="1"/>
          </p:cNvSpPr>
          <p:nvPr/>
        </p:nvSpPr>
        <p:spPr bwMode="auto">
          <a:xfrm>
            <a:off x="8928100" y="3635375"/>
            <a:ext cx="1588" cy="1079500"/>
          </a:xfrm>
          <a:prstGeom prst="line">
            <a:avLst/>
          </a:prstGeom>
          <a:noFill/>
          <a:ln w="9525">
            <a:solidFill>
              <a:srgbClr val="000000"/>
            </a:solidFill>
            <a:round/>
            <a:headEnd/>
            <a:tailEnd/>
          </a:ln>
        </p:spPr>
        <p:txBody>
          <a:bodyPr/>
          <a:lstStyle/>
          <a:p>
            <a:endParaRPr lang="ja-JP" altLang="en-US"/>
          </a:p>
        </p:txBody>
      </p:sp>
      <p:grpSp>
        <p:nvGrpSpPr>
          <p:cNvPr id="25614" name="Group 13"/>
          <p:cNvGrpSpPr>
            <a:grpSpLocks/>
          </p:cNvGrpSpPr>
          <p:nvPr/>
        </p:nvGrpSpPr>
        <p:grpSpPr bwMode="auto">
          <a:xfrm>
            <a:off x="2339975" y="2124075"/>
            <a:ext cx="538163" cy="358775"/>
            <a:chOff x="1474" y="1338"/>
            <a:chExt cx="339" cy="226"/>
          </a:xfrm>
        </p:grpSpPr>
        <p:sp>
          <p:nvSpPr>
            <p:cNvPr id="25645" name="Oval 14"/>
            <p:cNvSpPr>
              <a:spLocks noChangeArrowheads="1"/>
            </p:cNvSpPr>
            <p:nvPr/>
          </p:nvSpPr>
          <p:spPr bwMode="auto">
            <a:xfrm>
              <a:off x="1587" y="1338"/>
              <a:ext cx="227" cy="227"/>
            </a:xfrm>
            <a:prstGeom prst="ellipse">
              <a:avLst/>
            </a:prstGeom>
            <a:no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5646" name="Line 15"/>
            <p:cNvSpPr>
              <a:spLocks noChangeShapeType="1"/>
            </p:cNvSpPr>
            <p:nvPr/>
          </p:nvSpPr>
          <p:spPr bwMode="auto">
            <a:xfrm>
              <a:off x="1474" y="1338"/>
              <a:ext cx="1" cy="227"/>
            </a:xfrm>
            <a:prstGeom prst="line">
              <a:avLst/>
            </a:prstGeom>
            <a:noFill/>
            <a:ln w="9525">
              <a:solidFill>
                <a:srgbClr val="000000"/>
              </a:solidFill>
              <a:round/>
              <a:headEnd/>
              <a:tailEnd/>
            </a:ln>
          </p:spPr>
          <p:txBody>
            <a:bodyPr/>
            <a:lstStyle/>
            <a:p>
              <a:endParaRPr lang="ja-JP" altLang="en-US"/>
            </a:p>
          </p:txBody>
        </p:sp>
        <p:sp>
          <p:nvSpPr>
            <p:cNvPr id="25647" name="Line 16"/>
            <p:cNvSpPr>
              <a:spLocks noChangeShapeType="1"/>
            </p:cNvSpPr>
            <p:nvPr/>
          </p:nvSpPr>
          <p:spPr bwMode="auto">
            <a:xfrm flipH="1">
              <a:off x="1473" y="1452"/>
              <a:ext cx="115" cy="1"/>
            </a:xfrm>
            <a:prstGeom prst="line">
              <a:avLst/>
            </a:prstGeom>
            <a:noFill/>
            <a:ln w="9525">
              <a:solidFill>
                <a:srgbClr val="000000"/>
              </a:solidFill>
              <a:round/>
              <a:headEnd/>
              <a:tailEnd/>
            </a:ln>
          </p:spPr>
          <p:txBody>
            <a:bodyPr/>
            <a:lstStyle/>
            <a:p>
              <a:endParaRPr lang="ja-JP" altLang="en-US"/>
            </a:p>
          </p:txBody>
        </p:sp>
      </p:grpSp>
      <p:grpSp>
        <p:nvGrpSpPr>
          <p:cNvPr id="25615" name="Group 17"/>
          <p:cNvGrpSpPr>
            <a:grpSpLocks/>
          </p:cNvGrpSpPr>
          <p:nvPr/>
        </p:nvGrpSpPr>
        <p:grpSpPr bwMode="auto">
          <a:xfrm>
            <a:off x="9180513" y="4787900"/>
            <a:ext cx="358775" cy="358775"/>
            <a:chOff x="5783" y="3016"/>
            <a:chExt cx="226" cy="226"/>
          </a:xfrm>
        </p:grpSpPr>
        <p:sp>
          <p:nvSpPr>
            <p:cNvPr id="25643" name="Oval 18"/>
            <p:cNvSpPr>
              <a:spLocks noChangeArrowheads="1"/>
            </p:cNvSpPr>
            <p:nvPr/>
          </p:nvSpPr>
          <p:spPr bwMode="auto">
            <a:xfrm>
              <a:off x="5783" y="3016"/>
              <a:ext cx="227" cy="227"/>
            </a:xfrm>
            <a:prstGeom prst="ellipse">
              <a:avLst/>
            </a:prstGeom>
            <a:no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5644" name="Line 19"/>
            <p:cNvSpPr>
              <a:spLocks noChangeShapeType="1"/>
            </p:cNvSpPr>
            <p:nvPr/>
          </p:nvSpPr>
          <p:spPr bwMode="auto">
            <a:xfrm>
              <a:off x="5783" y="3243"/>
              <a:ext cx="227" cy="1"/>
            </a:xfrm>
            <a:prstGeom prst="line">
              <a:avLst/>
            </a:prstGeom>
            <a:noFill/>
            <a:ln w="9525">
              <a:solidFill>
                <a:srgbClr val="000000"/>
              </a:solidFill>
              <a:round/>
              <a:headEnd/>
              <a:tailEnd/>
            </a:ln>
          </p:spPr>
          <p:txBody>
            <a:bodyPr/>
            <a:lstStyle/>
            <a:p>
              <a:endParaRPr lang="ja-JP" altLang="en-US"/>
            </a:p>
          </p:txBody>
        </p:sp>
      </p:grpSp>
      <p:grpSp>
        <p:nvGrpSpPr>
          <p:cNvPr id="25616" name="Group 20"/>
          <p:cNvGrpSpPr>
            <a:grpSpLocks/>
          </p:cNvGrpSpPr>
          <p:nvPr/>
        </p:nvGrpSpPr>
        <p:grpSpPr bwMode="auto">
          <a:xfrm>
            <a:off x="9180513" y="2087563"/>
            <a:ext cx="358775" cy="358775"/>
            <a:chOff x="5783" y="1315"/>
            <a:chExt cx="226" cy="226"/>
          </a:xfrm>
        </p:grpSpPr>
        <p:sp>
          <p:nvSpPr>
            <p:cNvPr id="25641" name="Oval 21"/>
            <p:cNvSpPr>
              <a:spLocks noChangeArrowheads="1"/>
            </p:cNvSpPr>
            <p:nvPr/>
          </p:nvSpPr>
          <p:spPr bwMode="auto">
            <a:xfrm>
              <a:off x="5783" y="1315"/>
              <a:ext cx="227" cy="227"/>
            </a:xfrm>
            <a:prstGeom prst="ellipse">
              <a:avLst/>
            </a:prstGeom>
            <a:no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5642" name="Line 22"/>
            <p:cNvSpPr>
              <a:spLocks noChangeShapeType="1"/>
            </p:cNvSpPr>
            <p:nvPr/>
          </p:nvSpPr>
          <p:spPr bwMode="auto">
            <a:xfrm>
              <a:off x="5783" y="1315"/>
              <a:ext cx="136" cy="1"/>
            </a:xfrm>
            <a:prstGeom prst="line">
              <a:avLst/>
            </a:prstGeom>
            <a:noFill/>
            <a:ln w="9525">
              <a:solidFill>
                <a:srgbClr val="000000"/>
              </a:solidFill>
              <a:round/>
              <a:headEnd type="arrow" w="med" len="med"/>
              <a:tailEnd/>
            </a:ln>
          </p:spPr>
          <p:txBody>
            <a:bodyPr/>
            <a:lstStyle/>
            <a:p>
              <a:endParaRPr lang="ja-JP" altLang="en-US"/>
            </a:p>
          </p:txBody>
        </p:sp>
      </p:grpSp>
      <p:grpSp>
        <p:nvGrpSpPr>
          <p:cNvPr id="25617" name="Group 23"/>
          <p:cNvGrpSpPr>
            <a:grpSpLocks/>
          </p:cNvGrpSpPr>
          <p:nvPr/>
        </p:nvGrpSpPr>
        <p:grpSpPr bwMode="auto">
          <a:xfrm>
            <a:off x="5940425" y="2124075"/>
            <a:ext cx="358775" cy="358775"/>
            <a:chOff x="3742" y="1338"/>
            <a:chExt cx="226" cy="226"/>
          </a:xfrm>
        </p:grpSpPr>
        <p:sp>
          <p:nvSpPr>
            <p:cNvPr id="25639" name="Oval 24"/>
            <p:cNvSpPr>
              <a:spLocks noChangeArrowheads="1"/>
            </p:cNvSpPr>
            <p:nvPr/>
          </p:nvSpPr>
          <p:spPr bwMode="auto">
            <a:xfrm>
              <a:off x="3742" y="1338"/>
              <a:ext cx="227" cy="227"/>
            </a:xfrm>
            <a:prstGeom prst="ellipse">
              <a:avLst/>
            </a:prstGeom>
            <a:no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5640" name="Line 25"/>
            <p:cNvSpPr>
              <a:spLocks noChangeShapeType="1"/>
            </p:cNvSpPr>
            <p:nvPr/>
          </p:nvSpPr>
          <p:spPr bwMode="auto">
            <a:xfrm>
              <a:off x="3742" y="1338"/>
              <a:ext cx="136" cy="1"/>
            </a:xfrm>
            <a:prstGeom prst="line">
              <a:avLst/>
            </a:prstGeom>
            <a:noFill/>
            <a:ln w="9525">
              <a:solidFill>
                <a:srgbClr val="000000"/>
              </a:solidFill>
              <a:round/>
              <a:headEnd type="arrow" w="med" len="med"/>
              <a:tailEnd/>
            </a:ln>
          </p:spPr>
          <p:txBody>
            <a:bodyPr/>
            <a:lstStyle/>
            <a:p>
              <a:endParaRPr lang="ja-JP" altLang="en-US"/>
            </a:p>
          </p:txBody>
        </p:sp>
      </p:grpSp>
      <p:sp>
        <p:nvSpPr>
          <p:cNvPr id="25618" name="Oval 26"/>
          <p:cNvSpPr>
            <a:spLocks noChangeArrowheads="1"/>
          </p:cNvSpPr>
          <p:nvPr/>
        </p:nvSpPr>
        <p:spPr bwMode="auto">
          <a:xfrm>
            <a:off x="539750" y="2700338"/>
            <a:ext cx="360363" cy="360362"/>
          </a:xfrm>
          <a:prstGeom prst="ellipse">
            <a:avLst/>
          </a:prstGeom>
          <a:solidFill>
            <a:srgbClr val="99CCFF"/>
          </a:solid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5619" name="Text Box 27"/>
          <p:cNvSpPr txBox="1">
            <a:spLocks noChangeArrowheads="1"/>
          </p:cNvSpPr>
          <p:nvPr/>
        </p:nvSpPr>
        <p:spPr bwMode="auto">
          <a:xfrm>
            <a:off x="0" y="2438400"/>
            <a:ext cx="1620838" cy="261938"/>
          </a:xfrm>
          <a:prstGeom prst="rect">
            <a:avLst/>
          </a:prstGeom>
          <a:noFill/>
          <a:ln w="9525">
            <a:noFill/>
            <a:round/>
            <a:headEnd/>
            <a:tailEnd/>
          </a:ln>
        </p:spPr>
        <p:txBody>
          <a:bodyPr lIns="90000" tIns="45000" rIns="90000" bIns="45000"/>
          <a:lstStyle/>
          <a:p>
            <a:pPr algn="ctr">
              <a:tabLst>
                <a:tab pos="723900" algn="l"/>
                <a:tab pos="1447800" algn="l"/>
              </a:tabLst>
            </a:pPr>
            <a:r>
              <a:rPr lang="en-GB" altLang="ja-JP" sz="1200">
                <a:solidFill>
                  <a:srgbClr val="000000"/>
                </a:solidFill>
                <a:ea typeface="ＭＳ Ｐゴシック" pitchFamily="48" charset="-128"/>
              </a:rPr>
              <a:t>IMusicDeliveryForm</a:t>
            </a:r>
          </a:p>
        </p:txBody>
      </p:sp>
      <p:sp>
        <p:nvSpPr>
          <p:cNvPr id="25620" name="Text Box 28"/>
          <p:cNvSpPr txBox="1">
            <a:spLocks noChangeArrowheads="1"/>
          </p:cNvSpPr>
          <p:nvPr/>
        </p:nvSpPr>
        <p:spPr bwMode="auto">
          <a:xfrm>
            <a:off x="3060700" y="2438400"/>
            <a:ext cx="1800225" cy="261938"/>
          </a:xfrm>
          <a:prstGeom prst="rect">
            <a:avLst/>
          </a:prstGeom>
          <a:noFill/>
          <a:ln w="9525">
            <a:noFill/>
            <a:round/>
            <a:headEnd/>
            <a:tailEnd/>
          </a:ln>
        </p:spPr>
        <p:txBody>
          <a:bodyPr lIns="90000" tIns="45000" rIns="90000" bIns="45000"/>
          <a:lstStyle/>
          <a:p>
            <a:pPr algn="ctr">
              <a:tabLst>
                <a:tab pos="723900" algn="l"/>
                <a:tab pos="1447800" algn="l"/>
              </a:tabLst>
            </a:pPr>
            <a:r>
              <a:rPr lang="en-GB" altLang="ja-JP" sz="1200">
                <a:solidFill>
                  <a:srgbClr val="000000"/>
                </a:solidFill>
                <a:ea typeface="ＭＳ Ｐゴシック" pitchFamily="48" charset="-128"/>
              </a:rPr>
              <a:t>IMusicDeliveryHandler</a:t>
            </a:r>
          </a:p>
        </p:txBody>
      </p:sp>
      <p:sp>
        <p:nvSpPr>
          <p:cNvPr id="25621" name="Text Box 29"/>
          <p:cNvSpPr txBox="1">
            <a:spLocks noChangeArrowheads="1"/>
          </p:cNvSpPr>
          <p:nvPr/>
        </p:nvSpPr>
        <p:spPr bwMode="auto">
          <a:xfrm>
            <a:off x="6372225" y="2447925"/>
            <a:ext cx="1800225" cy="261938"/>
          </a:xfrm>
          <a:prstGeom prst="rect">
            <a:avLst/>
          </a:prstGeom>
          <a:noFill/>
          <a:ln w="9525">
            <a:noFill/>
            <a:round/>
            <a:headEnd/>
            <a:tailEnd/>
          </a:ln>
        </p:spPr>
        <p:txBody>
          <a:bodyPr lIns="90000" tIns="45000" rIns="90000" bIns="45000"/>
          <a:lstStyle/>
          <a:p>
            <a:pPr algn="ctr">
              <a:tabLst>
                <a:tab pos="723900" algn="l"/>
                <a:tab pos="1447800" algn="l"/>
              </a:tabLst>
            </a:pPr>
            <a:r>
              <a:rPr lang="en-GB" altLang="ja-JP" sz="1200">
                <a:solidFill>
                  <a:srgbClr val="000000"/>
                </a:solidFill>
                <a:ea typeface="ＭＳ Ｐゴシック" pitchFamily="48" charset="-128"/>
              </a:rPr>
              <a:t>IMusicDataRetriever</a:t>
            </a:r>
          </a:p>
        </p:txBody>
      </p:sp>
      <p:sp>
        <p:nvSpPr>
          <p:cNvPr id="25622" name="Text Box 30"/>
          <p:cNvSpPr txBox="1">
            <a:spLocks noChangeArrowheads="1"/>
          </p:cNvSpPr>
          <p:nvPr/>
        </p:nvSpPr>
        <p:spPr bwMode="auto">
          <a:xfrm>
            <a:off x="8999538" y="4319588"/>
            <a:ext cx="539750" cy="319087"/>
          </a:xfrm>
          <a:prstGeom prst="rect">
            <a:avLst/>
          </a:prstGeom>
          <a:noFill/>
          <a:ln w="9525">
            <a:noFill/>
            <a:round/>
            <a:headEnd/>
            <a:tailEnd/>
          </a:ln>
        </p:spPr>
        <p:txBody>
          <a:bodyPr lIns="90000" tIns="45000" rIns="90000" bIns="45000"/>
          <a:lstStyle/>
          <a:p>
            <a:pPr>
              <a:lnSpc>
                <a:spcPct val="83000"/>
              </a:lnSpc>
            </a:pPr>
            <a:r>
              <a:rPr lang="en-GB" altLang="ja-JP">
                <a:solidFill>
                  <a:srgbClr val="000000"/>
                </a:solidFill>
                <a:latin typeface="ＭＳ Ｐゴシック" pitchFamily="48" charset="-128"/>
                <a:ea typeface="ＭＳ Ｐゴシック" pitchFamily="48" charset="-128"/>
              </a:rPr>
              <a:t>0..*</a:t>
            </a:r>
          </a:p>
        </p:txBody>
      </p:sp>
      <p:sp>
        <p:nvSpPr>
          <p:cNvPr id="25623" name="Line 31"/>
          <p:cNvSpPr>
            <a:spLocks noChangeShapeType="1"/>
          </p:cNvSpPr>
          <p:nvPr/>
        </p:nvSpPr>
        <p:spPr bwMode="auto">
          <a:xfrm>
            <a:off x="4140200" y="2879725"/>
            <a:ext cx="720725" cy="1588"/>
          </a:xfrm>
          <a:prstGeom prst="line">
            <a:avLst/>
          </a:prstGeom>
          <a:noFill/>
          <a:ln w="9525">
            <a:solidFill>
              <a:srgbClr val="000000"/>
            </a:solidFill>
            <a:round/>
            <a:headEnd/>
            <a:tailEnd/>
          </a:ln>
        </p:spPr>
        <p:txBody>
          <a:bodyPr/>
          <a:lstStyle/>
          <a:p>
            <a:endParaRPr lang="ja-JP" altLang="en-US"/>
          </a:p>
        </p:txBody>
      </p:sp>
      <p:sp>
        <p:nvSpPr>
          <p:cNvPr id="25624" name="Line 32"/>
          <p:cNvSpPr>
            <a:spLocks noChangeShapeType="1"/>
          </p:cNvSpPr>
          <p:nvPr/>
        </p:nvSpPr>
        <p:spPr bwMode="auto">
          <a:xfrm>
            <a:off x="7559675" y="2879725"/>
            <a:ext cx="539750" cy="1588"/>
          </a:xfrm>
          <a:prstGeom prst="line">
            <a:avLst/>
          </a:prstGeom>
          <a:noFill/>
          <a:ln w="9525">
            <a:solidFill>
              <a:srgbClr val="000000"/>
            </a:solidFill>
            <a:round/>
            <a:headEnd/>
            <a:tailEnd/>
          </a:ln>
        </p:spPr>
        <p:txBody>
          <a:bodyPr/>
          <a:lstStyle/>
          <a:p>
            <a:endParaRPr lang="ja-JP" altLang="en-US"/>
          </a:p>
        </p:txBody>
      </p:sp>
      <p:sp>
        <p:nvSpPr>
          <p:cNvPr id="25625" name="Oval 33"/>
          <p:cNvSpPr>
            <a:spLocks noChangeArrowheads="1"/>
          </p:cNvSpPr>
          <p:nvPr/>
        </p:nvSpPr>
        <p:spPr bwMode="auto">
          <a:xfrm>
            <a:off x="5903913" y="4319588"/>
            <a:ext cx="360362" cy="360362"/>
          </a:xfrm>
          <a:prstGeom prst="ellipse">
            <a:avLst/>
          </a:prstGeom>
          <a:solidFill>
            <a:srgbClr val="FF9966"/>
          </a:solid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5626" name="AutoShape 34"/>
          <p:cNvSpPr>
            <a:spLocks noChangeArrowheads="1"/>
          </p:cNvSpPr>
          <p:nvPr/>
        </p:nvSpPr>
        <p:spPr bwMode="auto">
          <a:xfrm>
            <a:off x="2519363" y="5148263"/>
            <a:ext cx="1800225" cy="1260475"/>
          </a:xfrm>
          <a:prstGeom prst="roundRect">
            <a:avLst>
              <a:gd name="adj" fmla="val 125"/>
            </a:avLst>
          </a:prstGeom>
          <a:solidFill>
            <a:srgbClr val="FF9966"/>
          </a:solidFill>
          <a:ln w="9525">
            <a:solidFill>
              <a:srgbClr val="000000"/>
            </a:solidFill>
            <a:round/>
            <a:headEnd/>
            <a:tailEnd/>
          </a:ln>
        </p:spPr>
        <p:txBody>
          <a:bodyPr lIns="90000" tIns="45000" rIns="90000" bIns="45000" anchor="ctr" anchorCtr="1"/>
          <a:lstStyle/>
          <a:p>
            <a:pPr algn="ctr">
              <a:tabLst>
                <a:tab pos="723900" algn="l"/>
                <a:tab pos="1447800" algn="l"/>
              </a:tabLst>
            </a:pPr>
            <a:r>
              <a:rPr lang="en-GB" altLang="ja-JP" sz="1200">
                <a:solidFill>
                  <a:srgbClr val="000000"/>
                </a:solidFill>
                <a:ea typeface="ＭＳ Ｐゴシック" pitchFamily="48" charset="-128"/>
              </a:rPr>
              <a:t>AuthenticationEntity</a:t>
            </a:r>
          </a:p>
        </p:txBody>
      </p:sp>
      <p:sp>
        <p:nvSpPr>
          <p:cNvPr id="25627" name="Text Box 35"/>
          <p:cNvSpPr txBox="1">
            <a:spLocks noChangeArrowheads="1"/>
          </p:cNvSpPr>
          <p:nvPr/>
        </p:nvSpPr>
        <p:spPr bwMode="auto">
          <a:xfrm>
            <a:off x="6156325" y="4203700"/>
            <a:ext cx="1800225" cy="261938"/>
          </a:xfrm>
          <a:prstGeom prst="rect">
            <a:avLst/>
          </a:prstGeom>
          <a:noFill/>
          <a:ln w="9525">
            <a:noFill/>
            <a:round/>
            <a:headEnd/>
            <a:tailEnd/>
          </a:ln>
        </p:spPr>
        <p:txBody>
          <a:bodyPr lIns="90000" tIns="45000" rIns="90000" bIns="45000"/>
          <a:lstStyle/>
          <a:p>
            <a:pPr algn="ctr">
              <a:tabLst>
                <a:tab pos="723900" algn="l"/>
                <a:tab pos="1447800" algn="l"/>
              </a:tabLst>
            </a:pPr>
            <a:r>
              <a:rPr lang="en-GB" altLang="ja-JP" sz="1200">
                <a:solidFill>
                  <a:srgbClr val="000000"/>
                </a:solidFill>
                <a:ea typeface="ＭＳ Ｐゴシック" pitchFamily="48" charset="-128"/>
              </a:rPr>
              <a:t>IAuthenticationHandler</a:t>
            </a:r>
          </a:p>
        </p:txBody>
      </p:sp>
      <p:sp>
        <p:nvSpPr>
          <p:cNvPr id="25628" name="Line 36"/>
          <p:cNvSpPr>
            <a:spLocks noChangeShapeType="1"/>
          </p:cNvSpPr>
          <p:nvPr/>
        </p:nvSpPr>
        <p:spPr bwMode="auto">
          <a:xfrm>
            <a:off x="5795963" y="3635375"/>
            <a:ext cx="179387" cy="720725"/>
          </a:xfrm>
          <a:prstGeom prst="line">
            <a:avLst/>
          </a:prstGeom>
          <a:noFill/>
          <a:ln w="9525">
            <a:solidFill>
              <a:srgbClr val="000000"/>
            </a:solidFill>
            <a:round/>
            <a:headEnd/>
            <a:tailEnd type="arrow" w="med" len="med"/>
          </a:ln>
        </p:spPr>
        <p:txBody>
          <a:bodyPr/>
          <a:lstStyle/>
          <a:p>
            <a:endParaRPr lang="ja-JP" altLang="en-US"/>
          </a:p>
        </p:txBody>
      </p:sp>
      <p:sp>
        <p:nvSpPr>
          <p:cNvPr id="25629" name="Line 37"/>
          <p:cNvSpPr>
            <a:spLocks noChangeShapeType="1"/>
          </p:cNvSpPr>
          <p:nvPr/>
        </p:nvSpPr>
        <p:spPr bwMode="auto">
          <a:xfrm>
            <a:off x="6119813" y="4679950"/>
            <a:ext cx="179387" cy="539750"/>
          </a:xfrm>
          <a:prstGeom prst="line">
            <a:avLst/>
          </a:prstGeom>
          <a:noFill/>
          <a:ln w="9525">
            <a:solidFill>
              <a:srgbClr val="000000"/>
            </a:solidFill>
            <a:round/>
            <a:headEnd/>
            <a:tailEnd/>
          </a:ln>
        </p:spPr>
        <p:txBody>
          <a:bodyPr/>
          <a:lstStyle/>
          <a:p>
            <a:endParaRPr lang="ja-JP" altLang="en-US"/>
          </a:p>
        </p:txBody>
      </p:sp>
      <p:sp>
        <p:nvSpPr>
          <p:cNvPr id="25630" name="AutoShape 38"/>
          <p:cNvSpPr>
            <a:spLocks noChangeArrowheads="1"/>
          </p:cNvSpPr>
          <p:nvPr/>
        </p:nvSpPr>
        <p:spPr bwMode="auto">
          <a:xfrm>
            <a:off x="5400675" y="5148263"/>
            <a:ext cx="1800225" cy="1260475"/>
          </a:xfrm>
          <a:prstGeom prst="roundRect">
            <a:avLst>
              <a:gd name="adj" fmla="val 125"/>
            </a:avLst>
          </a:prstGeom>
          <a:solidFill>
            <a:srgbClr val="FF9966"/>
          </a:solidFill>
          <a:ln w="9525">
            <a:solidFill>
              <a:srgbClr val="000000"/>
            </a:solidFill>
            <a:round/>
            <a:headEnd/>
            <a:tailEnd/>
          </a:ln>
        </p:spPr>
        <p:txBody>
          <a:bodyPr lIns="90000" tIns="45000" rIns="90000" bIns="45000" anchor="ctr" anchorCtr="1"/>
          <a:lstStyle/>
          <a:p>
            <a:pPr algn="ctr">
              <a:tabLst>
                <a:tab pos="723900" algn="l"/>
                <a:tab pos="1447800" algn="l"/>
              </a:tabLst>
            </a:pPr>
            <a:r>
              <a:rPr lang="en-GB" altLang="ja-JP" sz="1200">
                <a:solidFill>
                  <a:srgbClr val="000000"/>
                </a:solidFill>
                <a:ea typeface="ＭＳ Ｐゴシック" pitchFamily="48" charset="-128"/>
              </a:rPr>
              <a:t>AuthenticationHandler</a:t>
            </a:r>
          </a:p>
        </p:txBody>
      </p:sp>
      <p:sp>
        <p:nvSpPr>
          <p:cNvPr id="25631" name="Line 39"/>
          <p:cNvSpPr>
            <a:spLocks noChangeShapeType="1"/>
          </p:cNvSpPr>
          <p:nvPr/>
        </p:nvSpPr>
        <p:spPr bwMode="auto">
          <a:xfrm flipH="1">
            <a:off x="4319588" y="5759450"/>
            <a:ext cx="1082675" cy="1588"/>
          </a:xfrm>
          <a:prstGeom prst="line">
            <a:avLst/>
          </a:prstGeom>
          <a:noFill/>
          <a:ln w="9525">
            <a:solidFill>
              <a:srgbClr val="000000"/>
            </a:solidFill>
            <a:round/>
            <a:headEnd/>
            <a:tailEnd/>
          </a:ln>
        </p:spPr>
        <p:txBody>
          <a:bodyPr/>
          <a:lstStyle/>
          <a:p>
            <a:endParaRPr lang="ja-JP" altLang="en-US"/>
          </a:p>
        </p:txBody>
      </p:sp>
      <p:grpSp>
        <p:nvGrpSpPr>
          <p:cNvPr id="25632" name="Group 40"/>
          <p:cNvGrpSpPr>
            <a:grpSpLocks/>
          </p:cNvGrpSpPr>
          <p:nvPr/>
        </p:nvGrpSpPr>
        <p:grpSpPr bwMode="auto">
          <a:xfrm>
            <a:off x="6659563" y="5219700"/>
            <a:ext cx="358775" cy="358775"/>
            <a:chOff x="4195" y="3288"/>
            <a:chExt cx="226" cy="226"/>
          </a:xfrm>
        </p:grpSpPr>
        <p:sp>
          <p:nvSpPr>
            <p:cNvPr id="25637" name="Oval 41"/>
            <p:cNvSpPr>
              <a:spLocks noChangeArrowheads="1"/>
            </p:cNvSpPr>
            <p:nvPr/>
          </p:nvSpPr>
          <p:spPr bwMode="auto">
            <a:xfrm>
              <a:off x="4195" y="3288"/>
              <a:ext cx="227" cy="227"/>
            </a:xfrm>
            <a:prstGeom prst="ellipse">
              <a:avLst/>
            </a:prstGeom>
            <a:no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5638" name="Line 42"/>
            <p:cNvSpPr>
              <a:spLocks noChangeShapeType="1"/>
            </p:cNvSpPr>
            <p:nvPr/>
          </p:nvSpPr>
          <p:spPr bwMode="auto">
            <a:xfrm>
              <a:off x="4195" y="3288"/>
              <a:ext cx="136" cy="1"/>
            </a:xfrm>
            <a:prstGeom prst="line">
              <a:avLst/>
            </a:prstGeom>
            <a:noFill/>
            <a:ln w="9525">
              <a:solidFill>
                <a:srgbClr val="000000"/>
              </a:solidFill>
              <a:round/>
              <a:headEnd type="arrow" w="med" len="med"/>
              <a:tailEnd/>
            </a:ln>
          </p:spPr>
          <p:txBody>
            <a:bodyPr/>
            <a:lstStyle/>
            <a:p>
              <a:endParaRPr lang="ja-JP" altLang="en-US"/>
            </a:p>
          </p:txBody>
        </p:sp>
      </p:grpSp>
      <p:grpSp>
        <p:nvGrpSpPr>
          <p:cNvPr id="25633" name="Group 43"/>
          <p:cNvGrpSpPr>
            <a:grpSpLocks/>
          </p:cNvGrpSpPr>
          <p:nvPr/>
        </p:nvGrpSpPr>
        <p:grpSpPr bwMode="auto">
          <a:xfrm>
            <a:off x="3779838" y="5219700"/>
            <a:ext cx="358775" cy="358775"/>
            <a:chOff x="2381" y="3288"/>
            <a:chExt cx="226" cy="226"/>
          </a:xfrm>
        </p:grpSpPr>
        <p:sp>
          <p:nvSpPr>
            <p:cNvPr id="25635" name="Oval 44"/>
            <p:cNvSpPr>
              <a:spLocks noChangeArrowheads="1"/>
            </p:cNvSpPr>
            <p:nvPr/>
          </p:nvSpPr>
          <p:spPr bwMode="auto">
            <a:xfrm>
              <a:off x="2381" y="3288"/>
              <a:ext cx="227" cy="227"/>
            </a:xfrm>
            <a:prstGeom prst="ellipse">
              <a:avLst/>
            </a:prstGeom>
            <a:noFill/>
            <a:ln w="9525">
              <a:solidFill>
                <a:srgbClr val="000000"/>
              </a:solidFill>
              <a:round/>
              <a:headEnd/>
              <a:tailEnd/>
            </a:ln>
          </p:spPr>
          <p:txBody>
            <a:bodyPr wrap="none" anchor="ctr"/>
            <a:lstStyle/>
            <a:p>
              <a:endParaRPr lang="ja-JP" altLang="en-US">
                <a:ea typeface="ＭＳ Ｐゴシック" pitchFamily="48" charset="-128"/>
              </a:endParaRPr>
            </a:p>
          </p:txBody>
        </p:sp>
        <p:sp>
          <p:nvSpPr>
            <p:cNvPr id="25636" name="Line 45"/>
            <p:cNvSpPr>
              <a:spLocks noChangeShapeType="1"/>
            </p:cNvSpPr>
            <p:nvPr/>
          </p:nvSpPr>
          <p:spPr bwMode="auto">
            <a:xfrm>
              <a:off x="2381" y="3515"/>
              <a:ext cx="227" cy="1"/>
            </a:xfrm>
            <a:prstGeom prst="line">
              <a:avLst/>
            </a:prstGeom>
            <a:noFill/>
            <a:ln w="9525">
              <a:solidFill>
                <a:srgbClr val="000000"/>
              </a:solidFill>
              <a:round/>
              <a:headEnd/>
              <a:tailEnd/>
            </a:ln>
          </p:spPr>
          <p:txBody>
            <a:bodyPr/>
            <a:lstStyle/>
            <a:p>
              <a:endParaRPr lang="ja-JP" altLang="en-US"/>
            </a:p>
          </p:txBody>
        </p:sp>
      </p:grpSp>
      <p:sp>
        <p:nvSpPr>
          <p:cNvPr id="25634" name="Text Box 46"/>
          <p:cNvSpPr txBox="1">
            <a:spLocks noChangeArrowheads="1"/>
          </p:cNvSpPr>
          <p:nvPr/>
        </p:nvSpPr>
        <p:spPr bwMode="auto">
          <a:xfrm>
            <a:off x="4319588" y="5773738"/>
            <a:ext cx="539750" cy="347662"/>
          </a:xfrm>
          <a:prstGeom prst="rect">
            <a:avLst/>
          </a:prstGeom>
          <a:noFill/>
          <a:ln w="9525">
            <a:noFill/>
            <a:round/>
            <a:headEnd/>
            <a:tailEnd/>
          </a:ln>
        </p:spPr>
        <p:txBody>
          <a:bodyPr lIns="90000" tIns="45000" rIns="90000" bIns="45000"/>
          <a:lstStyle/>
          <a:p>
            <a:r>
              <a:rPr lang="en-GB" altLang="ja-JP">
                <a:solidFill>
                  <a:srgbClr val="000000"/>
                </a:solidFill>
                <a:ea typeface="ＭＳ Ｐゴシック" pitchFamily="48" charset="-128"/>
              </a:rPr>
              <a:t>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solidFill>
                  <a:srgbClr val="FFC000"/>
                </a:solidFill>
                <a:effectLst>
                  <a:outerShdw blurRad="50800" dist="39000" dir="5460000" algn="tl">
                    <a:srgbClr val="000000">
                      <a:alpha val="38000"/>
                    </a:srgbClr>
                  </a:outerShdw>
                </a:effectLst>
                <a:ea typeface="ＭＳ Ｐゴシック" pitchFamily="48" charset="-128"/>
              </a:rPr>
              <a:t>基本フローをまず作ってみる</a:t>
            </a:r>
          </a:p>
        </p:txBody>
      </p:sp>
      <p:sp>
        <p:nvSpPr>
          <p:cNvPr id="26627"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ここで重要なのは、まず基本フローのみ動作するプログラムを作ってみることです。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エラー処理、パスワード認証、ネットワークのアクセスは後回しで構いません。</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動作するものを作ることにより、原理的な検証とクライアントが望むイメージを確認することができます。</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solidFill>
                  <a:srgbClr val="FFC000"/>
                </a:solidFill>
                <a:effectLst>
                  <a:outerShdw blurRad="50800" dist="39000" dir="5460000" algn="tl">
                    <a:srgbClr val="000000">
                      <a:alpha val="38000"/>
                    </a:srgbClr>
                  </a:outerShdw>
                </a:effectLst>
                <a:ea typeface="ＭＳ Ｐゴシック" pitchFamily="48" charset="-128"/>
              </a:rPr>
              <a:t>代替部、拡張部を順次作っていく</a:t>
            </a:r>
          </a:p>
        </p:txBody>
      </p:sp>
      <p:sp>
        <p:nvSpPr>
          <p:cNvPr id="27651"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基本部分の検証が終えたら、順次エラー処理や代替部、拡張部を作っていきます。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先ほどのユースケースには、ネットワークアクセスについては記載されていません。ここでは、ネットワークのことは考えずに、ローカルのファイルにアクセスできればよいのです。</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solidFill>
                  <a:srgbClr val="FFC000"/>
                </a:solidFill>
                <a:effectLst>
                  <a:outerShdw blurRad="50800" dist="39000" dir="5460000" algn="tl">
                    <a:srgbClr val="000000">
                      <a:alpha val="38000"/>
                    </a:srgbClr>
                  </a:outerShdw>
                </a:effectLst>
                <a:ea typeface="ＭＳ Ｐゴシック" pitchFamily="48" charset="-128"/>
              </a:rPr>
              <a:t>どんどん拡張していくと出来上がり</a:t>
            </a:r>
          </a:p>
        </p:txBody>
      </p:sp>
      <p:sp>
        <p:nvSpPr>
          <p:cNvPr id="28675"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最初のユースケースには無かった、ネットワークアクセス、課金システム、ユーザー情報管理システムなどのユースケースを追加してゆき、システムを徐々に拡大していきます。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ここでも、基本フローの検証から代替、拡張という手順を踏みます。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すると、いつのまにか立派なネットワーク音楽配信システムが出来上がっているのです。</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solidFill>
                  <a:srgbClr val="FFC000"/>
                </a:solidFill>
                <a:effectLst>
                  <a:outerShdw blurRad="50800" dist="39000" dir="5460000" algn="tl">
                    <a:srgbClr val="000000">
                      <a:alpha val="38000"/>
                    </a:srgbClr>
                  </a:outerShdw>
                </a:effectLst>
                <a:ea typeface="ＭＳ Ｐゴシック" pitchFamily="48" charset="-128"/>
              </a:rPr>
              <a:t>柔軟な拡張性が肝心</a:t>
            </a:r>
          </a:p>
        </p:txBody>
      </p:sp>
      <p:sp>
        <p:nvSpPr>
          <p:cNvPr id="29699"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このような、基本機能を拡張しながら作成していく手法は、拡張性に優れたプログラムでなければ実現できません。</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オブジェクト指向に則ってきちんと書かれたプログラムならば、拡張は容易なはずです。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1600" smtClean="0">
              <a:ea typeface="ＭＳ Ｐゴシック" pitchFamily="48"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オブジェクト指向に基づいた設計は、</a:t>
            </a:r>
            <a:r>
              <a:rPr lang="en-US" altLang="ja-JP"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UML</a:t>
            </a:r>
            <a:r>
              <a:rPr lang="ja-JP" altLang="en-US"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での記述が適している。</a:t>
            </a:r>
            <a:endPar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endParaRPr>
          </a:p>
        </p:txBody>
      </p:sp>
      <p:sp>
        <p:nvSpPr>
          <p:cNvPr id="30723"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拡張性と柔軟性に優れたプログラムを作るには、設計が大切です。設計の段階で、オブジェクトの抽象化をしっかりと行うことが重要です。</a:t>
            </a: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lnSpc>
                <a:spcPct val="112000"/>
              </a:lnSpc>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UML</a:t>
            </a:r>
            <a:r>
              <a:rPr lang="ja-JP" altLang="en-GB" smtClean="0">
                <a:ea typeface="ＭＳ Ｐゴシック" pitchFamily="48" charset="-128"/>
              </a:rPr>
              <a:t>によるクラス</a:t>
            </a:r>
            <a:r>
              <a:rPr lang="ja-JP" altLang="en-GB" smtClean="0">
                <a:ea typeface="ＭＳ Ｐゴシック" pitchFamily="48" charset="-128"/>
              </a:rPr>
              <a:t>設計</a:t>
            </a:r>
            <a:r>
              <a:rPr lang="ja-JP" altLang="en-US" smtClean="0">
                <a:ea typeface="ＭＳ Ｐゴシック" pitchFamily="48" charset="-128"/>
              </a:rPr>
              <a:t>図</a:t>
            </a:r>
            <a:r>
              <a:rPr lang="ja-JP" altLang="en-GB" smtClean="0">
                <a:ea typeface="ＭＳ Ｐゴシック" pitchFamily="48" charset="-128"/>
              </a:rPr>
              <a:t>は</a:t>
            </a:r>
            <a:r>
              <a:rPr lang="ja-JP" altLang="en-GB" smtClean="0">
                <a:ea typeface="ＭＳ Ｐゴシック" pitchFamily="48" charset="-128"/>
              </a:rPr>
              <a:t>、洗練された抽象化オブジェクトや綺麗なプログラムを</a:t>
            </a:r>
            <a:r>
              <a:rPr lang="ja-JP" altLang="en-GB" smtClean="0">
                <a:ea typeface="ＭＳ Ｐゴシック" pitchFamily="48" charset="-128"/>
              </a:rPr>
              <a:t>設計</a:t>
            </a:r>
            <a:r>
              <a:rPr lang="ja-JP" altLang="en-US" smtClean="0">
                <a:ea typeface="ＭＳ Ｐゴシック" pitchFamily="48" charset="-128"/>
              </a:rPr>
              <a:t>し、表現する</a:t>
            </a:r>
            <a:r>
              <a:rPr lang="ja-JP" altLang="en-GB" smtClean="0">
                <a:ea typeface="ＭＳ Ｐゴシック" pitchFamily="48" charset="-128"/>
              </a:rPr>
              <a:t>のに</a:t>
            </a:r>
            <a:r>
              <a:rPr lang="ja-JP" altLang="en-GB" smtClean="0">
                <a:ea typeface="ＭＳ Ｐゴシック" pitchFamily="48" charset="-128"/>
              </a:rPr>
              <a:t>大いに役立つことでしょう。</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意外に浅いＵＭＬの歴史</a:t>
            </a:r>
          </a:p>
        </p:txBody>
      </p:sp>
      <p:sp>
        <p:nvSpPr>
          <p:cNvPr id="4099"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C++</a:t>
            </a:r>
            <a:r>
              <a:rPr lang="ja-JP" altLang="en-GB" smtClean="0">
                <a:ea typeface="ＭＳ Ｐゴシック" pitchFamily="48" charset="-128"/>
              </a:rPr>
              <a:t>ができたのは</a:t>
            </a:r>
            <a:r>
              <a:rPr lang="en-GB" altLang="ja-JP" smtClean="0">
                <a:ea typeface="ＭＳ Ｐゴシック" pitchFamily="48" charset="-128"/>
              </a:rPr>
              <a:t>1983</a:t>
            </a:r>
            <a:r>
              <a:rPr lang="ja-JP" altLang="en-GB" smtClean="0">
                <a:ea typeface="ＭＳ Ｐゴシック" pitchFamily="48" charset="-128"/>
              </a:rPr>
              <a:t>年</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Java</a:t>
            </a:r>
            <a:r>
              <a:rPr lang="ja-JP" altLang="en-GB" smtClean="0">
                <a:ea typeface="ＭＳ Ｐゴシック" pitchFamily="48" charset="-128"/>
              </a:rPr>
              <a:t>ができたのが</a:t>
            </a:r>
            <a:r>
              <a:rPr lang="en-GB" altLang="ja-JP" smtClean="0">
                <a:ea typeface="ＭＳ Ｐゴシック" pitchFamily="48" charset="-128"/>
              </a:rPr>
              <a:t>1994</a:t>
            </a:r>
            <a:r>
              <a:rPr lang="ja-JP" altLang="en-GB" smtClean="0">
                <a:ea typeface="ＭＳ Ｐゴシック" pitchFamily="48" charset="-128"/>
              </a:rPr>
              <a:t>年</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UML1.0</a:t>
            </a:r>
            <a:r>
              <a:rPr lang="ja-JP" altLang="en-GB" smtClean="0">
                <a:ea typeface="ＭＳ Ｐゴシック" pitchFamily="48" charset="-128"/>
              </a:rPr>
              <a:t>は</a:t>
            </a:r>
            <a:r>
              <a:rPr lang="en-GB" altLang="ja-JP" smtClean="0">
                <a:ea typeface="ＭＳ Ｐゴシック" pitchFamily="48" charset="-128"/>
              </a:rPr>
              <a:t>1997</a:t>
            </a:r>
            <a:r>
              <a:rPr lang="ja-JP" altLang="en-GB" smtClean="0">
                <a:ea typeface="ＭＳ Ｐゴシック" pitchFamily="48" charset="-128"/>
              </a:rPr>
              <a:t>年</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UML2.0</a:t>
            </a:r>
            <a:r>
              <a:rPr lang="ja-JP" altLang="en-GB" smtClean="0">
                <a:ea typeface="ＭＳ Ｐゴシック" pitchFamily="48" charset="-128"/>
              </a:rPr>
              <a:t>は</a:t>
            </a:r>
            <a:r>
              <a:rPr lang="en-GB" altLang="ja-JP" smtClean="0">
                <a:ea typeface="ＭＳ Ｐゴシック" pitchFamily="48" charset="-128"/>
              </a:rPr>
              <a:t>2004</a:t>
            </a:r>
            <a:r>
              <a:rPr lang="ja-JP" altLang="en-GB" smtClean="0">
                <a:ea typeface="ＭＳ Ｐゴシック" pitchFamily="48" charset="-128"/>
              </a:rPr>
              <a:t>年</a:t>
            </a:r>
            <a:endParaRPr lang="en-US"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ja-JP" sz="2400" smtClean="0">
                <a:ea typeface="ＭＳ Ｐゴシック" pitchFamily="48" charset="-128"/>
              </a:rPr>
              <a:t>UML2.1</a:t>
            </a:r>
            <a:r>
              <a:rPr lang="ja-JP" altLang="en-US" sz="2400" smtClean="0">
                <a:ea typeface="ＭＳ Ｐゴシック" pitchFamily="48" charset="-128"/>
              </a:rPr>
              <a:t>は</a:t>
            </a:r>
            <a:r>
              <a:rPr lang="en-US" altLang="ja-JP" sz="2400" smtClean="0">
                <a:ea typeface="ＭＳ Ｐゴシック" pitchFamily="48" charset="-128"/>
              </a:rPr>
              <a:t>2007</a:t>
            </a:r>
            <a:r>
              <a:rPr lang="ja-JP" altLang="en-US" sz="2400" smtClean="0">
                <a:ea typeface="ＭＳ Ｐゴシック" pitchFamily="48" charset="-128"/>
              </a:rPr>
              <a:t>年</a:t>
            </a:r>
            <a:endParaRPr lang="ja-JP" altLang="en-GB"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UML</a:t>
            </a:r>
            <a:r>
              <a:rPr lang="ja-JP" altLang="en-GB" smtClean="0">
                <a:ea typeface="ＭＳ Ｐゴシック" pitchFamily="48" charset="-128"/>
              </a:rPr>
              <a:t>はまだまだ発展途上である！</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IJC</a:t>
            </a: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によるコンサルティング</a:t>
            </a:r>
          </a:p>
        </p:txBody>
      </p:sp>
      <p:sp>
        <p:nvSpPr>
          <p:cNvPr id="31747" name="Rectangle 2"/>
          <p:cNvSpPr>
            <a:spLocks noGrp="1" noChangeArrowheads="1"/>
          </p:cNvSpPr>
          <p:nvPr>
            <p:ph type="subTitle" idx="4294967295"/>
          </p:nvPr>
        </p:nvSpPr>
        <p:spPr>
          <a:xfrm>
            <a:off x="503238" y="1422383"/>
            <a:ext cx="9072562" cy="5335605"/>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Good </a:t>
            </a:r>
            <a:r>
              <a:rPr lang="en-GB" altLang="ja-JP" smtClean="0">
                <a:ea typeface="ＭＳ Ｐゴシック" pitchFamily="48" charset="-128"/>
              </a:rPr>
              <a:t>enough is better  than best!</a:t>
            </a:r>
          </a:p>
        </p:txBody>
      </p:sp>
      <p:sp>
        <p:nvSpPr>
          <p:cNvPr id="4" name="テキスト ボックス 3"/>
          <p:cNvSpPr txBox="1"/>
          <p:nvPr/>
        </p:nvSpPr>
        <p:spPr>
          <a:xfrm>
            <a:off x="896908" y="1565259"/>
            <a:ext cx="8215370" cy="3240887"/>
          </a:xfrm>
          <a:prstGeom prst="rect">
            <a:avLst/>
          </a:prstGeom>
          <a:noFill/>
        </p:spPr>
        <p:txBody>
          <a:bodyPr wrap="square" rtlCol="0">
            <a:spAutoFit/>
          </a:bodyPr>
          <a:lstStyle/>
          <a:p>
            <a:r>
              <a:rPr kumimoji="1" lang="en-US" altLang="ja-JP" sz="2000" smtClean="0"/>
              <a:t>IJC</a:t>
            </a:r>
            <a:r>
              <a:rPr kumimoji="1" lang="ja-JP" altLang="en-US" sz="2000" smtClean="0"/>
              <a:t>とは、</a:t>
            </a:r>
            <a:r>
              <a:rPr kumimoji="1" lang="en-US" altLang="ja-JP" sz="2000" smtClean="0"/>
              <a:t>Iver Jacobson Consulting </a:t>
            </a:r>
            <a:r>
              <a:rPr kumimoji="1" lang="ja-JP" altLang="en-US" sz="2000" smtClean="0"/>
              <a:t>の略で、オブジェクト指向の</a:t>
            </a:r>
            <a:endParaRPr kumimoji="1" lang="en-US" altLang="ja-JP" sz="2000" smtClean="0"/>
          </a:p>
          <a:p>
            <a:r>
              <a:rPr kumimoji="1" lang="ja-JP" altLang="en-US" sz="2000" smtClean="0"/>
              <a:t>スリーアミーゴの一人、イバー・ヤコブソン博士が経営するソフトウエア開発のコンサルティング会社です。</a:t>
            </a:r>
            <a:endParaRPr kumimoji="1" lang="en-US" altLang="ja-JP" sz="2000" smtClean="0"/>
          </a:p>
          <a:p>
            <a:endParaRPr kumimoji="1" lang="en-US" altLang="ja-JP" sz="2000" smtClean="0"/>
          </a:p>
          <a:p>
            <a:r>
              <a:rPr kumimoji="1" lang="ja-JP" altLang="en-US" sz="2000" smtClean="0"/>
              <a:t>残念</a:t>
            </a:r>
            <a:r>
              <a:rPr kumimoji="1" lang="ja-JP" altLang="en-US" sz="2000" smtClean="0"/>
              <a:t>ながら</a:t>
            </a:r>
            <a:r>
              <a:rPr kumimoji="1" lang="ja-JP" altLang="en-US" sz="2000" smtClean="0"/>
              <a:t>、日本での営業活動は行っていませんが、私は幸運なことに</a:t>
            </a:r>
            <a:r>
              <a:rPr kumimoji="1" lang="en-US" altLang="ja-JP" sz="2000" smtClean="0"/>
              <a:t>IJC</a:t>
            </a:r>
            <a:r>
              <a:rPr kumimoji="1" lang="ja-JP" altLang="en-US" sz="2000" smtClean="0"/>
              <a:t>の全面的なコンサルティングを受けたプロジェクトを経験し、その後</a:t>
            </a:r>
            <a:r>
              <a:rPr kumimoji="1" lang="en-US" altLang="ja-JP" sz="2000" smtClean="0"/>
              <a:t>IJC</a:t>
            </a:r>
            <a:r>
              <a:rPr kumimoji="1" lang="ja-JP" altLang="en-US" sz="2000" smtClean="0"/>
              <a:t>のスタッフの一員としてお手伝いする機会がありました。</a:t>
            </a:r>
            <a:endParaRPr kumimoji="1" lang="en-US" altLang="ja-JP" sz="2000" smtClean="0"/>
          </a:p>
          <a:p>
            <a:endParaRPr kumimoji="1" lang="en-US" altLang="ja-JP" sz="2000" smtClean="0"/>
          </a:p>
          <a:p>
            <a:r>
              <a:rPr kumimoji="1" lang="ja-JP" altLang="en-US" sz="2000" smtClean="0"/>
              <a:t>ヤコブソンさんが講演などでいつも最後に言っている言葉です。</a:t>
            </a:r>
            <a:endParaRPr kumimoji="1" lang="en-US" altLang="ja-JP" sz="2000" smtClean="0"/>
          </a:p>
          <a:p>
            <a:r>
              <a:rPr kumimoji="1" lang="ja-JP" altLang="en-US" sz="2000" smtClean="0"/>
              <a:t>意味</a:t>
            </a:r>
            <a:r>
              <a:rPr kumimoji="1" lang="ja-JP" altLang="en-US" sz="2000" smtClean="0"/>
              <a:t>は皆さんで考えてみてください。</a:t>
            </a:r>
            <a:endParaRPr kumimoji="1" lang="en-US" altLang="ja-JP" sz="2000" smtClean="0"/>
          </a:p>
          <a:p>
            <a:endParaRPr kumimoji="1" lang="ja-JP" altLang="en-US" sz="20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参考文献</a:t>
            </a:r>
          </a:p>
        </p:txBody>
      </p:sp>
      <p:sp>
        <p:nvSpPr>
          <p:cNvPr id="32771"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ユースケースによるアスペクト指向ソフトウエア開発</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イヴァー・ヤコブソン／パンウェイ・ング著</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000" smtClean="0">
                <a:ea typeface="ＭＳ Ｐゴシック" pitchFamily="48" charset="-128"/>
              </a:rPr>
              <a:t>ISBN4-7981-0896-0</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2000"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独習ＵＭＬ第３版</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000" smtClean="0">
                <a:ea typeface="ＭＳ Ｐゴシック" pitchFamily="48" charset="-128"/>
              </a:rPr>
              <a:t>㈱</a:t>
            </a:r>
            <a:r>
              <a:rPr lang="ja-JP" altLang="en-GB" sz="2000" smtClean="0">
                <a:ea typeface="ＭＳ Ｐゴシック" pitchFamily="48" charset="-128"/>
              </a:rPr>
              <a:t>テクノロジックアート著</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000" smtClean="0">
                <a:ea typeface="ＭＳ Ｐゴシック" pitchFamily="48" charset="-128"/>
              </a:rPr>
              <a:t>ISBN4-7981-0763-8</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2000"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ラショナル統一プロセス入門</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000" smtClean="0">
                <a:ea typeface="ＭＳ Ｐゴシック" pitchFamily="48" charset="-128"/>
              </a:rPr>
              <a:t>フィリップ・クルーシュテン著</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000" smtClean="0">
                <a:ea typeface="ＭＳ Ｐゴシック" pitchFamily="48" charset="-128"/>
              </a:rPr>
              <a:t>(</a:t>
            </a:r>
            <a:r>
              <a:rPr lang="ja-JP" altLang="en-GB" sz="2000" smtClean="0">
                <a:ea typeface="ＭＳ Ｐゴシック" pitchFamily="48" charset="-128"/>
              </a:rPr>
              <a:t>出版元　ピアソンエドケーション）</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方法論の統合から</a:t>
            </a:r>
            <a:r>
              <a:rPr lang="en-GB" altLang="ja-JP"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UML</a:t>
            </a: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が誕生</a:t>
            </a:r>
          </a:p>
        </p:txBody>
      </p:sp>
      <p:sp>
        <p:nvSpPr>
          <p:cNvPr id="5123"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90</a:t>
            </a:r>
            <a:r>
              <a:rPr lang="ja-JP" altLang="en-GB" smtClean="0">
                <a:ea typeface="ＭＳ Ｐゴシック" pitchFamily="48" charset="-128"/>
              </a:rPr>
              <a:t>年代初頭に、</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Booch</a:t>
            </a:r>
            <a:r>
              <a:rPr lang="ja-JP" altLang="en-GB" smtClean="0">
                <a:ea typeface="ＭＳ Ｐゴシック" pitchFamily="48" charset="-128"/>
              </a:rPr>
              <a:t>さんの</a:t>
            </a:r>
            <a:r>
              <a:rPr lang="en-GB" altLang="ja-JP" smtClean="0">
                <a:ea typeface="ＭＳ Ｐゴシック" pitchFamily="48" charset="-128"/>
              </a:rPr>
              <a:t>Booch</a:t>
            </a:r>
            <a:r>
              <a:rPr lang="ja-JP" altLang="en-GB" smtClean="0">
                <a:ea typeface="ＭＳ Ｐゴシック" pitchFamily="48" charset="-128"/>
              </a:rPr>
              <a:t>法（モデリング言語）、</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Jacobson</a:t>
            </a:r>
            <a:r>
              <a:rPr lang="ja-JP" altLang="en-GB" smtClean="0">
                <a:ea typeface="ＭＳ Ｐゴシック" pitchFamily="48" charset="-128"/>
              </a:rPr>
              <a:t>さんの</a:t>
            </a:r>
            <a:r>
              <a:rPr lang="en-GB" altLang="ja-JP" smtClean="0">
                <a:ea typeface="ＭＳ Ｐゴシック" pitchFamily="48" charset="-128"/>
              </a:rPr>
              <a:t>OOSE</a:t>
            </a:r>
            <a:r>
              <a:rPr lang="ja-JP" altLang="en-GB" smtClean="0">
                <a:ea typeface="ＭＳ Ｐゴシック" pitchFamily="48" charset="-128"/>
              </a:rPr>
              <a:t>法（ユースケース分析）、</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Rumbauth</a:t>
            </a:r>
            <a:r>
              <a:rPr lang="ja-JP" altLang="en-GB" smtClean="0">
                <a:ea typeface="ＭＳ Ｐゴシック" pitchFamily="48" charset="-128"/>
              </a:rPr>
              <a:t>さんの</a:t>
            </a:r>
            <a:r>
              <a:rPr lang="en-GB" altLang="ja-JP" smtClean="0">
                <a:ea typeface="ＭＳ Ｐゴシック" pitchFamily="48" charset="-128"/>
              </a:rPr>
              <a:t>OMT</a:t>
            </a:r>
            <a:r>
              <a:rPr lang="ja-JP" altLang="en-GB" smtClean="0">
                <a:ea typeface="ＭＳ Ｐゴシック" pitchFamily="48" charset="-128"/>
              </a:rPr>
              <a:t>法（方法論）、</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などが入り乱れ、</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オブジェクト指向の方法論や表現法の統一が</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なかなか達成できない状況になる。</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コマッタ</a:t>
            </a:r>
            <a:r>
              <a:rPr lang="en-GB" altLang="ja-JP" smtClean="0">
                <a:ea typeface="ＭＳ Ｐゴシック" pitchFamily="48" charset="-128"/>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solidFill>
                  <a:srgbClr val="FF0000"/>
                </a:solidFill>
                <a:effectLst>
                  <a:outerShdw blurRad="50800" dist="39000" dir="5460000" algn="tl">
                    <a:srgbClr val="000000">
                      <a:alpha val="38000"/>
                    </a:srgbClr>
                  </a:outerShdw>
                </a:effectLst>
                <a:ea typeface="ＭＳ Ｐゴシック" pitchFamily="48" charset="-128"/>
              </a:rPr>
              <a:t>とりあえず書式だけでも</a:t>
            </a:r>
            <a:r>
              <a:rPr lang="ja-JP" altLang="en-GB" b="1" smtClean="0">
                <a:ln w="11430"/>
                <a:solidFill>
                  <a:srgbClr val="FF0000"/>
                </a:solidFill>
                <a:effectLst>
                  <a:outerShdw blurRad="50800" dist="39000" dir="5460000" algn="tl">
                    <a:srgbClr val="000000">
                      <a:alpha val="38000"/>
                    </a:srgbClr>
                  </a:outerShdw>
                </a:effectLst>
                <a:ea typeface="ＭＳ Ｐゴシック" pitchFamily="48" charset="-128"/>
              </a:rPr>
              <a:t>決めよう</a:t>
            </a:r>
            <a:r>
              <a:rPr lang="en-US" altLang="ja-JP" b="1" smtClean="0">
                <a:ln w="11430"/>
                <a:solidFill>
                  <a:srgbClr val="FF0000"/>
                </a:solidFill>
                <a:effectLst>
                  <a:outerShdw blurRad="50800" dist="39000" dir="5460000" algn="tl">
                    <a:srgbClr val="000000">
                      <a:alpha val="38000"/>
                    </a:srgbClr>
                  </a:outerShdw>
                </a:effectLst>
                <a:ea typeface="ＭＳ Ｐゴシック" pitchFamily="48" charset="-128"/>
              </a:rPr>
              <a:t>!</a:t>
            </a:r>
            <a:endParaRPr lang="ja-JP" altLang="en-GB" b="1" smtClean="0">
              <a:ln w="11430"/>
              <a:solidFill>
                <a:srgbClr val="FF0000"/>
              </a:solidFill>
              <a:effectLst>
                <a:outerShdw blurRad="50800" dist="39000" dir="5460000" algn="tl">
                  <a:srgbClr val="000000">
                    <a:alpha val="38000"/>
                  </a:srgbClr>
                </a:outerShdw>
              </a:effectLst>
              <a:ea typeface="ＭＳ Ｐゴシック" pitchFamily="48" charset="-128"/>
            </a:endParaRPr>
          </a:p>
        </p:txBody>
      </p:sp>
      <p:sp>
        <p:nvSpPr>
          <p:cNvPr id="6147"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ということで合意した</a:t>
            </a:r>
            <a:r>
              <a:rPr lang="en-GB" altLang="ja-JP" smtClean="0">
                <a:ea typeface="ＭＳ Ｐゴシック" pitchFamily="48" charset="-128"/>
              </a:rPr>
              <a:t>3</a:t>
            </a:r>
            <a:r>
              <a:rPr lang="ja-JP" altLang="en-GB" smtClean="0">
                <a:ea typeface="ＭＳ Ｐゴシック" pitchFamily="48" charset="-128"/>
              </a:rPr>
              <a:t>人が、</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ＵＭＬという統一表記法を作り出しました。</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めでたし！　めでたし！</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抜け殻になったＵＭＬ</a:t>
            </a:r>
          </a:p>
        </p:txBody>
      </p:sp>
      <p:sp>
        <p:nvSpPr>
          <p:cNvPr id="7171"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統合に難儀していた方法論については、</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ＵＭＬに盛り込まれていません。</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UML</a:t>
            </a:r>
            <a:r>
              <a:rPr lang="ja-JP" altLang="en-GB" smtClean="0">
                <a:ea typeface="ＭＳ Ｐゴシック" pitchFamily="48" charset="-128"/>
              </a:rPr>
              <a:t>はあくまでも表現方法の統一を行っただけです。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したがって、</a:t>
            </a:r>
            <a:r>
              <a:rPr lang="en-GB" altLang="ja-JP" smtClean="0">
                <a:ea typeface="ＭＳ Ｐゴシック" pitchFamily="48" charset="-128"/>
              </a:rPr>
              <a:t>UML</a:t>
            </a:r>
            <a:r>
              <a:rPr lang="ja-JP" altLang="en-GB" smtClean="0">
                <a:ea typeface="ＭＳ Ｐゴシック" pitchFamily="48" charset="-128"/>
              </a:rPr>
              <a:t>の知識だけでは</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実践で役に立ちません！</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ＵＭＬって大したこと無い？</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覚えるのは時間の無駄でしょうか？</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UML</a:t>
            </a: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はすべての方法論の基礎</a:t>
            </a:r>
          </a:p>
        </p:txBody>
      </p:sp>
      <p:sp>
        <p:nvSpPr>
          <p:cNvPr id="8195" name="Rectangle 2"/>
          <p:cNvSpPr>
            <a:spLocks noGrp="1" noChangeArrowheads="1"/>
          </p:cNvSpPr>
          <p:nvPr>
            <p:ph type="subTitle" idx="4294967295"/>
          </p:nvPr>
        </p:nvSpPr>
        <p:spPr>
          <a:xfrm>
            <a:off x="503238" y="1554161"/>
            <a:ext cx="9072562" cy="5654700"/>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400" smtClean="0">
                <a:ea typeface="ＭＳ Ｐゴシック" pitchFamily="48" charset="-128"/>
              </a:rPr>
              <a:t>肝心な方法論を除外してしまったＵＭＬですが、</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400" smtClean="0">
                <a:ea typeface="ＭＳ Ｐゴシック" pitchFamily="48" charset="-128"/>
              </a:rPr>
              <a:t>オブジェクト指向における分析、</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400" smtClean="0">
                <a:ea typeface="ＭＳ Ｐゴシック" pitchFamily="48" charset="-128"/>
              </a:rPr>
              <a:t>設計手法の基本的なところは押さえてあります。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2400"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400" smtClean="0">
                <a:ea typeface="ＭＳ Ｐゴシック" pitchFamily="48" charset="-128"/>
              </a:rPr>
              <a:t>UML</a:t>
            </a:r>
            <a:r>
              <a:rPr lang="ja-JP" altLang="en-GB" sz="2400" smtClean="0">
                <a:ea typeface="ＭＳ Ｐゴシック" pitchFamily="48" charset="-128"/>
              </a:rPr>
              <a:t>は多くの方法論を表現し、</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400" smtClean="0">
                <a:ea typeface="ＭＳ Ｐゴシック" pitchFamily="48" charset="-128"/>
              </a:rPr>
              <a:t>実践するためのベースとなっています</a:t>
            </a:r>
            <a:r>
              <a:rPr lang="ja-JP" altLang="en-GB" sz="2400" smtClean="0">
                <a:ea typeface="ＭＳ Ｐゴシック" pitchFamily="48" charset="-128"/>
              </a:rPr>
              <a:t>。</a:t>
            </a:r>
            <a:endParaRPr lang="en-US" altLang="ja-JP" sz="2400"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ja-JP" sz="2400" smtClean="0">
              <a:ea typeface="ＭＳ Ｐゴシック" pitchFamily="48" charset="-128"/>
            </a:endParaRPr>
          </a:p>
          <a:p>
            <a:pPr marL="0" indent="0" algn="ctr" eaLnBrk="1">
              <a:spcAft>
                <a:spcPct val="0"/>
              </a:spcAft>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z="2000" smtClean="0">
                <a:ea typeface="ＭＳ Ｐゴシック" pitchFamily="48" charset="-128"/>
              </a:rPr>
              <a:t>さらに、クライアント、設計者、開発者の各所で共通の表現手段を持つとうことは、プロジェクトをスムーズに進行するために、非常に重要です。</a:t>
            </a:r>
            <a:endParaRPr lang="ja-JP" altLang="en-GB" sz="2000"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2400"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400" smtClean="0">
                <a:ea typeface="ＭＳ Ｐゴシック" pitchFamily="48" charset="-128"/>
              </a:rPr>
              <a:t>さまざまな開発手法や方法論を学ぶにあたって、</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400" smtClean="0">
                <a:ea typeface="ＭＳ Ｐゴシック" pitchFamily="48" charset="-128"/>
              </a:rPr>
              <a:t>UML</a:t>
            </a:r>
            <a:r>
              <a:rPr lang="ja-JP" altLang="en-GB" sz="2400" smtClean="0">
                <a:ea typeface="ＭＳ Ｐゴシック" pitchFamily="48" charset="-128"/>
              </a:rPr>
              <a:t>の知識は必須です。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400" smtClean="0">
                <a:ea typeface="ＭＳ Ｐゴシック" pitchFamily="48" charset="-128"/>
              </a:rPr>
              <a:t>つまり、</a:t>
            </a:r>
            <a:r>
              <a:rPr lang="en-GB" altLang="ja-JP" sz="2400" smtClean="0">
                <a:ea typeface="ＭＳ Ｐゴシック" pitchFamily="48" charset="-128"/>
              </a:rPr>
              <a:t>UML</a:t>
            </a:r>
            <a:r>
              <a:rPr lang="ja-JP" altLang="en-GB" sz="2400" smtClean="0">
                <a:ea typeface="ＭＳ Ｐゴシック" pitchFamily="48" charset="-128"/>
              </a:rPr>
              <a:t>は最初の</a:t>
            </a:r>
            <a:r>
              <a:rPr lang="en-GB" altLang="ja-JP" sz="2400" smtClean="0">
                <a:ea typeface="ＭＳ Ｐゴシック" pitchFamily="48" charset="-128"/>
              </a:rPr>
              <a:t>1</a:t>
            </a:r>
            <a:r>
              <a:rPr lang="ja-JP" altLang="en-GB" sz="2400" smtClean="0">
                <a:ea typeface="ＭＳ Ｐゴシック" pitchFamily="48" charset="-128"/>
              </a:rPr>
              <a:t>歩なのです。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z="2400"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400" smtClean="0">
                <a:ea typeface="ＭＳ Ｐゴシック" pitchFamily="48" charset="-128"/>
              </a:rPr>
              <a:t>UML</a:t>
            </a:r>
            <a:r>
              <a:rPr lang="ja-JP" altLang="en-GB" sz="2400" smtClean="0">
                <a:ea typeface="ＭＳ Ｐゴシック" pitchFamily="48" charset="-128"/>
              </a:rPr>
              <a:t>はそれほど複雑でありませんし、</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400" smtClean="0">
                <a:ea typeface="ＭＳ Ｐゴシック" pitchFamily="48" charset="-128"/>
              </a:rPr>
              <a:t>最初にすべてを知る必要もありません。</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UML</a:t>
            </a: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と開発手法のコンビが必要</a:t>
            </a:r>
          </a:p>
        </p:txBody>
      </p:sp>
      <p:sp>
        <p:nvSpPr>
          <p:cNvPr id="9219" name="Rectangle 2"/>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目的を達成するために、多くの開発手法があります。</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UML</a:t>
            </a:r>
            <a:r>
              <a:rPr lang="ja-JP" altLang="en-GB" smtClean="0">
                <a:ea typeface="ＭＳ Ｐゴシック" pitchFamily="48" charset="-128"/>
              </a:rPr>
              <a:t>は方法論（開発手法）を含んでいません。</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mtClean="0">
                <a:ea typeface="ＭＳ Ｐゴシック" pitchFamily="48" charset="-128"/>
              </a:rPr>
              <a:t>UML</a:t>
            </a:r>
            <a:r>
              <a:rPr lang="ja-JP" altLang="en-GB" smtClean="0">
                <a:ea typeface="ＭＳ Ｐゴシック" pitchFamily="48" charset="-128"/>
              </a:rPr>
              <a:t>は多くの実践的な開発手法との</a:t>
            </a: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コンビネーションで威力を発揮します</a:t>
            </a:r>
            <a:r>
              <a:rPr lang="ja-JP" altLang="en-GB" smtClean="0">
                <a:ea typeface="ＭＳ Ｐゴシック" pitchFamily="48" charset="-128"/>
              </a:rPr>
              <a:t>。</a:t>
            </a:r>
            <a:endParaRPr lang="en-US"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ja-JP" smtClean="0">
              <a:ea typeface="ＭＳ Ｐゴシック" pitchFamily="48" charset="-128"/>
            </a:endParaRPr>
          </a:p>
          <a:p>
            <a:pPr marL="0" indent="0" algn="ctr" eaLnBrk="1">
              <a:spcAft>
                <a:spcPct val="0"/>
              </a:spcAft>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mtClean="0">
                <a:ea typeface="ＭＳ Ｐゴシック" pitchFamily="48" charset="-128"/>
              </a:rPr>
              <a:t>開発</a:t>
            </a:r>
            <a:r>
              <a:rPr lang="ja-JP" altLang="en-GB" smtClean="0">
                <a:ea typeface="ＭＳ Ｐゴシック" pitchFamily="48" charset="-128"/>
              </a:rPr>
              <a:t>手法とはどのようなものがあるでしょうか？</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503238" y="301625"/>
            <a:ext cx="9072562" cy="126365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ＭＳ Ｐゴシック" pitchFamily="48" charset="-128"/>
              </a:rPr>
              <a:t>主な開発手法</a:t>
            </a:r>
          </a:p>
        </p:txBody>
      </p:sp>
      <p:sp>
        <p:nvSpPr>
          <p:cNvPr id="10243" name="Text Box 2"/>
          <p:cNvSpPr txBox="1">
            <a:spLocks noChangeArrowheads="1"/>
          </p:cNvSpPr>
          <p:nvPr/>
        </p:nvSpPr>
        <p:spPr bwMode="auto">
          <a:xfrm>
            <a:off x="503238" y="1350945"/>
            <a:ext cx="9072562" cy="5857916"/>
          </a:xfrm>
          <a:prstGeom prst="rect">
            <a:avLst/>
          </a:prstGeom>
          <a:noFill/>
          <a:ln w="9525">
            <a:noFill/>
            <a:round/>
            <a:headEnd/>
            <a:tailEnd/>
          </a:ln>
        </p:spPr>
        <p:txBody>
          <a:bodyPr lIns="0" tIns="0" rIns="0" bIns="0" anchor="ct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z="1600" smtClean="0">
                <a:solidFill>
                  <a:srgbClr val="000000"/>
                </a:solidFill>
                <a:ea typeface="ＭＳ Ｐゴシック" pitchFamily="48" charset="-128"/>
              </a:rPr>
              <a:t>ウォーターフォール</a:t>
            </a:r>
            <a:r>
              <a:rPr lang="ja-JP" altLang="en-GB" sz="1600" smtClean="0">
                <a:solidFill>
                  <a:srgbClr val="000000"/>
                </a:solidFill>
                <a:ea typeface="ＭＳ Ｐゴシック" pitchFamily="48" charset="-128"/>
              </a:rPr>
              <a:t>型</a:t>
            </a:r>
            <a:endParaRPr lang="en-US" altLang="ja-JP" sz="2000" smtClean="0">
              <a:solidFill>
                <a:srgbClr val="000000"/>
              </a:solidFill>
              <a:ea typeface="ＭＳ Ｐゴシック" pitchFamily="48" charset="-128"/>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GB" sz="2800" smtClean="0">
                <a:solidFill>
                  <a:srgbClr val="000000"/>
                </a:solidFill>
                <a:ea typeface="ＭＳ Ｐゴシック" pitchFamily="48" charset="-128"/>
              </a:rPr>
              <a:t>ソフトウエア</a:t>
            </a:r>
            <a:r>
              <a:rPr lang="ja-JP" altLang="en-GB" sz="2800">
                <a:solidFill>
                  <a:srgbClr val="000000"/>
                </a:solidFill>
                <a:ea typeface="ＭＳ Ｐゴシック" pitchFamily="48" charset="-128"/>
              </a:rPr>
              <a:t>工学 </a:t>
            </a:r>
            <a:endParaRPr lang="en-US" altLang="ja-JP" sz="2800" smtClean="0">
              <a:solidFill>
                <a:srgbClr val="000000"/>
              </a:solidFill>
              <a:ea typeface="ＭＳ Ｐゴシック" pitchFamily="48" charset="-128"/>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mtClean="0">
                <a:solidFill>
                  <a:srgbClr val="000000"/>
                </a:solidFill>
                <a:ea typeface="ＭＳ Ｐゴシック" pitchFamily="48" charset="-128"/>
              </a:rPr>
              <a:t>反復型</a:t>
            </a:r>
            <a:endParaRPr lang="en-US" altLang="ja-JP" sz="3600" smtClean="0">
              <a:solidFill>
                <a:srgbClr val="000000"/>
              </a:solidFill>
              <a:ea typeface="ＭＳ Ｐゴシック" pitchFamily="48" charset="-128"/>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800" smtClean="0">
                <a:solidFill>
                  <a:srgbClr val="000000"/>
                </a:solidFill>
                <a:ea typeface="ＭＳ Ｐゴシック" pitchFamily="48" charset="-128"/>
              </a:rPr>
              <a:t>UP(Unified Process)</a:t>
            </a:r>
            <a:endParaRPr lang="ja-JP" altLang="en-GB" sz="2800">
              <a:solidFill>
                <a:srgbClr val="000000"/>
              </a:solidFill>
              <a:ea typeface="ＭＳ Ｐゴシック" pitchFamily="48" charset="-128"/>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z="2800" smtClean="0">
                <a:solidFill>
                  <a:srgbClr val="000000"/>
                </a:solidFill>
                <a:ea typeface="ＭＳ Ｐゴシック" pitchFamily="48" charset="-128"/>
              </a:rPr>
              <a:t>ドメイン駆動設計</a:t>
            </a:r>
            <a:r>
              <a:rPr lang="en-GB" altLang="ja-JP" sz="2800" smtClean="0">
                <a:solidFill>
                  <a:srgbClr val="000000"/>
                </a:solidFill>
                <a:ea typeface="ＭＳ Ｐゴシック" pitchFamily="48" charset="-128"/>
              </a:rPr>
              <a:t>(Domain </a:t>
            </a:r>
            <a:r>
              <a:rPr lang="en-GB" altLang="ja-JP" sz="2800" smtClean="0">
                <a:solidFill>
                  <a:srgbClr val="000000"/>
                </a:solidFill>
                <a:ea typeface="ＭＳ Ｐゴシック" pitchFamily="48" charset="-128"/>
              </a:rPr>
              <a:t>Driven </a:t>
            </a:r>
            <a:r>
              <a:rPr lang="en-GB" altLang="ja-JP" sz="2800" smtClean="0">
                <a:solidFill>
                  <a:srgbClr val="000000"/>
                </a:solidFill>
                <a:ea typeface="ＭＳ Ｐゴシック" pitchFamily="48" charset="-128"/>
              </a:rPr>
              <a:t>Design</a:t>
            </a:r>
            <a:r>
              <a:rPr lang="en-GB" altLang="ja-JP" sz="2800" smtClean="0">
                <a:solidFill>
                  <a:srgbClr val="000000"/>
                </a:solidFill>
                <a:ea typeface="ＭＳ Ｐゴシック" pitchFamily="48" charset="-128"/>
              </a:rPr>
              <a:t>)</a:t>
            </a:r>
            <a:endParaRPr lang="ja-JP" altLang="en-GB" sz="2800" smtClean="0">
              <a:solidFill>
                <a:srgbClr val="000000"/>
              </a:solidFill>
              <a:ea typeface="ＭＳ Ｐゴシック" pitchFamily="48" charset="-128"/>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z="2800" smtClean="0">
                <a:solidFill>
                  <a:srgbClr val="000000"/>
                </a:solidFill>
                <a:ea typeface="ＭＳ Ｐゴシック" pitchFamily="48" charset="-128"/>
              </a:rPr>
              <a:t>テスト</a:t>
            </a:r>
            <a:r>
              <a:rPr lang="ja-JP" altLang="en-US" sz="2800" smtClean="0">
                <a:solidFill>
                  <a:srgbClr val="000000"/>
                </a:solidFill>
                <a:ea typeface="ＭＳ Ｐゴシック" pitchFamily="48" charset="-128"/>
              </a:rPr>
              <a:t>駆動型</a:t>
            </a:r>
            <a:r>
              <a:rPr lang="ja-JP" altLang="en-US" sz="2800" smtClean="0">
                <a:solidFill>
                  <a:srgbClr val="000000"/>
                </a:solidFill>
                <a:ea typeface="ＭＳ Ｐゴシック" pitchFamily="48" charset="-128"/>
              </a:rPr>
              <a:t>開発（</a:t>
            </a:r>
            <a:r>
              <a:rPr lang="en-US" altLang="ja-JP" sz="2800" smtClean="0">
                <a:solidFill>
                  <a:srgbClr val="000000"/>
                </a:solidFill>
                <a:ea typeface="ＭＳ Ｐゴシック" pitchFamily="48" charset="-128"/>
              </a:rPr>
              <a:t>TDD)</a:t>
            </a: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ja-JP" smtClean="0">
              <a:solidFill>
                <a:srgbClr val="000000"/>
              </a:solidFill>
              <a:ea typeface="ＭＳ Ｐゴシック" pitchFamily="48" charset="-128"/>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mtClean="0">
                <a:solidFill>
                  <a:srgbClr val="000000"/>
                </a:solidFill>
                <a:ea typeface="ＭＳ Ｐゴシック" pitchFamily="48" charset="-128"/>
              </a:rPr>
              <a:t>アジャイル型（反復型の一種）</a:t>
            </a:r>
            <a:endParaRPr lang="en-GB" altLang="ja-JP" sz="2800" smtClean="0">
              <a:solidFill>
                <a:srgbClr val="000000"/>
              </a:solidFill>
              <a:ea typeface="ＭＳ Ｐゴシック" pitchFamily="48" charset="-128"/>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z="2800" smtClean="0">
                <a:solidFill>
                  <a:srgbClr val="000000"/>
                </a:solidFill>
                <a:ea typeface="ＭＳ Ｐゴシック" pitchFamily="48" charset="-128"/>
              </a:rPr>
              <a:t>アジャイルソフトウエア開発</a:t>
            </a:r>
            <a:endParaRPr lang="en-GB" altLang="ja-JP" sz="2800" smtClean="0">
              <a:solidFill>
                <a:srgbClr val="000000"/>
              </a:solidFill>
              <a:ea typeface="ＭＳ Ｐゴシック" pitchFamily="48" charset="-128"/>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800" smtClean="0">
                <a:solidFill>
                  <a:srgbClr val="000000"/>
                </a:solidFill>
                <a:ea typeface="ＭＳ Ｐゴシック" pitchFamily="48" charset="-128"/>
              </a:rPr>
              <a:t>SCRUM</a:t>
            </a: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ja-JP" sz="2800" smtClean="0">
                <a:solidFill>
                  <a:srgbClr val="000000"/>
                </a:solidFill>
                <a:ea typeface="ＭＳ Ｐゴシック" pitchFamily="48" charset="-128"/>
              </a:rPr>
              <a:t>XP(</a:t>
            </a:r>
            <a:r>
              <a:rPr lang="ja-JP" altLang="en-GB" sz="2800" smtClean="0">
                <a:solidFill>
                  <a:srgbClr val="000000"/>
                </a:solidFill>
                <a:ea typeface="ＭＳ Ｐゴシック" pitchFamily="48" charset="-128"/>
              </a:rPr>
              <a:t>エクストリームプログラミング</a:t>
            </a:r>
            <a:r>
              <a:rPr lang="en-GB" altLang="ja-JP" sz="2800" smtClean="0">
                <a:solidFill>
                  <a:srgbClr val="000000"/>
                </a:solidFill>
                <a:ea typeface="ＭＳ Ｐゴシック" pitchFamily="48" charset="-128"/>
              </a:rPr>
              <a:t>)</a:t>
            </a: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ja-JP" smtClean="0">
              <a:solidFill>
                <a:srgbClr val="000000"/>
              </a:solidFill>
              <a:ea typeface="ＭＳ Ｐゴシック" pitchFamily="48" charset="-128"/>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mtClean="0">
                <a:solidFill>
                  <a:srgbClr val="000000"/>
                </a:solidFill>
                <a:ea typeface="ＭＳ Ｐゴシック" pitchFamily="48" charset="-128"/>
              </a:rPr>
              <a:t>その他</a:t>
            </a:r>
            <a:endParaRPr lang="en-US" altLang="ja-JP" smtClean="0">
              <a:solidFill>
                <a:srgbClr val="000000"/>
              </a:solidFill>
              <a:ea typeface="ＭＳ Ｐゴシック" pitchFamily="48" charset="-128"/>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z="2800" smtClean="0">
                <a:solidFill>
                  <a:srgbClr val="000000"/>
                </a:solidFill>
                <a:ea typeface="ＭＳ Ｐゴシック" pitchFamily="48" charset="-128"/>
              </a:rPr>
              <a:t>ペアプログラミング</a:t>
            </a:r>
            <a:endParaRPr lang="en-US" altLang="ja-JP" sz="2800" smtClean="0">
              <a:solidFill>
                <a:srgbClr val="000000"/>
              </a:solidFill>
              <a:ea typeface="ＭＳ Ｐゴシック" pitchFamily="48" charset="-128"/>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ja-JP" altLang="en-US" sz="2800" smtClean="0">
                <a:solidFill>
                  <a:srgbClr val="000000"/>
                </a:solidFill>
                <a:ea typeface="ＭＳ Ｐゴシック" pitchFamily="48" charset="-128"/>
              </a:rPr>
              <a:t>ソフトウエア職人気質</a:t>
            </a:r>
            <a:endParaRPr lang="ja-JP" altLang="en-GB" sz="2800">
              <a:solidFill>
                <a:srgbClr val="000000"/>
              </a:solidFill>
              <a:ea typeface="ＭＳ Ｐゴシック" pitchFamily="48"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Arial"/>
        <a:ea typeface="mspgothic"/>
        <a:cs typeface="mspgothic"/>
      </a:majorFont>
      <a:minorFont>
        <a:latin typeface="Arial"/>
        <a:ea typeface="mspgothic"/>
        <a:cs typeface="ms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StarSymbol"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StarSymbol"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1491</TotalTime>
  <Words>1719</Words>
  <PresentationFormat>ユーザー設定</PresentationFormat>
  <Paragraphs>347</Paragraphs>
  <Slides>31</Slides>
  <Notes>31</Notes>
  <HiddenSlides>0</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Office テーマ</vt:lpstr>
      <vt:lpstr>スライド 1</vt:lpstr>
      <vt:lpstr>なぜＵＭＬが作られたのか</vt:lpstr>
      <vt:lpstr>意外に浅いＵＭＬの歴史</vt:lpstr>
      <vt:lpstr>方法論の統合からUMLが誕生</vt:lpstr>
      <vt:lpstr>とりあえず書式だけでも決めよう!</vt:lpstr>
      <vt:lpstr>抜け殻になったＵＭＬ</vt:lpstr>
      <vt:lpstr>UMLはすべての方法論の基礎</vt:lpstr>
      <vt:lpstr>UMLと開発手法のコンビが必要</vt:lpstr>
      <vt:lpstr>主な開発手法</vt:lpstr>
      <vt:lpstr>ウオーターフォール型開発手法とは</vt:lpstr>
      <vt:lpstr>反復型の開発手法とは</vt:lpstr>
      <vt:lpstr>デスマーチ</vt:lpstr>
      <vt:lpstr>デスマーチにならないために</vt:lpstr>
      <vt:lpstr>某プロジェクトの成功事例の紹介</vt:lpstr>
      <vt:lpstr>RUPとは</vt:lpstr>
      <vt:lpstr>反復の内容</vt:lpstr>
      <vt:lpstr>リスク駆動型</vt:lpstr>
      <vt:lpstr>アスペクト指向とは</vt:lpstr>
      <vt:lpstr>アスペクト指向でできること</vt:lpstr>
      <vt:lpstr>ユースケース駆動</vt:lpstr>
      <vt:lpstr>ユースケース分析</vt:lpstr>
      <vt:lpstr>スライド 22</vt:lpstr>
      <vt:lpstr>スライド 23</vt:lpstr>
      <vt:lpstr>スライド 24</vt:lpstr>
      <vt:lpstr>基本フローをまず作ってみる</vt:lpstr>
      <vt:lpstr>代替部、拡張部を順次作っていく</vt:lpstr>
      <vt:lpstr>どんどん拡張していくと出来上がり</vt:lpstr>
      <vt:lpstr>柔軟な拡張性が肝心</vt:lpstr>
      <vt:lpstr>オブジェクト指向に基づいた設計は、UMLでの記述が適している。</vt:lpstr>
      <vt:lpstr>IJCによるコンサルティング</vt:lpstr>
      <vt:lpstr>参考文献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公平 池田</dc:creator>
  <cp:lastModifiedBy>五代さん</cp:lastModifiedBy>
  <cp:revision>29</cp:revision>
  <dcterms:modified xsi:type="dcterms:W3CDTF">2013-08-06T07:49:18Z</dcterms:modified>
</cp:coreProperties>
</file>