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7" autoAdjust="0"/>
    <p:restoredTop sz="94660"/>
  </p:normalViewPr>
  <p:slideViewPr>
    <p:cSldViewPr snapToGrid="0">
      <p:cViewPr varScale="1">
        <p:scale>
          <a:sx n="132" d="100"/>
          <a:sy n="132" d="100"/>
        </p:scale>
        <p:origin x="150"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36C0A7-BB89-4841-9FE0-C085EE018751}" type="doc">
      <dgm:prSet loTypeId="urn:microsoft.com/office/officeart/2005/8/layout/StepDownProcess" loCatId="process" qsTypeId="urn:microsoft.com/office/officeart/2005/8/quickstyle/simple5" qsCatId="simple" csTypeId="urn:microsoft.com/office/officeart/2005/8/colors/colorful4" csCatId="colorful" phldr="1"/>
      <dgm:spPr/>
      <dgm:t>
        <a:bodyPr/>
        <a:lstStyle/>
        <a:p>
          <a:endParaRPr kumimoji="1" lang="ja-JP" altLang="en-US"/>
        </a:p>
      </dgm:t>
    </dgm:pt>
    <dgm:pt modelId="{7FF5393D-FB4F-44DC-9F6E-053A547F0C64}">
      <dgm:prSet custT="1"/>
      <dgm:spPr/>
      <dgm:t>
        <a:bodyPr/>
        <a:lstStyle/>
        <a:p>
          <a:r>
            <a:rPr kumimoji="1" lang="ja-JP" altLang="en-US" sz="1600" dirty="0"/>
            <a:t>問題を</a:t>
          </a:r>
          <a:r>
            <a:rPr kumimoji="1" lang="ja-JP" altLang="en-US" sz="1600" dirty="0">
              <a:solidFill>
                <a:srgbClr val="FF0000"/>
              </a:solidFill>
            </a:rPr>
            <a:t>認知</a:t>
          </a:r>
          <a:r>
            <a:rPr kumimoji="1" lang="ja-JP" altLang="en-US" sz="1600" dirty="0"/>
            <a:t>する</a:t>
          </a:r>
          <a:endParaRPr lang="ja-JP" altLang="en-US" sz="1600" dirty="0"/>
        </a:p>
      </dgm:t>
    </dgm:pt>
    <dgm:pt modelId="{B4394D4F-EF87-4290-A017-046AA1705023}" type="parTrans" cxnId="{8D3EB240-E48F-4D9E-AD85-F79115C23BC0}">
      <dgm:prSet/>
      <dgm:spPr/>
      <dgm:t>
        <a:bodyPr/>
        <a:lstStyle/>
        <a:p>
          <a:endParaRPr kumimoji="1" lang="ja-JP" altLang="en-US" sz="2800"/>
        </a:p>
      </dgm:t>
    </dgm:pt>
    <dgm:pt modelId="{D5236A28-D08C-48CF-9745-9E6D70FA8836}" type="sibTrans" cxnId="{8D3EB240-E48F-4D9E-AD85-F79115C23BC0}">
      <dgm:prSet/>
      <dgm:spPr/>
      <dgm:t>
        <a:bodyPr/>
        <a:lstStyle/>
        <a:p>
          <a:endParaRPr kumimoji="1" lang="ja-JP" altLang="en-US" sz="2800"/>
        </a:p>
      </dgm:t>
    </dgm:pt>
    <dgm:pt modelId="{2B33E378-31B1-4DB2-ABBA-403AB7932AB7}">
      <dgm:prSet custT="1"/>
      <dgm:spPr/>
      <dgm:t>
        <a:bodyPr/>
        <a:lstStyle/>
        <a:p>
          <a:r>
            <a:rPr kumimoji="1" lang="ja-JP" altLang="en-US" sz="1600" dirty="0">
              <a:solidFill>
                <a:srgbClr val="FF0000"/>
              </a:solidFill>
            </a:rPr>
            <a:t>目標</a:t>
          </a:r>
          <a:r>
            <a:rPr kumimoji="1" lang="ja-JP" altLang="en-US" sz="1600" dirty="0"/>
            <a:t>を設定する</a:t>
          </a:r>
          <a:endParaRPr lang="ja-JP" altLang="en-US" sz="1600" dirty="0"/>
        </a:p>
      </dgm:t>
    </dgm:pt>
    <dgm:pt modelId="{B8D8AD58-57E5-4F85-9B00-B9BDC99FF490}" type="parTrans" cxnId="{44D2E8E2-C1AF-4B0E-932E-762264816C22}">
      <dgm:prSet/>
      <dgm:spPr/>
      <dgm:t>
        <a:bodyPr/>
        <a:lstStyle/>
        <a:p>
          <a:endParaRPr kumimoji="1" lang="ja-JP" altLang="en-US" sz="2800"/>
        </a:p>
      </dgm:t>
    </dgm:pt>
    <dgm:pt modelId="{9E1A797B-0BCC-47AC-BB9A-85C544C31742}" type="sibTrans" cxnId="{44D2E8E2-C1AF-4B0E-932E-762264816C22}">
      <dgm:prSet/>
      <dgm:spPr/>
      <dgm:t>
        <a:bodyPr/>
        <a:lstStyle/>
        <a:p>
          <a:endParaRPr kumimoji="1" lang="ja-JP" altLang="en-US" sz="2800"/>
        </a:p>
      </dgm:t>
    </dgm:pt>
    <dgm:pt modelId="{2B18C8C9-01DE-4C3C-A6B9-6A2A88F216E2}">
      <dgm:prSet custT="1"/>
      <dgm:spPr/>
      <dgm:t>
        <a:bodyPr/>
        <a:lstStyle/>
        <a:p>
          <a:r>
            <a:rPr kumimoji="1" lang="ja-JP" altLang="en-US" sz="1600" dirty="0">
              <a:solidFill>
                <a:srgbClr val="FF0000"/>
              </a:solidFill>
            </a:rPr>
            <a:t>原因</a:t>
          </a:r>
          <a:r>
            <a:rPr kumimoji="1" lang="ja-JP" altLang="en-US" sz="1600" dirty="0"/>
            <a:t>を特定する</a:t>
          </a:r>
          <a:endParaRPr lang="ja-JP" altLang="en-US" sz="1600" dirty="0"/>
        </a:p>
      </dgm:t>
    </dgm:pt>
    <dgm:pt modelId="{FD564504-9ED5-4510-B446-E61A45948B03}" type="parTrans" cxnId="{9E7272DA-FB8F-4006-B035-5A4484DC2F75}">
      <dgm:prSet/>
      <dgm:spPr/>
      <dgm:t>
        <a:bodyPr/>
        <a:lstStyle/>
        <a:p>
          <a:endParaRPr kumimoji="1" lang="ja-JP" altLang="en-US" sz="2800"/>
        </a:p>
      </dgm:t>
    </dgm:pt>
    <dgm:pt modelId="{85E9F835-E3E1-4841-9377-A1DAAE8A3586}" type="sibTrans" cxnId="{9E7272DA-FB8F-4006-B035-5A4484DC2F75}">
      <dgm:prSet/>
      <dgm:spPr/>
      <dgm:t>
        <a:bodyPr/>
        <a:lstStyle/>
        <a:p>
          <a:endParaRPr kumimoji="1" lang="ja-JP" altLang="en-US" sz="2800"/>
        </a:p>
      </dgm:t>
    </dgm:pt>
    <dgm:pt modelId="{A40A90A4-F2F8-4D4C-81A3-DE0605A0A7A6}">
      <dgm:prSet custT="1"/>
      <dgm:spPr/>
      <dgm:t>
        <a:bodyPr/>
        <a:lstStyle/>
        <a:p>
          <a:r>
            <a:rPr kumimoji="1" lang="ja-JP" altLang="en-US" sz="1600" dirty="0"/>
            <a:t>対策を</a:t>
          </a:r>
          <a:r>
            <a:rPr kumimoji="1" lang="ja-JP" altLang="en-US" sz="1600" dirty="0">
              <a:solidFill>
                <a:srgbClr val="FF0000"/>
              </a:solidFill>
            </a:rPr>
            <a:t>立案</a:t>
          </a:r>
          <a:r>
            <a:rPr kumimoji="1" lang="ja-JP" altLang="en-US" sz="1600" dirty="0"/>
            <a:t>する</a:t>
          </a:r>
          <a:endParaRPr lang="ja-JP" altLang="en-US" sz="1600" dirty="0"/>
        </a:p>
      </dgm:t>
    </dgm:pt>
    <dgm:pt modelId="{9BCF73D4-5874-4307-A4CE-3CFA039DF0BC}" type="parTrans" cxnId="{3E7F03F6-6C8B-463D-A508-42A23B7B1440}">
      <dgm:prSet/>
      <dgm:spPr/>
      <dgm:t>
        <a:bodyPr/>
        <a:lstStyle/>
        <a:p>
          <a:endParaRPr kumimoji="1" lang="ja-JP" altLang="en-US" sz="2800"/>
        </a:p>
      </dgm:t>
    </dgm:pt>
    <dgm:pt modelId="{F54632FC-B103-4369-B218-8BAC082466A3}" type="sibTrans" cxnId="{3E7F03F6-6C8B-463D-A508-42A23B7B1440}">
      <dgm:prSet/>
      <dgm:spPr/>
      <dgm:t>
        <a:bodyPr/>
        <a:lstStyle/>
        <a:p>
          <a:endParaRPr kumimoji="1" lang="ja-JP" altLang="en-US" sz="2800"/>
        </a:p>
      </dgm:t>
    </dgm:pt>
    <dgm:pt modelId="{7C0CF263-6F74-427E-B974-7CAE2267FE99}">
      <dgm:prSet custT="1"/>
      <dgm:spPr/>
      <dgm:t>
        <a:bodyPr/>
        <a:lstStyle/>
        <a:p>
          <a:r>
            <a:rPr kumimoji="1" lang="ja-JP" altLang="en-US" sz="1600" dirty="0"/>
            <a:t>対策を</a:t>
          </a:r>
          <a:r>
            <a:rPr kumimoji="1" lang="ja-JP" altLang="en-US" sz="1600" dirty="0">
              <a:solidFill>
                <a:srgbClr val="FF0000"/>
              </a:solidFill>
            </a:rPr>
            <a:t>実施</a:t>
          </a:r>
          <a:r>
            <a:rPr kumimoji="1" lang="ja-JP" altLang="en-US" sz="1600" dirty="0"/>
            <a:t>する</a:t>
          </a:r>
          <a:endParaRPr lang="ja-JP" altLang="en-US" sz="1600" dirty="0"/>
        </a:p>
      </dgm:t>
    </dgm:pt>
    <dgm:pt modelId="{8E951F2C-6044-450F-BA70-7DC490D15448}" type="parTrans" cxnId="{104D786E-D719-450D-A141-5681C78320B3}">
      <dgm:prSet/>
      <dgm:spPr/>
      <dgm:t>
        <a:bodyPr/>
        <a:lstStyle/>
        <a:p>
          <a:endParaRPr kumimoji="1" lang="ja-JP" altLang="en-US" sz="2800"/>
        </a:p>
      </dgm:t>
    </dgm:pt>
    <dgm:pt modelId="{CD8D5CBA-E529-4CF3-9118-9B70A99A76F4}" type="sibTrans" cxnId="{104D786E-D719-450D-A141-5681C78320B3}">
      <dgm:prSet/>
      <dgm:spPr/>
      <dgm:t>
        <a:bodyPr/>
        <a:lstStyle/>
        <a:p>
          <a:endParaRPr kumimoji="1" lang="ja-JP" altLang="en-US" sz="2800"/>
        </a:p>
      </dgm:t>
    </dgm:pt>
    <dgm:pt modelId="{287A1A50-904A-4C5B-A31F-2C50797D1F9D}">
      <dgm:prSet custT="1"/>
      <dgm:spPr/>
      <dgm:t>
        <a:bodyPr/>
        <a:lstStyle/>
        <a:p>
          <a:r>
            <a:rPr kumimoji="1" lang="ja-JP" altLang="en-US" sz="1600" dirty="0"/>
            <a:t>結果を</a:t>
          </a:r>
          <a:r>
            <a:rPr kumimoji="1" lang="ja-JP" altLang="en-US" sz="1600" dirty="0">
              <a:solidFill>
                <a:srgbClr val="FF0000"/>
              </a:solidFill>
            </a:rPr>
            <a:t>評価</a:t>
          </a:r>
          <a:r>
            <a:rPr kumimoji="1" lang="ja-JP" altLang="en-US" sz="1600" dirty="0"/>
            <a:t>する</a:t>
          </a:r>
          <a:endParaRPr lang="ja-JP" altLang="en-US" sz="1600" dirty="0"/>
        </a:p>
      </dgm:t>
    </dgm:pt>
    <dgm:pt modelId="{9B88C66B-196D-427E-A8AC-489DC7E127E4}" type="parTrans" cxnId="{3033F903-DEFD-48A8-A4AA-D7ED40CB7FAA}">
      <dgm:prSet/>
      <dgm:spPr/>
      <dgm:t>
        <a:bodyPr/>
        <a:lstStyle/>
        <a:p>
          <a:endParaRPr kumimoji="1" lang="ja-JP" altLang="en-US" sz="2800"/>
        </a:p>
      </dgm:t>
    </dgm:pt>
    <dgm:pt modelId="{12B100D3-EBAD-4EE5-B536-A79EFCED586C}" type="sibTrans" cxnId="{3033F903-DEFD-48A8-A4AA-D7ED40CB7FAA}">
      <dgm:prSet/>
      <dgm:spPr/>
      <dgm:t>
        <a:bodyPr/>
        <a:lstStyle/>
        <a:p>
          <a:endParaRPr kumimoji="1" lang="ja-JP" altLang="en-US" sz="2800"/>
        </a:p>
      </dgm:t>
    </dgm:pt>
    <dgm:pt modelId="{A8337F4F-7AEA-4A73-9510-6BB5930BBE50}">
      <dgm:prSet custT="1"/>
      <dgm:spPr/>
      <dgm:t>
        <a:bodyPr/>
        <a:lstStyle/>
        <a:p>
          <a:r>
            <a:rPr kumimoji="1" lang="ja-JP" altLang="en-US" sz="1600" dirty="0">
              <a:solidFill>
                <a:srgbClr val="FF0000"/>
              </a:solidFill>
            </a:rPr>
            <a:t>標準化</a:t>
          </a:r>
          <a:r>
            <a:rPr kumimoji="1" lang="ja-JP" altLang="en-US" sz="1600" dirty="0"/>
            <a:t>する</a:t>
          </a:r>
          <a:endParaRPr lang="ja-JP" altLang="en-US" sz="1600" dirty="0"/>
        </a:p>
      </dgm:t>
    </dgm:pt>
    <dgm:pt modelId="{2F7E1B24-70C7-4CB8-845C-8DC35143A37D}" type="parTrans" cxnId="{B3FE433F-D037-4078-BEAA-42B0E907E447}">
      <dgm:prSet/>
      <dgm:spPr/>
      <dgm:t>
        <a:bodyPr/>
        <a:lstStyle/>
        <a:p>
          <a:endParaRPr kumimoji="1" lang="ja-JP" altLang="en-US" sz="2800"/>
        </a:p>
      </dgm:t>
    </dgm:pt>
    <dgm:pt modelId="{ABB1364E-9C84-42A3-9A3B-4A0C4C96C711}" type="sibTrans" cxnId="{B3FE433F-D037-4078-BEAA-42B0E907E447}">
      <dgm:prSet/>
      <dgm:spPr/>
      <dgm:t>
        <a:bodyPr/>
        <a:lstStyle/>
        <a:p>
          <a:endParaRPr kumimoji="1" lang="ja-JP" altLang="en-US" sz="2800"/>
        </a:p>
      </dgm:t>
    </dgm:pt>
    <dgm:pt modelId="{FA03A4AF-2459-4062-82F8-AB3D4781FB13}">
      <dgm:prSet custT="1"/>
      <dgm:spPr/>
      <dgm:t>
        <a:bodyPr/>
        <a:lstStyle/>
        <a:p>
          <a:r>
            <a:rPr lang="ja-JP" altLang="en-US" sz="1200" dirty="0"/>
            <a:t>現状とあるべき姿を比較する</a:t>
          </a:r>
        </a:p>
      </dgm:t>
    </dgm:pt>
    <dgm:pt modelId="{EA20E77F-960B-4886-8030-78532C12B480}" type="parTrans" cxnId="{C11F465D-B524-4EA3-B589-463FF02E0F79}">
      <dgm:prSet/>
      <dgm:spPr/>
      <dgm:t>
        <a:bodyPr/>
        <a:lstStyle/>
        <a:p>
          <a:endParaRPr kumimoji="1" lang="ja-JP" altLang="en-US" sz="2800"/>
        </a:p>
      </dgm:t>
    </dgm:pt>
    <dgm:pt modelId="{A10F6570-9245-4882-AB3E-7234CDC9D4F5}" type="sibTrans" cxnId="{C11F465D-B524-4EA3-B589-463FF02E0F79}">
      <dgm:prSet/>
      <dgm:spPr/>
      <dgm:t>
        <a:bodyPr/>
        <a:lstStyle/>
        <a:p>
          <a:endParaRPr kumimoji="1" lang="ja-JP" altLang="en-US" sz="2800"/>
        </a:p>
      </dgm:t>
    </dgm:pt>
    <dgm:pt modelId="{C788014E-2A28-489A-AA50-825F783097FF}">
      <dgm:prSet custT="1"/>
      <dgm:spPr/>
      <dgm:t>
        <a:bodyPr/>
        <a:lstStyle/>
        <a:p>
          <a:r>
            <a:rPr lang="ja-JP" altLang="en-US" sz="1200" dirty="0"/>
            <a:t>ドキュメント化、習慣化を行う</a:t>
          </a:r>
        </a:p>
      </dgm:t>
    </dgm:pt>
    <dgm:pt modelId="{6048AC00-C3D0-4596-8F9B-B95915BBA43A}" type="parTrans" cxnId="{81711530-DF10-4AFB-8E67-1EAA3CC41109}">
      <dgm:prSet/>
      <dgm:spPr/>
      <dgm:t>
        <a:bodyPr/>
        <a:lstStyle/>
        <a:p>
          <a:endParaRPr kumimoji="1" lang="ja-JP" altLang="en-US" sz="2800"/>
        </a:p>
      </dgm:t>
    </dgm:pt>
    <dgm:pt modelId="{39BFA3DF-59C3-4A7F-908A-EBA94C9C0F6E}" type="sibTrans" cxnId="{81711530-DF10-4AFB-8E67-1EAA3CC41109}">
      <dgm:prSet/>
      <dgm:spPr/>
      <dgm:t>
        <a:bodyPr/>
        <a:lstStyle/>
        <a:p>
          <a:endParaRPr kumimoji="1" lang="ja-JP" altLang="en-US" sz="2800"/>
        </a:p>
      </dgm:t>
    </dgm:pt>
    <dgm:pt modelId="{3C52CCC7-6D65-4C08-8A11-0E7BF1576192}" type="pres">
      <dgm:prSet presAssocID="{C736C0A7-BB89-4841-9FE0-C085EE018751}" presName="rootnode" presStyleCnt="0">
        <dgm:presLayoutVars>
          <dgm:chMax/>
          <dgm:chPref/>
          <dgm:dir/>
          <dgm:animLvl val="lvl"/>
        </dgm:presLayoutVars>
      </dgm:prSet>
      <dgm:spPr/>
    </dgm:pt>
    <dgm:pt modelId="{79725865-34B8-4D58-8D15-81814E94D40D}" type="pres">
      <dgm:prSet presAssocID="{7FF5393D-FB4F-44DC-9F6E-053A547F0C64}" presName="composite" presStyleCnt="0"/>
      <dgm:spPr/>
    </dgm:pt>
    <dgm:pt modelId="{DEE7251C-C138-437A-BDF6-4A704E676110}" type="pres">
      <dgm:prSet presAssocID="{7FF5393D-FB4F-44DC-9F6E-053A547F0C64}" presName="bentUpArrow1" presStyleLbl="alignImgPlace1" presStyleIdx="0" presStyleCnt="6"/>
      <dgm:spPr/>
    </dgm:pt>
    <dgm:pt modelId="{26A4D0E3-19EB-452B-B3D1-DECF953C129D}" type="pres">
      <dgm:prSet presAssocID="{7FF5393D-FB4F-44DC-9F6E-053A547F0C64}" presName="ParentText" presStyleLbl="node1" presStyleIdx="0" presStyleCnt="7" custScaleX="178287">
        <dgm:presLayoutVars>
          <dgm:chMax val="1"/>
          <dgm:chPref val="1"/>
          <dgm:bulletEnabled val="1"/>
        </dgm:presLayoutVars>
      </dgm:prSet>
      <dgm:spPr/>
    </dgm:pt>
    <dgm:pt modelId="{2C279E94-93A5-4123-B55B-670E55372FE6}" type="pres">
      <dgm:prSet presAssocID="{7FF5393D-FB4F-44DC-9F6E-053A547F0C64}" presName="ChildText" presStyleLbl="revTx" presStyleIdx="0" presStyleCnt="7" custScaleX="197708" custLinFactX="16264" custLinFactNeighborX="100000" custLinFactNeighborY="951">
        <dgm:presLayoutVars>
          <dgm:chMax val="0"/>
          <dgm:chPref val="0"/>
          <dgm:bulletEnabled val="1"/>
        </dgm:presLayoutVars>
      </dgm:prSet>
      <dgm:spPr/>
    </dgm:pt>
    <dgm:pt modelId="{188380EA-719C-44D8-881F-A833E7B9AE4A}" type="pres">
      <dgm:prSet presAssocID="{D5236A28-D08C-48CF-9745-9E6D70FA8836}" presName="sibTrans" presStyleCnt="0"/>
      <dgm:spPr/>
    </dgm:pt>
    <dgm:pt modelId="{B88081BC-B64D-4B41-932E-C723C96CD371}" type="pres">
      <dgm:prSet presAssocID="{2B33E378-31B1-4DB2-ABBA-403AB7932AB7}" presName="composite" presStyleCnt="0"/>
      <dgm:spPr/>
    </dgm:pt>
    <dgm:pt modelId="{0F335559-8FA5-4037-8A02-7A39D8F8E57D}" type="pres">
      <dgm:prSet presAssocID="{2B33E378-31B1-4DB2-ABBA-403AB7932AB7}" presName="bentUpArrow1" presStyleLbl="alignImgPlace1" presStyleIdx="1" presStyleCnt="6"/>
      <dgm:spPr/>
    </dgm:pt>
    <dgm:pt modelId="{427F2E89-7D5A-4B28-A9B4-568D90462A3C}" type="pres">
      <dgm:prSet presAssocID="{2B33E378-31B1-4DB2-ABBA-403AB7932AB7}" presName="ParentText" presStyleLbl="node1" presStyleIdx="1" presStyleCnt="7" custScaleX="182080">
        <dgm:presLayoutVars>
          <dgm:chMax val="1"/>
          <dgm:chPref val="1"/>
          <dgm:bulletEnabled val="1"/>
        </dgm:presLayoutVars>
      </dgm:prSet>
      <dgm:spPr/>
    </dgm:pt>
    <dgm:pt modelId="{E2DA0394-1FEA-44AE-A1FE-7A09F446BD87}" type="pres">
      <dgm:prSet presAssocID="{2B33E378-31B1-4DB2-ABBA-403AB7932AB7}" presName="ChildText" presStyleLbl="revTx" presStyleIdx="1" presStyleCnt="7">
        <dgm:presLayoutVars>
          <dgm:chMax val="0"/>
          <dgm:chPref val="0"/>
          <dgm:bulletEnabled val="1"/>
        </dgm:presLayoutVars>
      </dgm:prSet>
      <dgm:spPr/>
    </dgm:pt>
    <dgm:pt modelId="{3FC214D5-9AB0-4C46-9EEA-8C975E79BF12}" type="pres">
      <dgm:prSet presAssocID="{9E1A797B-0BCC-47AC-BB9A-85C544C31742}" presName="sibTrans" presStyleCnt="0"/>
      <dgm:spPr/>
    </dgm:pt>
    <dgm:pt modelId="{05721183-2168-4D3F-9716-46CE4F8213AB}" type="pres">
      <dgm:prSet presAssocID="{2B18C8C9-01DE-4C3C-A6B9-6A2A88F216E2}" presName="composite" presStyleCnt="0"/>
      <dgm:spPr/>
    </dgm:pt>
    <dgm:pt modelId="{9CF05017-23C9-4C26-AA0A-7BC5B3836845}" type="pres">
      <dgm:prSet presAssocID="{2B18C8C9-01DE-4C3C-A6B9-6A2A88F216E2}" presName="bentUpArrow1" presStyleLbl="alignImgPlace1" presStyleIdx="2" presStyleCnt="6"/>
      <dgm:spPr/>
    </dgm:pt>
    <dgm:pt modelId="{459FD5E8-C659-4C93-968E-3619DBA1A08C}" type="pres">
      <dgm:prSet presAssocID="{2B18C8C9-01DE-4C3C-A6B9-6A2A88F216E2}" presName="ParentText" presStyleLbl="node1" presStyleIdx="2" presStyleCnt="7" custScaleX="201655">
        <dgm:presLayoutVars>
          <dgm:chMax val="1"/>
          <dgm:chPref val="1"/>
          <dgm:bulletEnabled val="1"/>
        </dgm:presLayoutVars>
      </dgm:prSet>
      <dgm:spPr/>
    </dgm:pt>
    <dgm:pt modelId="{59CBEDD1-CAC3-4B64-99DA-B9262D3480A0}" type="pres">
      <dgm:prSet presAssocID="{2B18C8C9-01DE-4C3C-A6B9-6A2A88F216E2}" presName="ChildText" presStyleLbl="revTx" presStyleIdx="2" presStyleCnt="7">
        <dgm:presLayoutVars>
          <dgm:chMax val="0"/>
          <dgm:chPref val="0"/>
          <dgm:bulletEnabled val="1"/>
        </dgm:presLayoutVars>
      </dgm:prSet>
      <dgm:spPr/>
    </dgm:pt>
    <dgm:pt modelId="{9E6A69A7-60BC-4A47-BBA2-5860BA461118}" type="pres">
      <dgm:prSet presAssocID="{85E9F835-E3E1-4841-9377-A1DAAE8A3586}" presName="sibTrans" presStyleCnt="0"/>
      <dgm:spPr/>
    </dgm:pt>
    <dgm:pt modelId="{43B2B3B0-ABF9-461D-88A1-AC41D19F9220}" type="pres">
      <dgm:prSet presAssocID="{A40A90A4-F2F8-4D4C-81A3-DE0605A0A7A6}" presName="composite" presStyleCnt="0"/>
      <dgm:spPr/>
    </dgm:pt>
    <dgm:pt modelId="{D9C0B29F-D205-4FBC-AA52-A0DFD61AD777}" type="pres">
      <dgm:prSet presAssocID="{A40A90A4-F2F8-4D4C-81A3-DE0605A0A7A6}" presName="bentUpArrow1" presStyleLbl="alignImgPlace1" presStyleIdx="3" presStyleCnt="6"/>
      <dgm:spPr/>
    </dgm:pt>
    <dgm:pt modelId="{DBAF13D6-624F-4A1F-AD0B-14BAC11E2539}" type="pres">
      <dgm:prSet presAssocID="{A40A90A4-F2F8-4D4C-81A3-DE0605A0A7A6}" presName="ParentText" presStyleLbl="node1" presStyleIdx="3" presStyleCnt="7" custScaleX="188169">
        <dgm:presLayoutVars>
          <dgm:chMax val="1"/>
          <dgm:chPref val="1"/>
          <dgm:bulletEnabled val="1"/>
        </dgm:presLayoutVars>
      </dgm:prSet>
      <dgm:spPr/>
    </dgm:pt>
    <dgm:pt modelId="{28B82B69-8787-4B37-8C7F-13B72EADFB61}" type="pres">
      <dgm:prSet presAssocID="{A40A90A4-F2F8-4D4C-81A3-DE0605A0A7A6}" presName="ChildText" presStyleLbl="revTx" presStyleIdx="3" presStyleCnt="7">
        <dgm:presLayoutVars>
          <dgm:chMax val="0"/>
          <dgm:chPref val="0"/>
          <dgm:bulletEnabled val="1"/>
        </dgm:presLayoutVars>
      </dgm:prSet>
      <dgm:spPr/>
    </dgm:pt>
    <dgm:pt modelId="{8D9E3AD3-C579-49EE-89F1-078C2C93274B}" type="pres">
      <dgm:prSet presAssocID="{F54632FC-B103-4369-B218-8BAC082466A3}" presName="sibTrans" presStyleCnt="0"/>
      <dgm:spPr/>
    </dgm:pt>
    <dgm:pt modelId="{2B582918-8934-4D3E-B965-7A3C39B314E3}" type="pres">
      <dgm:prSet presAssocID="{7C0CF263-6F74-427E-B974-7CAE2267FE99}" presName="composite" presStyleCnt="0"/>
      <dgm:spPr/>
    </dgm:pt>
    <dgm:pt modelId="{E2392FFE-360A-458B-8F18-2075363EC22E}" type="pres">
      <dgm:prSet presAssocID="{7C0CF263-6F74-427E-B974-7CAE2267FE99}" presName="bentUpArrow1" presStyleLbl="alignImgPlace1" presStyleIdx="4" presStyleCnt="6"/>
      <dgm:spPr/>
    </dgm:pt>
    <dgm:pt modelId="{0F1E0EC7-A9E2-4406-A5CF-4FEEBC0F3D92}" type="pres">
      <dgm:prSet presAssocID="{7C0CF263-6F74-427E-B974-7CAE2267FE99}" presName="ParentText" presStyleLbl="node1" presStyleIdx="4" presStyleCnt="7" custScaleX="186992">
        <dgm:presLayoutVars>
          <dgm:chMax val="1"/>
          <dgm:chPref val="1"/>
          <dgm:bulletEnabled val="1"/>
        </dgm:presLayoutVars>
      </dgm:prSet>
      <dgm:spPr/>
    </dgm:pt>
    <dgm:pt modelId="{92EB7673-4F89-440B-B409-F2AD365DA097}" type="pres">
      <dgm:prSet presAssocID="{7C0CF263-6F74-427E-B974-7CAE2267FE99}" presName="ChildText" presStyleLbl="revTx" presStyleIdx="4" presStyleCnt="7">
        <dgm:presLayoutVars>
          <dgm:chMax val="0"/>
          <dgm:chPref val="0"/>
          <dgm:bulletEnabled val="1"/>
        </dgm:presLayoutVars>
      </dgm:prSet>
      <dgm:spPr/>
    </dgm:pt>
    <dgm:pt modelId="{4A93F0E0-5E39-4728-9C7F-2A10092C4566}" type="pres">
      <dgm:prSet presAssocID="{CD8D5CBA-E529-4CF3-9118-9B70A99A76F4}" presName="sibTrans" presStyleCnt="0"/>
      <dgm:spPr/>
    </dgm:pt>
    <dgm:pt modelId="{B0A7DB70-6EE1-411D-85F3-FC19E012871C}" type="pres">
      <dgm:prSet presAssocID="{287A1A50-904A-4C5B-A31F-2C50797D1F9D}" presName="composite" presStyleCnt="0"/>
      <dgm:spPr/>
    </dgm:pt>
    <dgm:pt modelId="{5959184B-8A4F-4C7B-904E-B3A88827A98B}" type="pres">
      <dgm:prSet presAssocID="{287A1A50-904A-4C5B-A31F-2C50797D1F9D}" presName="bentUpArrow1" presStyleLbl="alignImgPlace1" presStyleIdx="5" presStyleCnt="6"/>
      <dgm:spPr/>
    </dgm:pt>
    <dgm:pt modelId="{D1C553E6-B5CF-46A4-A9F2-86AF15B68C90}" type="pres">
      <dgm:prSet presAssocID="{287A1A50-904A-4C5B-A31F-2C50797D1F9D}" presName="ParentText" presStyleLbl="node1" presStyleIdx="5" presStyleCnt="7" custScaleX="174512">
        <dgm:presLayoutVars>
          <dgm:chMax val="1"/>
          <dgm:chPref val="1"/>
          <dgm:bulletEnabled val="1"/>
        </dgm:presLayoutVars>
      </dgm:prSet>
      <dgm:spPr/>
    </dgm:pt>
    <dgm:pt modelId="{2F5908C1-F520-4ED6-A614-4C646FE6AEA9}" type="pres">
      <dgm:prSet presAssocID="{287A1A50-904A-4C5B-A31F-2C50797D1F9D}" presName="ChildText" presStyleLbl="revTx" presStyleIdx="5" presStyleCnt="7">
        <dgm:presLayoutVars>
          <dgm:chMax val="0"/>
          <dgm:chPref val="0"/>
          <dgm:bulletEnabled val="1"/>
        </dgm:presLayoutVars>
      </dgm:prSet>
      <dgm:spPr/>
    </dgm:pt>
    <dgm:pt modelId="{E59A5109-82C8-4024-A96F-9B6CBABD128D}" type="pres">
      <dgm:prSet presAssocID="{12B100D3-EBAD-4EE5-B536-A79EFCED586C}" presName="sibTrans" presStyleCnt="0"/>
      <dgm:spPr/>
    </dgm:pt>
    <dgm:pt modelId="{50CDF6BD-58EB-402B-9D7C-E1AF62895B59}" type="pres">
      <dgm:prSet presAssocID="{A8337F4F-7AEA-4A73-9510-6BB5930BBE50}" presName="composite" presStyleCnt="0"/>
      <dgm:spPr/>
    </dgm:pt>
    <dgm:pt modelId="{F8D4DF06-04AB-44AD-98F0-857115A4C800}" type="pres">
      <dgm:prSet presAssocID="{A8337F4F-7AEA-4A73-9510-6BB5930BBE50}" presName="ParentText" presStyleLbl="node1" presStyleIdx="6" presStyleCnt="7" custScaleX="169820">
        <dgm:presLayoutVars>
          <dgm:chMax val="1"/>
          <dgm:chPref val="1"/>
          <dgm:bulletEnabled val="1"/>
        </dgm:presLayoutVars>
      </dgm:prSet>
      <dgm:spPr/>
    </dgm:pt>
    <dgm:pt modelId="{7972C692-3065-4957-A82C-67DC0E8D9CDC}" type="pres">
      <dgm:prSet presAssocID="{A8337F4F-7AEA-4A73-9510-6BB5930BBE50}" presName="FinalChildText" presStyleLbl="revTx" presStyleIdx="6" presStyleCnt="7" custScaleX="193557" custLinFactNeighborX="91118" custLinFactNeighborY="4077">
        <dgm:presLayoutVars>
          <dgm:chMax val="0"/>
          <dgm:chPref val="0"/>
          <dgm:bulletEnabled val="1"/>
        </dgm:presLayoutVars>
      </dgm:prSet>
      <dgm:spPr/>
    </dgm:pt>
  </dgm:ptLst>
  <dgm:cxnLst>
    <dgm:cxn modelId="{E0C2D4AF-379B-4111-96B5-FA8A54CF7721}" type="presOf" srcId="{2B33E378-31B1-4DB2-ABBA-403AB7932AB7}" destId="{427F2E89-7D5A-4B28-A9B4-568D90462A3C}" srcOrd="0" destOrd="0" presId="urn:microsoft.com/office/officeart/2005/8/layout/StepDownProcess"/>
    <dgm:cxn modelId="{CEFCF81D-0CB8-4C7A-8F09-9E5BB403CB78}" type="presOf" srcId="{FA03A4AF-2459-4062-82F8-AB3D4781FB13}" destId="{2C279E94-93A5-4123-B55B-670E55372FE6}" srcOrd="0" destOrd="0" presId="urn:microsoft.com/office/officeart/2005/8/layout/StepDownProcess"/>
    <dgm:cxn modelId="{9E7272DA-FB8F-4006-B035-5A4484DC2F75}" srcId="{C736C0A7-BB89-4841-9FE0-C085EE018751}" destId="{2B18C8C9-01DE-4C3C-A6B9-6A2A88F216E2}" srcOrd="2" destOrd="0" parTransId="{FD564504-9ED5-4510-B446-E61A45948B03}" sibTransId="{85E9F835-E3E1-4841-9377-A1DAAE8A3586}"/>
    <dgm:cxn modelId="{81711530-DF10-4AFB-8E67-1EAA3CC41109}" srcId="{A8337F4F-7AEA-4A73-9510-6BB5930BBE50}" destId="{C788014E-2A28-489A-AA50-825F783097FF}" srcOrd="0" destOrd="0" parTransId="{6048AC00-C3D0-4596-8F9B-B95915BBA43A}" sibTransId="{39BFA3DF-59C3-4A7F-908A-EBA94C9C0F6E}"/>
    <dgm:cxn modelId="{3E7F03F6-6C8B-463D-A508-42A23B7B1440}" srcId="{C736C0A7-BB89-4841-9FE0-C085EE018751}" destId="{A40A90A4-F2F8-4D4C-81A3-DE0605A0A7A6}" srcOrd="3" destOrd="0" parTransId="{9BCF73D4-5874-4307-A4CE-3CFA039DF0BC}" sibTransId="{F54632FC-B103-4369-B218-8BAC082466A3}"/>
    <dgm:cxn modelId="{44D2E8E2-C1AF-4B0E-932E-762264816C22}" srcId="{C736C0A7-BB89-4841-9FE0-C085EE018751}" destId="{2B33E378-31B1-4DB2-ABBA-403AB7932AB7}" srcOrd="1" destOrd="0" parTransId="{B8D8AD58-57E5-4F85-9B00-B9BDC99FF490}" sibTransId="{9E1A797B-0BCC-47AC-BB9A-85C544C31742}"/>
    <dgm:cxn modelId="{104D786E-D719-450D-A141-5681C78320B3}" srcId="{C736C0A7-BB89-4841-9FE0-C085EE018751}" destId="{7C0CF263-6F74-427E-B974-7CAE2267FE99}" srcOrd="4" destOrd="0" parTransId="{8E951F2C-6044-450F-BA70-7DC490D15448}" sibTransId="{CD8D5CBA-E529-4CF3-9118-9B70A99A76F4}"/>
    <dgm:cxn modelId="{45871583-BBEE-4061-B4A4-B9276A2A2518}" type="presOf" srcId="{7C0CF263-6F74-427E-B974-7CAE2267FE99}" destId="{0F1E0EC7-A9E2-4406-A5CF-4FEEBC0F3D92}" srcOrd="0" destOrd="0" presId="urn:microsoft.com/office/officeart/2005/8/layout/StepDownProcess"/>
    <dgm:cxn modelId="{C11F465D-B524-4EA3-B589-463FF02E0F79}" srcId="{7FF5393D-FB4F-44DC-9F6E-053A547F0C64}" destId="{FA03A4AF-2459-4062-82F8-AB3D4781FB13}" srcOrd="0" destOrd="0" parTransId="{EA20E77F-960B-4886-8030-78532C12B480}" sibTransId="{A10F6570-9245-4882-AB3E-7234CDC9D4F5}"/>
    <dgm:cxn modelId="{3033F903-DEFD-48A8-A4AA-D7ED40CB7FAA}" srcId="{C736C0A7-BB89-4841-9FE0-C085EE018751}" destId="{287A1A50-904A-4C5B-A31F-2C50797D1F9D}" srcOrd="5" destOrd="0" parTransId="{9B88C66B-196D-427E-A8AC-489DC7E127E4}" sibTransId="{12B100D3-EBAD-4EE5-B536-A79EFCED586C}"/>
    <dgm:cxn modelId="{6426761E-017D-415A-B4D3-37C3F684D09D}" type="presOf" srcId="{287A1A50-904A-4C5B-A31F-2C50797D1F9D}" destId="{D1C553E6-B5CF-46A4-A9F2-86AF15B68C90}" srcOrd="0" destOrd="0" presId="urn:microsoft.com/office/officeart/2005/8/layout/StepDownProcess"/>
    <dgm:cxn modelId="{D4E561C6-22DE-4452-9BF2-C75732FACFA6}" type="presOf" srcId="{2B18C8C9-01DE-4C3C-A6B9-6A2A88F216E2}" destId="{459FD5E8-C659-4C93-968E-3619DBA1A08C}" srcOrd="0" destOrd="0" presId="urn:microsoft.com/office/officeart/2005/8/layout/StepDownProcess"/>
    <dgm:cxn modelId="{95133897-17B4-492A-A00D-724CC15549C2}" type="presOf" srcId="{A40A90A4-F2F8-4D4C-81A3-DE0605A0A7A6}" destId="{DBAF13D6-624F-4A1F-AD0B-14BAC11E2539}" srcOrd="0" destOrd="0" presId="urn:microsoft.com/office/officeart/2005/8/layout/StepDownProcess"/>
    <dgm:cxn modelId="{9186A34D-5242-4C1E-804D-7A4E322F2CCC}" type="presOf" srcId="{C788014E-2A28-489A-AA50-825F783097FF}" destId="{7972C692-3065-4957-A82C-67DC0E8D9CDC}" srcOrd="0" destOrd="0" presId="urn:microsoft.com/office/officeart/2005/8/layout/StepDownProcess"/>
    <dgm:cxn modelId="{B3FE433F-D037-4078-BEAA-42B0E907E447}" srcId="{C736C0A7-BB89-4841-9FE0-C085EE018751}" destId="{A8337F4F-7AEA-4A73-9510-6BB5930BBE50}" srcOrd="6" destOrd="0" parTransId="{2F7E1B24-70C7-4CB8-845C-8DC35143A37D}" sibTransId="{ABB1364E-9C84-42A3-9A3B-4A0C4C96C711}"/>
    <dgm:cxn modelId="{66CD4D38-C665-4C7F-B510-1D6EF6F33B59}" type="presOf" srcId="{A8337F4F-7AEA-4A73-9510-6BB5930BBE50}" destId="{F8D4DF06-04AB-44AD-98F0-857115A4C800}" srcOrd="0" destOrd="0" presId="urn:microsoft.com/office/officeart/2005/8/layout/StepDownProcess"/>
    <dgm:cxn modelId="{211ADDDE-13B7-4EAE-97B0-93A4F4ED8B76}" type="presOf" srcId="{7FF5393D-FB4F-44DC-9F6E-053A547F0C64}" destId="{26A4D0E3-19EB-452B-B3D1-DECF953C129D}" srcOrd="0" destOrd="0" presId="urn:microsoft.com/office/officeart/2005/8/layout/StepDownProcess"/>
    <dgm:cxn modelId="{8D3EB240-E48F-4D9E-AD85-F79115C23BC0}" srcId="{C736C0A7-BB89-4841-9FE0-C085EE018751}" destId="{7FF5393D-FB4F-44DC-9F6E-053A547F0C64}" srcOrd="0" destOrd="0" parTransId="{B4394D4F-EF87-4290-A017-046AA1705023}" sibTransId="{D5236A28-D08C-48CF-9745-9E6D70FA8836}"/>
    <dgm:cxn modelId="{07D7B24B-DD6B-4C9B-AAF6-1FB27CBAE60E}" type="presOf" srcId="{C736C0A7-BB89-4841-9FE0-C085EE018751}" destId="{3C52CCC7-6D65-4C08-8A11-0E7BF1576192}" srcOrd="0" destOrd="0" presId="urn:microsoft.com/office/officeart/2005/8/layout/StepDownProcess"/>
    <dgm:cxn modelId="{6B76EBC1-72CC-4E7D-B8FC-5D0C747E9E4A}" type="presParOf" srcId="{3C52CCC7-6D65-4C08-8A11-0E7BF1576192}" destId="{79725865-34B8-4D58-8D15-81814E94D40D}" srcOrd="0" destOrd="0" presId="urn:microsoft.com/office/officeart/2005/8/layout/StepDownProcess"/>
    <dgm:cxn modelId="{B23A0CB1-B327-46CF-BE62-2EF3768B6248}" type="presParOf" srcId="{79725865-34B8-4D58-8D15-81814E94D40D}" destId="{DEE7251C-C138-437A-BDF6-4A704E676110}" srcOrd="0" destOrd="0" presId="urn:microsoft.com/office/officeart/2005/8/layout/StepDownProcess"/>
    <dgm:cxn modelId="{6BAA32D6-4D58-4C8B-B292-1655C154F114}" type="presParOf" srcId="{79725865-34B8-4D58-8D15-81814E94D40D}" destId="{26A4D0E3-19EB-452B-B3D1-DECF953C129D}" srcOrd="1" destOrd="0" presId="urn:microsoft.com/office/officeart/2005/8/layout/StepDownProcess"/>
    <dgm:cxn modelId="{871DDCAA-95B5-4451-8AC8-F4C4723C9AF4}" type="presParOf" srcId="{79725865-34B8-4D58-8D15-81814E94D40D}" destId="{2C279E94-93A5-4123-B55B-670E55372FE6}" srcOrd="2" destOrd="0" presId="urn:microsoft.com/office/officeart/2005/8/layout/StepDownProcess"/>
    <dgm:cxn modelId="{80BE7DE5-BDE4-4B18-8A83-F3EBF26C2D3E}" type="presParOf" srcId="{3C52CCC7-6D65-4C08-8A11-0E7BF1576192}" destId="{188380EA-719C-44D8-881F-A833E7B9AE4A}" srcOrd="1" destOrd="0" presId="urn:microsoft.com/office/officeart/2005/8/layout/StepDownProcess"/>
    <dgm:cxn modelId="{3048472E-8312-4C81-89B1-9F029FE39268}" type="presParOf" srcId="{3C52CCC7-6D65-4C08-8A11-0E7BF1576192}" destId="{B88081BC-B64D-4B41-932E-C723C96CD371}" srcOrd="2" destOrd="0" presId="urn:microsoft.com/office/officeart/2005/8/layout/StepDownProcess"/>
    <dgm:cxn modelId="{771D5CBF-7261-4BBA-B445-FE442EAE01D0}" type="presParOf" srcId="{B88081BC-B64D-4B41-932E-C723C96CD371}" destId="{0F335559-8FA5-4037-8A02-7A39D8F8E57D}" srcOrd="0" destOrd="0" presId="urn:microsoft.com/office/officeart/2005/8/layout/StepDownProcess"/>
    <dgm:cxn modelId="{D16A66DA-7D2E-4413-A398-E55329F3922A}" type="presParOf" srcId="{B88081BC-B64D-4B41-932E-C723C96CD371}" destId="{427F2E89-7D5A-4B28-A9B4-568D90462A3C}" srcOrd="1" destOrd="0" presId="urn:microsoft.com/office/officeart/2005/8/layout/StepDownProcess"/>
    <dgm:cxn modelId="{C3BAA1BA-9D6F-4E6C-961F-C5CF2ACAE114}" type="presParOf" srcId="{B88081BC-B64D-4B41-932E-C723C96CD371}" destId="{E2DA0394-1FEA-44AE-A1FE-7A09F446BD87}" srcOrd="2" destOrd="0" presId="urn:microsoft.com/office/officeart/2005/8/layout/StepDownProcess"/>
    <dgm:cxn modelId="{CA9C412C-D514-4BD7-B55C-9EDE427171EA}" type="presParOf" srcId="{3C52CCC7-6D65-4C08-8A11-0E7BF1576192}" destId="{3FC214D5-9AB0-4C46-9EEA-8C975E79BF12}" srcOrd="3" destOrd="0" presId="urn:microsoft.com/office/officeart/2005/8/layout/StepDownProcess"/>
    <dgm:cxn modelId="{1131DC11-9B2C-49EF-8F69-72365BED67CD}" type="presParOf" srcId="{3C52CCC7-6D65-4C08-8A11-0E7BF1576192}" destId="{05721183-2168-4D3F-9716-46CE4F8213AB}" srcOrd="4" destOrd="0" presId="urn:microsoft.com/office/officeart/2005/8/layout/StepDownProcess"/>
    <dgm:cxn modelId="{4E635F19-2526-4AE5-837A-F9EB7A1D6B8E}" type="presParOf" srcId="{05721183-2168-4D3F-9716-46CE4F8213AB}" destId="{9CF05017-23C9-4C26-AA0A-7BC5B3836845}" srcOrd="0" destOrd="0" presId="urn:microsoft.com/office/officeart/2005/8/layout/StepDownProcess"/>
    <dgm:cxn modelId="{4946663D-45C5-4F29-8E06-6EF9AD5F4EB0}" type="presParOf" srcId="{05721183-2168-4D3F-9716-46CE4F8213AB}" destId="{459FD5E8-C659-4C93-968E-3619DBA1A08C}" srcOrd="1" destOrd="0" presId="urn:microsoft.com/office/officeart/2005/8/layout/StepDownProcess"/>
    <dgm:cxn modelId="{E09E8C54-C20D-486D-B6B7-C36E43441C0D}" type="presParOf" srcId="{05721183-2168-4D3F-9716-46CE4F8213AB}" destId="{59CBEDD1-CAC3-4B64-99DA-B9262D3480A0}" srcOrd="2" destOrd="0" presId="urn:microsoft.com/office/officeart/2005/8/layout/StepDownProcess"/>
    <dgm:cxn modelId="{896887D4-2B42-43B7-86C8-26637D9688A2}" type="presParOf" srcId="{3C52CCC7-6D65-4C08-8A11-0E7BF1576192}" destId="{9E6A69A7-60BC-4A47-BBA2-5860BA461118}" srcOrd="5" destOrd="0" presId="urn:microsoft.com/office/officeart/2005/8/layout/StepDownProcess"/>
    <dgm:cxn modelId="{78AE9F63-1649-4598-BAE7-1B682DDD4D41}" type="presParOf" srcId="{3C52CCC7-6D65-4C08-8A11-0E7BF1576192}" destId="{43B2B3B0-ABF9-461D-88A1-AC41D19F9220}" srcOrd="6" destOrd="0" presId="urn:microsoft.com/office/officeart/2005/8/layout/StepDownProcess"/>
    <dgm:cxn modelId="{BD8E624D-57CE-41AA-B8A4-BFB37044945C}" type="presParOf" srcId="{43B2B3B0-ABF9-461D-88A1-AC41D19F9220}" destId="{D9C0B29F-D205-4FBC-AA52-A0DFD61AD777}" srcOrd="0" destOrd="0" presId="urn:microsoft.com/office/officeart/2005/8/layout/StepDownProcess"/>
    <dgm:cxn modelId="{8AD04978-7830-47A1-9253-E8A1650D49B1}" type="presParOf" srcId="{43B2B3B0-ABF9-461D-88A1-AC41D19F9220}" destId="{DBAF13D6-624F-4A1F-AD0B-14BAC11E2539}" srcOrd="1" destOrd="0" presId="urn:microsoft.com/office/officeart/2005/8/layout/StepDownProcess"/>
    <dgm:cxn modelId="{11317917-0D8A-4D50-A320-79F68908FDF0}" type="presParOf" srcId="{43B2B3B0-ABF9-461D-88A1-AC41D19F9220}" destId="{28B82B69-8787-4B37-8C7F-13B72EADFB61}" srcOrd="2" destOrd="0" presId="urn:microsoft.com/office/officeart/2005/8/layout/StepDownProcess"/>
    <dgm:cxn modelId="{96F916F0-1B48-47C2-9368-BE81FDD20C36}" type="presParOf" srcId="{3C52CCC7-6D65-4C08-8A11-0E7BF1576192}" destId="{8D9E3AD3-C579-49EE-89F1-078C2C93274B}" srcOrd="7" destOrd="0" presId="urn:microsoft.com/office/officeart/2005/8/layout/StepDownProcess"/>
    <dgm:cxn modelId="{234BFC8E-7C19-44DB-BE42-BEE7D888D927}" type="presParOf" srcId="{3C52CCC7-6D65-4C08-8A11-0E7BF1576192}" destId="{2B582918-8934-4D3E-B965-7A3C39B314E3}" srcOrd="8" destOrd="0" presId="urn:microsoft.com/office/officeart/2005/8/layout/StepDownProcess"/>
    <dgm:cxn modelId="{CDEAC64A-7168-4061-AE66-E71B3A2D661A}" type="presParOf" srcId="{2B582918-8934-4D3E-B965-7A3C39B314E3}" destId="{E2392FFE-360A-458B-8F18-2075363EC22E}" srcOrd="0" destOrd="0" presId="urn:microsoft.com/office/officeart/2005/8/layout/StepDownProcess"/>
    <dgm:cxn modelId="{4FA99F61-E013-4342-A18F-57916427392D}" type="presParOf" srcId="{2B582918-8934-4D3E-B965-7A3C39B314E3}" destId="{0F1E0EC7-A9E2-4406-A5CF-4FEEBC0F3D92}" srcOrd="1" destOrd="0" presId="urn:microsoft.com/office/officeart/2005/8/layout/StepDownProcess"/>
    <dgm:cxn modelId="{55224545-DD2A-4A0D-AFEA-DE45E34DA478}" type="presParOf" srcId="{2B582918-8934-4D3E-B965-7A3C39B314E3}" destId="{92EB7673-4F89-440B-B409-F2AD365DA097}" srcOrd="2" destOrd="0" presId="urn:microsoft.com/office/officeart/2005/8/layout/StepDownProcess"/>
    <dgm:cxn modelId="{0002EB4E-0443-4D36-B545-D84765F0F8D7}" type="presParOf" srcId="{3C52CCC7-6D65-4C08-8A11-0E7BF1576192}" destId="{4A93F0E0-5E39-4728-9C7F-2A10092C4566}" srcOrd="9" destOrd="0" presId="urn:microsoft.com/office/officeart/2005/8/layout/StepDownProcess"/>
    <dgm:cxn modelId="{06C22F61-8D4C-4395-A63B-8EC7C59F268A}" type="presParOf" srcId="{3C52CCC7-6D65-4C08-8A11-0E7BF1576192}" destId="{B0A7DB70-6EE1-411D-85F3-FC19E012871C}" srcOrd="10" destOrd="0" presId="urn:microsoft.com/office/officeart/2005/8/layout/StepDownProcess"/>
    <dgm:cxn modelId="{A55BB217-3732-4809-A369-A63A2C292CE3}" type="presParOf" srcId="{B0A7DB70-6EE1-411D-85F3-FC19E012871C}" destId="{5959184B-8A4F-4C7B-904E-B3A88827A98B}" srcOrd="0" destOrd="0" presId="urn:microsoft.com/office/officeart/2005/8/layout/StepDownProcess"/>
    <dgm:cxn modelId="{6F402678-290C-47FF-AB71-6532CC430B8B}" type="presParOf" srcId="{B0A7DB70-6EE1-411D-85F3-FC19E012871C}" destId="{D1C553E6-B5CF-46A4-A9F2-86AF15B68C90}" srcOrd="1" destOrd="0" presId="urn:microsoft.com/office/officeart/2005/8/layout/StepDownProcess"/>
    <dgm:cxn modelId="{56C1E098-B00B-47EC-A717-DEC965AC85D0}" type="presParOf" srcId="{B0A7DB70-6EE1-411D-85F3-FC19E012871C}" destId="{2F5908C1-F520-4ED6-A614-4C646FE6AEA9}" srcOrd="2" destOrd="0" presId="urn:microsoft.com/office/officeart/2005/8/layout/StepDownProcess"/>
    <dgm:cxn modelId="{1785D935-9161-495E-8D23-2A5BA1AD55B7}" type="presParOf" srcId="{3C52CCC7-6D65-4C08-8A11-0E7BF1576192}" destId="{E59A5109-82C8-4024-A96F-9B6CBABD128D}" srcOrd="11" destOrd="0" presId="urn:microsoft.com/office/officeart/2005/8/layout/StepDownProcess"/>
    <dgm:cxn modelId="{C4CC2770-7ABD-49B6-B85F-5B635AF31034}" type="presParOf" srcId="{3C52CCC7-6D65-4C08-8A11-0E7BF1576192}" destId="{50CDF6BD-58EB-402B-9D7C-E1AF62895B59}" srcOrd="12" destOrd="0" presId="urn:microsoft.com/office/officeart/2005/8/layout/StepDownProcess"/>
    <dgm:cxn modelId="{AF5D631C-F4DE-4C71-A57B-D54714367432}" type="presParOf" srcId="{50CDF6BD-58EB-402B-9D7C-E1AF62895B59}" destId="{F8D4DF06-04AB-44AD-98F0-857115A4C800}" srcOrd="0" destOrd="0" presId="urn:microsoft.com/office/officeart/2005/8/layout/StepDownProcess"/>
    <dgm:cxn modelId="{9181FE95-BE8A-49FD-AF90-015689D79B73}" type="presParOf" srcId="{50CDF6BD-58EB-402B-9D7C-E1AF62895B59}" destId="{7972C692-3065-4957-A82C-67DC0E8D9CDC}" srcOrd="1"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7251C-C138-437A-BDF6-4A704E676110}">
      <dsp:nvSpPr>
        <dsp:cNvPr id="0" name=""/>
        <dsp:cNvSpPr/>
      </dsp:nvSpPr>
      <dsp:spPr>
        <a:xfrm rot="5400000">
          <a:off x="1350328" y="656025"/>
          <a:ext cx="558438" cy="635762"/>
        </a:xfrm>
        <a:prstGeom prst="bentUpArrow">
          <a:avLst>
            <a:gd name="adj1" fmla="val 32840"/>
            <a:gd name="adj2" fmla="val 25000"/>
            <a:gd name="adj3" fmla="val 35780"/>
          </a:avLst>
        </a:prstGeom>
        <a:solidFill>
          <a:schemeClr val="accent4">
            <a:tint val="50000"/>
            <a:hueOff val="0"/>
            <a:satOff val="0"/>
            <a:lumOff val="0"/>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26A4D0E3-19EB-452B-B3D1-DECF953C129D}">
      <dsp:nvSpPr>
        <dsp:cNvPr id="0" name=""/>
        <dsp:cNvSpPr/>
      </dsp:nvSpPr>
      <dsp:spPr>
        <a:xfrm>
          <a:off x="834394" y="36984"/>
          <a:ext cx="1676044" cy="658027"/>
        </a:xfrm>
        <a:prstGeom prst="roundRect">
          <a:avLst>
            <a:gd name="adj" fmla="val 1667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問題を</a:t>
          </a:r>
          <a:r>
            <a:rPr kumimoji="1" lang="ja-JP" altLang="en-US" sz="1600" kern="1200" dirty="0">
              <a:solidFill>
                <a:srgbClr val="FF0000"/>
              </a:solidFill>
            </a:rPr>
            <a:t>認知</a:t>
          </a:r>
          <a:r>
            <a:rPr kumimoji="1" lang="ja-JP" altLang="en-US" sz="1600" kern="1200" dirty="0"/>
            <a:t>する</a:t>
          </a:r>
          <a:endParaRPr lang="ja-JP" altLang="en-US" sz="1600" kern="1200" dirty="0"/>
        </a:p>
      </dsp:txBody>
      <dsp:txXfrm>
        <a:off x="866522" y="69112"/>
        <a:ext cx="1611788" cy="593771"/>
      </dsp:txXfrm>
    </dsp:sp>
    <dsp:sp modelId="{2C279E94-93A5-4123-B55B-670E55372FE6}">
      <dsp:nvSpPr>
        <dsp:cNvPr id="0" name=""/>
        <dsp:cNvSpPr/>
      </dsp:nvSpPr>
      <dsp:spPr>
        <a:xfrm>
          <a:off x="2603358" y="104800"/>
          <a:ext cx="1351781" cy="5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ja-JP" altLang="en-US" sz="1200" kern="1200" dirty="0"/>
            <a:t>現状とあるべき姿を比較する</a:t>
          </a:r>
        </a:p>
      </dsp:txBody>
      <dsp:txXfrm>
        <a:off x="2603358" y="104800"/>
        <a:ext cx="1351781" cy="531846"/>
      </dsp:txXfrm>
    </dsp:sp>
    <dsp:sp modelId="{0F335559-8FA5-4037-8A02-7A39D8F8E57D}">
      <dsp:nvSpPr>
        <dsp:cNvPr id="0" name=""/>
        <dsp:cNvSpPr/>
      </dsp:nvSpPr>
      <dsp:spPr>
        <a:xfrm rot="5400000">
          <a:off x="2484549" y="1395206"/>
          <a:ext cx="558438" cy="635762"/>
        </a:xfrm>
        <a:prstGeom prst="bentUpArrow">
          <a:avLst>
            <a:gd name="adj1" fmla="val 32840"/>
            <a:gd name="adj2" fmla="val 25000"/>
            <a:gd name="adj3" fmla="val 35780"/>
          </a:avLst>
        </a:prstGeom>
        <a:solidFill>
          <a:schemeClr val="accent4">
            <a:tint val="50000"/>
            <a:hueOff val="-1204299"/>
            <a:satOff val="5583"/>
            <a:lumOff val="2336"/>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427F2E89-7D5A-4B28-A9B4-568D90462A3C}">
      <dsp:nvSpPr>
        <dsp:cNvPr id="0" name=""/>
        <dsp:cNvSpPr/>
      </dsp:nvSpPr>
      <dsp:spPr>
        <a:xfrm>
          <a:off x="1950787" y="776166"/>
          <a:ext cx="1711701" cy="658027"/>
        </a:xfrm>
        <a:prstGeom prst="roundRect">
          <a:avLst>
            <a:gd name="adj" fmla="val 16670"/>
          </a:avLst>
        </a:prstGeom>
        <a:gradFill rotWithShape="0">
          <a:gsLst>
            <a:gs pos="0">
              <a:schemeClr val="accent4">
                <a:hueOff val="-969849"/>
                <a:satOff val="5719"/>
                <a:lumOff val="621"/>
                <a:alphaOff val="0"/>
                <a:tint val="94000"/>
                <a:satMod val="103000"/>
                <a:lumMod val="102000"/>
              </a:schemeClr>
            </a:gs>
            <a:gs pos="50000">
              <a:schemeClr val="accent4">
                <a:hueOff val="-969849"/>
                <a:satOff val="5719"/>
                <a:lumOff val="621"/>
                <a:alphaOff val="0"/>
                <a:shade val="100000"/>
                <a:satMod val="110000"/>
                <a:lumMod val="100000"/>
              </a:schemeClr>
            </a:gs>
            <a:gs pos="100000">
              <a:schemeClr val="accent4">
                <a:hueOff val="-969849"/>
                <a:satOff val="5719"/>
                <a:lumOff val="621"/>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rgbClr val="FF0000"/>
              </a:solidFill>
            </a:rPr>
            <a:t>目標</a:t>
          </a:r>
          <a:r>
            <a:rPr kumimoji="1" lang="ja-JP" altLang="en-US" sz="1600" kern="1200" dirty="0"/>
            <a:t>を設定する</a:t>
          </a:r>
          <a:endParaRPr lang="ja-JP" altLang="en-US" sz="1600" kern="1200" dirty="0"/>
        </a:p>
      </dsp:txBody>
      <dsp:txXfrm>
        <a:off x="1982915" y="808294"/>
        <a:ext cx="1647445" cy="593771"/>
      </dsp:txXfrm>
    </dsp:sp>
    <dsp:sp modelId="{E2DA0394-1FEA-44AE-A1FE-7A09F446BD87}">
      <dsp:nvSpPr>
        <dsp:cNvPr id="0" name=""/>
        <dsp:cNvSpPr/>
      </dsp:nvSpPr>
      <dsp:spPr>
        <a:xfrm>
          <a:off x="3276679" y="838924"/>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9CF05017-23C9-4C26-AA0A-7BC5B3836845}">
      <dsp:nvSpPr>
        <dsp:cNvPr id="0" name=""/>
        <dsp:cNvSpPr/>
      </dsp:nvSpPr>
      <dsp:spPr>
        <a:xfrm rot="5400000">
          <a:off x="3692952" y="2134388"/>
          <a:ext cx="558438" cy="635762"/>
        </a:xfrm>
        <a:prstGeom prst="bentUpArrow">
          <a:avLst>
            <a:gd name="adj1" fmla="val 32840"/>
            <a:gd name="adj2" fmla="val 25000"/>
            <a:gd name="adj3" fmla="val 35780"/>
          </a:avLst>
        </a:prstGeom>
        <a:solidFill>
          <a:schemeClr val="accent4">
            <a:tint val="50000"/>
            <a:hueOff val="-2408598"/>
            <a:satOff val="11166"/>
            <a:lumOff val="4672"/>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459FD5E8-C659-4C93-968E-3619DBA1A08C}">
      <dsp:nvSpPr>
        <dsp:cNvPr id="0" name=""/>
        <dsp:cNvSpPr/>
      </dsp:nvSpPr>
      <dsp:spPr>
        <a:xfrm>
          <a:off x="3067179" y="1515347"/>
          <a:ext cx="1895723" cy="658027"/>
        </a:xfrm>
        <a:prstGeom prst="roundRect">
          <a:avLst>
            <a:gd name="adj" fmla="val 16670"/>
          </a:avLst>
        </a:prstGeom>
        <a:gradFill rotWithShape="0">
          <a:gsLst>
            <a:gs pos="0">
              <a:schemeClr val="accent4">
                <a:hueOff val="-1939699"/>
                <a:satOff val="11437"/>
                <a:lumOff val="1242"/>
                <a:alphaOff val="0"/>
                <a:tint val="94000"/>
                <a:satMod val="103000"/>
                <a:lumMod val="102000"/>
              </a:schemeClr>
            </a:gs>
            <a:gs pos="50000">
              <a:schemeClr val="accent4">
                <a:hueOff val="-1939699"/>
                <a:satOff val="11437"/>
                <a:lumOff val="1242"/>
                <a:alphaOff val="0"/>
                <a:shade val="100000"/>
                <a:satMod val="110000"/>
                <a:lumMod val="100000"/>
              </a:schemeClr>
            </a:gs>
            <a:gs pos="100000">
              <a:schemeClr val="accent4">
                <a:hueOff val="-1939699"/>
                <a:satOff val="11437"/>
                <a:lumOff val="1242"/>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rgbClr val="FF0000"/>
              </a:solidFill>
            </a:rPr>
            <a:t>原因</a:t>
          </a:r>
          <a:r>
            <a:rPr kumimoji="1" lang="ja-JP" altLang="en-US" sz="1600" kern="1200" dirty="0"/>
            <a:t>を特定する</a:t>
          </a:r>
          <a:endParaRPr lang="ja-JP" altLang="en-US" sz="1600" kern="1200" dirty="0"/>
        </a:p>
      </dsp:txBody>
      <dsp:txXfrm>
        <a:off x="3099307" y="1547475"/>
        <a:ext cx="1831467" cy="593771"/>
      </dsp:txXfrm>
    </dsp:sp>
    <dsp:sp modelId="{59CBEDD1-CAC3-4B64-99DA-B9262D3480A0}">
      <dsp:nvSpPr>
        <dsp:cNvPr id="0" name=""/>
        <dsp:cNvSpPr/>
      </dsp:nvSpPr>
      <dsp:spPr>
        <a:xfrm>
          <a:off x="4485082" y="1578105"/>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D9C0B29F-D205-4FBC-AA52-A0DFD61AD777}">
      <dsp:nvSpPr>
        <dsp:cNvPr id="0" name=""/>
        <dsp:cNvSpPr/>
      </dsp:nvSpPr>
      <dsp:spPr>
        <a:xfrm rot="5400000">
          <a:off x="4745954" y="2873570"/>
          <a:ext cx="558438" cy="635762"/>
        </a:xfrm>
        <a:prstGeom prst="bentUpArrow">
          <a:avLst>
            <a:gd name="adj1" fmla="val 32840"/>
            <a:gd name="adj2" fmla="val 25000"/>
            <a:gd name="adj3" fmla="val 35780"/>
          </a:avLst>
        </a:prstGeom>
        <a:solidFill>
          <a:schemeClr val="accent4">
            <a:tint val="50000"/>
            <a:hueOff val="-3612897"/>
            <a:satOff val="16749"/>
            <a:lumOff val="7009"/>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DBAF13D6-624F-4A1F-AD0B-14BAC11E2539}">
      <dsp:nvSpPr>
        <dsp:cNvPr id="0" name=""/>
        <dsp:cNvSpPr/>
      </dsp:nvSpPr>
      <dsp:spPr>
        <a:xfrm>
          <a:off x="4183571" y="2254529"/>
          <a:ext cx="1768943" cy="658027"/>
        </a:xfrm>
        <a:prstGeom prst="roundRect">
          <a:avLst>
            <a:gd name="adj" fmla="val 16670"/>
          </a:avLst>
        </a:prstGeom>
        <a:gradFill rotWithShape="0">
          <a:gsLst>
            <a:gs pos="0">
              <a:schemeClr val="accent4">
                <a:hueOff val="-2909548"/>
                <a:satOff val="17155"/>
                <a:lumOff val="1863"/>
                <a:alphaOff val="0"/>
                <a:tint val="94000"/>
                <a:satMod val="103000"/>
                <a:lumMod val="102000"/>
              </a:schemeClr>
            </a:gs>
            <a:gs pos="50000">
              <a:schemeClr val="accent4">
                <a:hueOff val="-2909548"/>
                <a:satOff val="17155"/>
                <a:lumOff val="1863"/>
                <a:alphaOff val="0"/>
                <a:shade val="100000"/>
                <a:satMod val="110000"/>
                <a:lumMod val="100000"/>
              </a:schemeClr>
            </a:gs>
            <a:gs pos="100000">
              <a:schemeClr val="accent4">
                <a:hueOff val="-2909548"/>
                <a:satOff val="17155"/>
                <a:lumOff val="1863"/>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対策を</a:t>
          </a:r>
          <a:r>
            <a:rPr kumimoji="1" lang="ja-JP" altLang="en-US" sz="1600" kern="1200" dirty="0">
              <a:solidFill>
                <a:srgbClr val="FF0000"/>
              </a:solidFill>
            </a:rPr>
            <a:t>立案</a:t>
          </a:r>
          <a:r>
            <a:rPr kumimoji="1" lang="ja-JP" altLang="en-US" sz="1600" kern="1200" dirty="0"/>
            <a:t>する</a:t>
          </a:r>
          <a:endParaRPr lang="ja-JP" altLang="en-US" sz="1600" kern="1200" dirty="0"/>
        </a:p>
      </dsp:txBody>
      <dsp:txXfrm>
        <a:off x="4215699" y="2286657"/>
        <a:ext cx="1704687" cy="593771"/>
      </dsp:txXfrm>
    </dsp:sp>
    <dsp:sp modelId="{28B82B69-8787-4B37-8C7F-13B72EADFB61}">
      <dsp:nvSpPr>
        <dsp:cNvPr id="0" name=""/>
        <dsp:cNvSpPr/>
      </dsp:nvSpPr>
      <dsp:spPr>
        <a:xfrm>
          <a:off x="5538084" y="2317287"/>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E2392FFE-360A-458B-8F18-2075363EC22E}">
      <dsp:nvSpPr>
        <dsp:cNvPr id="0" name=""/>
        <dsp:cNvSpPr/>
      </dsp:nvSpPr>
      <dsp:spPr>
        <a:xfrm rot="5400000">
          <a:off x="5856814" y="3612751"/>
          <a:ext cx="558438" cy="635762"/>
        </a:xfrm>
        <a:prstGeom prst="bentUpArrow">
          <a:avLst>
            <a:gd name="adj1" fmla="val 32840"/>
            <a:gd name="adj2" fmla="val 25000"/>
            <a:gd name="adj3" fmla="val 35780"/>
          </a:avLst>
        </a:prstGeom>
        <a:solidFill>
          <a:schemeClr val="accent4">
            <a:tint val="50000"/>
            <a:hueOff val="-4817196"/>
            <a:satOff val="22332"/>
            <a:lumOff val="9345"/>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0F1E0EC7-A9E2-4406-A5CF-4FEEBC0F3D92}">
      <dsp:nvSpPr>
        <dsp:cNvPr id="0" name=""/>
        <dsp:cNvSpPr/>
      </dsp:nvSpPr>
      <dsp:spPr>
        <a:xfrm>
          <a:off x="5299964" y="2993711"/>
          <a:ext cx="1757878" cy="658027"/>
        </a:xfrm>
        <a:prstGeom prst="roundRect">
          <a:avLst>
            <a:gd name="adj" fmla="val 16670"/>
          </a:avLst>
        </a:prstGeom>
        <a:gradFill rotWithShape="0">
          <a:gsLst>
            <a:gs pos="0">
              <a:schemeClr val="accent4">
                <a:hueOff val="-3879397"/>
                <a:satOff val="22874"/>
                <a:lumOff val="2484"/>
                <a:alphaOff val="0"/>
                <a:tint val="94000"/>
                <a:satMod val="103000"/>
                <a:lumMod val="102000"/>
              </a:schemeClr>
            </a:gs>
            <a:gs pos="50000">
              <a:schemeClr val="accent4">
                <a:hueOff val="-3879397"/>
                <a:satOff val="22874"/>
                <a:lumOff val="2484"/>
                <a:alphaOff val="0"/>
                <a:shade val="100000"/>
                <a:satMod val="110000"/>
                <a:lumMod val="100000"/>
              </a:schemeClr>
            </a:gs>
            <a:gs pos="100000">
              <a:schemeClr val="accent4">
                <a:hueOff val="-3879397"/>
                <a:satOff val="22874"/>
                <a:lumOff val="2484"/>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対策を</a:t>
          </a:r>
          <a:r>
            <a:rPr kumimoji="1" lang="ja-JP" altLang="en-US" sz="1600" kern="1200" dirty="0">
              <a:solidFill>
                <a:srgbClr val="FF0000"/>
              </a:solidFill>
            </a:rPr>
            <a:t>実施</a:t>
          </a:r>
          <a:r>
            <a:rPr kumimoji="1" lang="ja-JP" altLang="en-US" sz="1600" kern="1200" dirty="0"/>
            <a:t>する</a:t>
          </a:r>
          <a:endParaRPr lang="ja-JP" altLang="en-US" sz="1600" kern="1200" dirty="0"/>
        </a:p>
      </dsp:txBody>
      <dsp:txXfrm>
        <a:off x="5332092" y="3025839"/>
        <a:ext cx="1693622" cy="593771"/>
      </dsp:txXfrm>
    </dsp:sp>
    <dsp:sp modelId="{92EB7673-4F89-440B-B409-F2AD365DA097}">
      <dsp:nvSpPr>
        <dsp:cNvPr id="0" name=""/>
        <dsp:cNvSpPr/>
      </dsp:nvSpPr>
      <dsp:spPr>
        <a:xfrm>
          <a:off x="6648944" y="3056468"/>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5959184B-8A4F-4C7B-904E-B3A88827A98B}">
      <dsp:nvSpPr>
        <dsp:cNvPr id="0" name=""/>
        <dsp:cNvSpPr/>
      </dsp:nvSpPr>
      <dsp:spPr>
        <a:xfrm rot="5400000">
          <a:off x="6914546" y="4351933"/>
          <a:ext cx="558438" cy="635762"/>
        </a:xfrm>
        <a:prstGeom prst="bentUpArrow">
          <a:avLst>
            <a:gd name="adj1" fmla="val 32840"/>
            <a:gd name="adj2" fmla="val 25000"/>
            <a:gd name="adj3" fmla="val 35780"/>
          </a:avLst>
        </a:prstGeom>
        <a:solidFill>
          <a:schemeClr val="accent4">
            <a:tint val="50000"/>
            <a:hueOff val="-6021495"/>
            <a:satOff val="27915"/>
            <a:lumOff val="11681"/>
            <a:alphaOff val="0"/>
          </a:schemeClr>
        </a:solidFill>
        <a:ln>
          <a:noFill/>
        </a:ln>
        <a:effectLst>
          <a:outerShdw blurRad="38100" dist="25400" dir="5400000" algn="ctr" rotWithShape="0">
            <a:srgbClr val="000000">
              <a:alpha val="25000"/>
            </a:srgbClr>
          </a:outerShdw>
        </a:effectLst>
      </dsp:spPr>
      <dsp:style>
        <a:lnRef idx="0">
          <a:scrgbClr r="0" g="0" b="0"/>
        </a:lnRef>
        <a:fillRef idx="1">
          <a:scrgbClr r="0" g="0" b="0"/>
        </a:fillRef>
        <a:effectRef idx="3">
          <a:scrgbClr r="0" g="0" b="0"/>
        </a:effectRef>
        <a:fontRef idx="minor"/>
      </dsp:style>
    </dsp:sp>
    <dsp:sp modelId="{D1C553E6-B5CF-46A4-A9F2-86AF15B68C90}">
      <dsp:nvSpPr>
        <dsp:cNvPr id="0" name=""/>
        <dsp:cNvSpPr/>
      </dsp:nvSpPr>
      <dsp:spPr>
        <a:xfrm>
          <a:off x="6416356" y="3732892"/>
          <a:ext cx="1640556" cy="658027"/>
        </a:xfrm>
        <a:prstGeom prst="roundRect">
          <a:avLst>
            <a:gd name="adj" fmla="val 16670"/>
          </a:avLst>
        </a:prstGeom>
        <a:gradFill rotWithShape="0">
          <a:gsLst>
            <a:gs pos="0">
              <a:schemeClr val="accent4">
                <a:hueOff val="-4849247"/>
                <a:satOff val="28593"/>
                <a:lumOff val="3105"/>
                <a:alphaOff val="0"/>
                <a:tint val="94000"/>
                <a:satMod val="103000"/>
                <a:lumMod val="102000"/>
              </a:schemeClr>
            </a:gs>
            <a:gs pos="50000">
              <a:schemeClr val="accent4">
                <a:hueOff val="-4849247"/>
                <a:satOff val="28593"/>
                <a:lumOff val="3105"/>
                <a:alphaOff val="0"/>
                <a:shade val="100000"/>
                <a:satMod val="110000"/>
                <a:lumMod val="100000"/>
              </a:schemeClr>
            </a:gs>
            <a:gs pos="100000">
              <a:schemeClr val="accent4">
                <a:hueOff val="-4849247"/>
                <a:satOff val="28593"/>
                <a:lumOff val="3105"/>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t>結果を</a:t>
          </a:r>
          <a:r>
            <a:rPr kumimoji="1" lang="ja-JP" altLang="en-US" sz="1600" kern="1200" dirty="0">
              <a:solidFill>
                <a:srgbClr val="FF0000"/>
              </a:solidFill>
            </a:rPr>
            <a:t>評価</a:t>
          </a:r>
          <a:r>
            <a:rPr kumimoji="1" lang="ja-JP" altLang="en-US" sz="1600" kern="1200" dirty="0"/>
            <a:t>する</a:t>
          </a:r>
          <a:endParaRPr lang="ja-JP" altLang="en-US" sz="1600" kern="1200" dirty="0"/>
        </a:p>
      </dsp:txBody>
      <dsp:txXfrm>
        <a:off x="6448484" y="3765020"/>
        <a:ext cx="1576300" cy="593771"/>
      </dsp:txXfrm>
    </dsp:sp>
    <dsp:sp modelId="{2F5908C1-F520-4ED6-A614-4C646FE6AEA9}">
      <dsp:nvSpPr>
        <dsp:cNvPr id="0" name=""/>
        <dsp:cNvSpPr/>
      </dsp:nvSpPr>
      <dsp:spPr>
        <a:xfrm>
          <a:off x="7706675" y="3795650"/>
          <a:ext cx="683726" cy="531846"/>
        </a:xfrm>
        <a:prstGeom prst="rect">
          <a:avLst/>
        </a:prstGeom>
        <a:noFill/>
        <a:ln>
          <a:noFill/>
        </a:ln>
        <a:effectLst/>
      </dsp:spPr>
      <dsp:style>
        <a:lnRef idx="0">
          <a:scrgbClr r="0" g="0" b="0"/>
        </a:lnRef>
        <a:fillRef idx="0">
          <a:scrgbClr r="0" g="0" b="0"/>
        </a:fillRef>
        <a:effectRef idx="0">
          <a:scrgbClr r="0" g="0" b="0"/>
        </a:effectRef>
        <a:fontRef idx="minor"/>
      </dsp:style>
    </dsp:sp>
    <dsp:sp modelId="{F8D4DF06-04AB-44AD-98F0-857115A4C800}">
      <dsp:nvSpPr>
        <dsp:cNvPr id="0" name=""/>
        <dsp:cNvSpPr/>
      </dsp:nvSpPr>
      <dsp:spPr>
        <a:xfrm>
          <a:off x="7532748" y="4472074"/>
          <a:ext cx="1596447" cy="658027"/>
        </a:xfrm>
        <a:prstGeom prst="roundRect">
          <a:avLst>
            <a:gd name="adj" fmla="val 16670"/>
          </a:avLst>
        </a:prstGeom>
        <a:gradFill rotWithShape="0">
          <a:gsLst>
            <a:gs pos="0">
              <a:schemeClr val="accent4">
                <a:hueOff val="-5819096"/>
                <a:satOff val="34311"/>
                <a:lumOff val="3726"/>
                <a:alphaOff val="0"/>
                <a:tint val="94000"/>
                <a:satMod val="103000"/>
                <a:lumMod val="102000"/>
              </a:schemeClr>
            </a:gs>
            <a:gs pos="50000">
              <a:schemeClr val="accent4">
                <a:hueOff val="-5819096"/>
                <a:satOff val="34311"/>
                <a:lumOff val="3726"/>
                <a:alphaOff val="0"/>
                <a:shade val="100000"/>
                <a:satMod val="110000"/>
                <a:lumMod val="100000"/>
              </a:schemeClr>
            </a:gs>
            <a:gs pos="100000">
              <a:schemeClr val="accent4">
                <a:hueOff val="-5819096"/>
                <a:satOff val="34311"/>
                <a:lumOff val="3726"/>
                <a:alphaOff val="0"/>
                <a:shade val="78000"/>
                <a:satMod val="120000"/>
                <a:lumMod val="99000"/>
              </a:schemeClr>
            </a:gs>
          </a:gsLst>
          <a:lin ang="5400000" scaled="0"/>
        </a:gradFill>
        <a:ln>
          <a:noFill/>
        </a:ln>
        <a:effectLst>
          <a:outerShdw blurRad="38100" dist="25400" dir="5400000" algn="ctr" rotWithShape="0">
            <a:srgbClr val="000000">
              <a:alpha val="2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kern="1200" dirty="0">
              <a:solidFill>
                <a:srgbClr val="FF0000"/>
              </a:solidFill>
            </a:rPr>
            <a:t>標準化</a:t>
          </a:r>
          <a:r>
            <a:rPr kumimoji="1" lang="ja-JP" altLang="en-US" sz="1600" kern="1200" dirty="0"/>
            <a:t>する</a:t>
          </a:r>
          <a:endParaRPr lang="ja-JP" altLang="en-US" sz="1600" kern="1200" dirty="0"/>
        </a:p>
      </dsp:txBody>
      <dsp:txXfrm>
        <a:off x="7564876" y="4504202"/>
        <a:ext cx="1532191" cy="593771"/>
      </dsp:txXfrm>
    </dsp:sp>
    <dsp:sp modelId="{7972C692-3065-4957-A82C-67DC0E8D9CDC}">
      <dsp:nvSpPr>
        <dsp:cNvPr id="0" name=""/>
        <dsp:cNvSpPr/>
      </dsp:nvSpPr>
      <dsp:spPr>
        <a:xfrm>
          <a:off x="9104174" y="4556515"/>
          <a:ext cx="1323400" cy="531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ja-JP" altLang="en-US" sz="1200" kern="1200" dirty="0"/>
            <a:t>ドキュメント化、習慣化を行う</a:t>
          </a:r>
        </a:p>
      </dsp:txBody>
      <dsp:txXfrm>
        <a:off x="9104174" y="4556515"/>
        <a:ext cx="1323400" cy="531846"/>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ja-JP" altLang="en-US"/>
              <a:t>マスター タイトルの書式設定</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9334D819-9F07-4261-B09B-9E467E5D9002}" type="datetimeFigureOut">
              <a:rPr lang="en-US" dirty="0"/>
              <a:pPr/>
              <a:t>2/23/2018</a:t>
            </a:fld>
            <a:endParaRPr lang="en-US" dirty="0"/>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en-US" dirty="0"/>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71766878-3199-4EAB-94E7-2D6D11070E14}" type="slidenum">
              <a:rPr lang="en-US" dirty="0"/>
              <a:pPr/>
              <a:t>‹#›</a:t>
            </a:fld>
            <a:endParaRPr lang="en-US" dirty="0"/>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9334D819-9F07-4261-B09B-9E467E5D9002}" type="datetimeFigureOut">
              <a:rPr lang="en-US" dirty="0"/>
              <a:t>2/23/2018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9334D819-9F07-4261-B09B-9E467E5D9002}" type="datetimeFigureOut">
              <a:rPr lang="en-US" dirty="0"/>
              <a:pPr/>
              <a:t>2/23/2018</a:t>
            </a:fld>
            <a:endParaRPr lang="en-US" dirty="0"/>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71766878-3199-4EAB-94E7-2D6D11070E14}" type="slidenum">
              <a:rPr lang="en-US" dirty="0"/>
              <a:pPr/>
              <a:t>‹#›</a:t>
            </a:fld>
            <a:endParaRPr lang="en-US" dirty="0"/>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9334D819-9F07-4261-B09B-9E467E5D9002}" type="datetimeFigureOut">
              <a:rPr lang="en-US" dirty="0"/>
              <a:t>2/23/2018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257300"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633864" y="2909102"/>
            <a:ext cx="4800600" cy="299639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9334D819-9F07-4261-B09B-9E467E5D9002}" type="datetimeFigureOut">
              <a:rPr lang="en-US" dirty="0"/>
              <a:t>2/23/2018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extLst mod="1">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9334D819-9F07-4261-B09B-9E467E5D9002}" type="datetimeFigureOut">
              <a:rPr lang="en-US" dirty="0"/>
              <a:t>2/23/2018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34D819-9F07-4261-B09B-9E467E5D9002}" type="datetimeFigureOut">
              <a:rPr lang="en-US" dirty="0"/>
              <a:t>2/23/2018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1766878-3199-4EAB-94E7-2D6D11070E14}"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10;コンテンツ">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051" y="6375679"/>
            <a:ext cx="1233355" cy="348462"/>
          </a:xfrm>
        </p:spPr>
        <p:txBody>
          <a:bodyPr/>
          <a:lstStyle/>
          <a:p>
            <a:fld id="{9334D819-9F07-4261-B09B-9E467E5D9002}" type="datetimeFigureOut">
              <a:rPr lang="en-US" dirty="0"/>
              <a:t>2/23/2018</a:t>
            </a:fld>
            <a:endParaRPr lang="en-US" dirty="0"/>
          </a:p>
        </p:txBody>
      </p:sp>
      <p:sp>
        <p:nvSpPr>
          <p:cNvPr id="6" name="Footer Placeholder 5"/>
          <p:cNvSpPr>
            <a:spLocks noGrp="1"/>
          </p:cNvSpPr>
          <p:nvPr>
            <p:ph type="ftr" sz="quarter" idx="11"/>
          </p:nvPr>
        </p:nvSpPr>
        <p:spPr>
          <a:xfrm>
            <a:off x="2103620" y="6375679"/>
            <a:ext cx="3482179" cy="345796"/>
          </a:xfrm>
        </p:spPr>
        <p:txBody>
          <a:bodyPr/>
          <a:lstStyle/>
          <a:p>
            <a:endParaRPr lang="en-US" dirty="0"/>
          </a:p>
        </p:txBody>
      </p:sp>
      <p:sp>
        <p:nvSpPr>
          <p:cNvPr id="7" name="Slide Number Placeholder 6"/>
          <p:cNvSpPr>
            <a:spLocks noGrp="1"/>
          </p:cNvSpPr>
          <p:nvPr>
            <p:ph type="sldNum" sz="quarter" idx="12"/>
          </p:nvPr>
        </p:nvSpPr>
        <p:spPr>
          <a:xfrm>
            <a:off x="5691014" y="6375679"/>
            <a:ext cx="1232456" cy="345796"/>
          </a:xfrm>
        </p:spPr>
        <p:txBody>
          <a:bodyPr/>
          <a:lstStyle/>
          <a:p>
            <a:fld id="{71766878-3199-4EAB-94E7-2D6D11070E14}" type="slidenum">
              <a:rPr lang="en-US" dirty="0"/>
              <a:t>‹#›</a:t>
            </a:fld>
            <a:endParaRPr lang="en-US" dirty="0"/>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extLst mod="1">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図を追加</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a:xfrm>
            <a:off x="765950" y="6375679"/>
            <a:ext cx="1232456" cy="348462"/>
          </a:xfrm>
        </p:spPr>
        <p:txBody>
          <a:bodyPr/>
          <a:lstStyle/>
          <a:p>
            <a:fld id="{9334D819-9F07-4261-B09B-9E467E5D9002}" type="datetimeFigureOut">
              <a:rPr lang="en-US" dirty="0"/>
              <a:t>2/23/2018</a:t>
            </a:fld>
            <a:endParaRPr lang="en-US" dirty="0"/>
          </a:p>
        </p:txBody>
      </p:sp>
      <p:sp>
        <p:nvSpPr>
          <p:cNvPr id="6" name="Footer Placeholder 5"/>
          <p:cNvSpPr>
            <a:spLocks noGrp="1"/>
          </p:cNvSpPr>
          <p:nvPr>
            <p:ph type="ftr" sz="quarter" idx="11"/>
          </p:nvPr>
        </p:nvSpPr>
        <p:spPr>
          <a:xfrm>
            <a:off x="2103621" y="6375679"/>
            <a:ext cx="3482178" cy="345796"/>
          </a:xfrm>
        </p:spPr>
        <p:txBody>
          <a:bodyPr/>
          <a:lstStyle/>
          <a:p>
            <a:endParaRPr lang="en-US" dirty="0"/>
          </a:p>
        </p:txBody>
      </p:sp>
      <p:sp>
        <p:nvSpPr>
          <p:cNvPr id="7" name="Slide Number Placeholder 6"/>
          <p:cNvSpPr>
            <a:spLocks noGrp="1"/>
          </p:cNvSpPr>
          <p:nvPr>
            <p:ph type="sldNum" sz="quarter" idx="12"/>
          </p:nvPr>
        </p:nvSpPr>
        <p:spPr>
          <a:xfrm>
            <a:off x="5687568" y="6375679"/>
            <a:ext cx="1234440" cy="345796"/>
          </a:xfrm>
        </p:spPr>
        <p:txBody>
          <a:bodyPr/>
          <a:lstStyle/>
          <a:p>
            <a:fld id="{71766878-3199-4EAB-94E7-2D6D11070E14}"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9334D819-9F07-4261-B09B-9E467E5D9002}" type="datetimeFigureOut">
              <a:rPr lang="en-US" dirty="0"/>
              <a:pPr/>
              <a:t>2/23/2018</a:t>
            </a:fld>
            <a:endParaRPr lang="en-US" dirty="0"/>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71766878-3199-4EAB-94E7-2D6D11070E14}" type="slidenum">
              <a:rPr lang="en-US" dirty="0"/>
              <a:pPr/>
              <a:t>‹#›</a:t>
            </a:fld>
            <a:endParaRPr lang="en-US" dirty="0"/>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sz="8800" dirty="0">
                <a:latin typeface="ＤＦＧ綜藝体W5" panose="040B0500000000000000" pitchFamily="50" charset="-128"/>
                <a:ea typeface="ＤＦＧ綜藝体W5" panose="040B0500000000000000" pitchFamily="50" charset="-128"/>
              </a:rPr>
              <a:t>エンジニアのための問題解決手法</a:t>
            </a:r>
          </a:p>
        </p:txBody>
      </p:sp>
      <p:sp>
        <p:nvSpPr>
          <p:cNvPr id="3" name="サブタイトル 2"/>
          <p:cNvSpPr>
            <a:spLocks noGrp="1"/>
          </p:cNvSpPr>
          <p:nvPr>
            <p:ph type="subTitle" idx="1"/>
          </p:nvPr>
        </p:nvSpPr>
        <p:spPr/>
        <p:txBody>
          <a:bodyPr>
            <a:normAutofit lnSpcReduction="10000"/>
          </a:bodyPr>
          <a:lstStyle/>
          <a:p>
            <a:r>
              <a:rPr kumimoji="1" lang="ja-JP" altLang="en-US" dirty="0">
                <a:latin typeface="ＤＦＧ綜藝体W5" panose="040B0500000000000000" pitchFamily="50" charset="-128"/>
                <a:ea typeface="ＤＦＧ綜藝体W5" panose="040B0500000000000000" pitchFamily="50" charset="-128"/>
              </a:rPr>
              <a:t>ソフトウエア研究会</a:t>
            </a:r>
            <a:r>
              <a:rPr kumimoji="1" lang="en-US" altLang="ja-JP" dirty="0">
                <a:latin typeface="ＤＦＧ綜藝体W5" panose="040B0500000000000000" pitchFamily="50" charset="-128"/>
                <a:ea typeface="ＤＦＧ綜藝体W5" panose="040B0500000000000000" pitchFamily="50" charset="-128"/>
              </a:rPr>
              <a:t>in</a:t>
            </a:r>
            <a:r>
              <a:rPr kumimoji="1" lang="ja-JP" altLang="en-US" dirty="0">
                <a:latin typeface="ＤＦＧ綜藝体W5" panose="040B0500000000000000" pitchFamily="50" charset="-128"/>
                <a:ea typeface="ＤＦＧ綜藝体W5" panose="040B0500000000000000" pitchFamily="50" charset="-128"/>
              </a:rPr>
              <a:t>秋葉原</a:t>
            </a:r>
            <a:endParaRPr kumimoji="1" lang="en-US" altLang="ja-JP" dirty="0">
              <a:latin typeface="ＤＦＧ綜藝体W5" panose="040B0500000000000000" pitchFamily="50" charset="-128"/>
              <a:ea typeface="ＤＦＧ綜藝体W5" panose="040B0500000000000000" pitchFamily="50" charset="-128"/>
            </a:endParaRPr>
          </a:p>
          <a:p>
            <a:r>
              <a:rPr lang="ja-JP" altLang="en-US" dirty="0">
                <a:latin typeface="ＤＦＧ綜藝体W5" panose="040B0500000000000000" pitchFamily="50" charset="-128"/>
                <a:ea typeface="ＤＦＧ綜藝体W5" panose="040B0500000000000000" pitchFamily="50" charset="-128"/>
              </a:rPr>
              <a:t>池田公平</a:t>
            </a:r>
            <a:endParaRPr kumimoji="1" lang="ja-JP" altLang="en-US" dirty="0">
              <a:latin typeface="ＤＦＧ綜藝体W5" panose="040B0500000000000000" pitchFamily="50" charset="-128"/>
              <a:ea typeface="ＤＦＧ綜藝体W5" panose="040B0500000000000000" pitchFamily="50" charset="-128"/>
            </a:endParaRPr>
          </a:p>
        </p:txBody>
      </p:sp>
      <p:sp>
        <p:nvSpPr>
          <p:cNvPr id="4" name="テキスト ボックス 3"/>
          <p:cNvSpPr txBox="1"/>
          <p:nvPr/>
        </p:nvSpPr>
        <p:spPr>
          <a:xfrm>
            <a:off x="4615331" y="670812"/>
            <a:ext cx="3244799" cy="369332"/>
          </a:xfrm>
          <a:prstGeom prst="rect">
            <a:avLst/>
          </a:prstGeom>
          <a:noFill/>
        </p:spPr>
        <p:txBody>
          <a:bodyPr wrap="none" rtlCol="0">
            <a:spAutoFit/>
          </a:bodyPr>
          <a:lstStyle/>
          <a:p>
            <a:r>
              <a:rPr kumimoji="1" lang="en-US" altLang="ja-JP" dirty="0">
                <a:latin typeface="Berlin Sans FB Demi" panose="020E0802020502020306" pitchFamily="34" charset="0"/>
                <a:ea typeface="ＤＦＰ綜藝体W5" panose="040B0500000000000000" pitchFamily="50" charset="-128"/>
              </a:rPr>
              <a:t>Happy Engineer</a:t>
            </a:r>
            <a:r>
              <a:rPr kumimoji="1" lang="ja-JP" altLang="en-US" dirty="0">
                <a:latin typeface="Berlin Sans FB Demi" panose="020E0802020502020306" pitchFamily="34" charset="0"/>
                <a:ea typeface="ＤＦＰ綜藝体W5" panose="040B0500000000000000" pitchFamily="50" charset="-128"/>
              </a:rPr>
              <a:t>になるために</a:t>
            </a:r>
          </a:p>
        </p:txBody>
      </p:sp>
    </p:spTree>
    <p:extLst>
      <p:ext uri="{BB962C8B-B14F-4D97-AF65-F5344CB8AC3E}">
        <p14:creationId xmlns:p14="http://schemas.microsoft.com/office/powerpoint/2010/main" val="3641972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58685"/>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step-7</a:t>
            </a:r>
            <a:r>
              <a:rPr kumimoji="1" lang="ja-JP" altLang="en-US" dirty="0">
                <a:latin typeface="ＤＦＧ綜藝体W5" panose="040B0500000000000000" pitchFamily="50" charset="-128"/>
                <a:ea typeface="ＤＦＧ綜藝体W5" panose="040B0500000000000000" pitchFamily="50" charset="-128"/>
              </a:rPr>
              <a:t>　</a:t>
            </a:r>
            <a:r>
              <a:rPr kumimoji="1" lang="ja-JP" altLang="en-US" dirty="0">
                <a:solidFill>
                  <a:srgbClr val="FF0000"/>
                </a:solidFill>
                <a:latin typeface="ＤＦＧ綜藝体W5" panose="040B0500000000000000" pitchFamily="50" charset="-128"/>
                <a:ea typeface="ＤＦＧ綜藝体W5" panose="040B0500000000000000" pitchFamily="50" charset="-128"/>
              </a:rPr>
              <a:t>標準化</a:t>
            </a:r>
            <a:r>
              <a:rPr kumimoji="1" lang="ja-JP" altLang="en-US" dirty="0">
                <a:latin typeface="ＤＦＧ綜藝体W5" panose="040B0500000000000000" pitchFamily="50" charset="-128"/>
                <a:ea typeface="ＤＦＧ綜藝体W5" panose="040B0500000000000000" pitchFamily="50" charset="-128"/>
              </a:rPr>
              <a:t>する</a:t>
            </a:r>
          </a:p>
        </p:txBody>
      </p:sp>
      <p:sp>
        <p:nvSpPr>
          <p:cNvPr id="3" name="コンテンツ プレースホルダー 2"/>
          <p:cNvSpPr>
            <a:spLocks noGrp="1"/>
          </p:cNvSpPr>
          <p:nvPr>
            <p:ph idx="1"/>
          </p:nvPr>
        </p:nvSpPr>
        <p:spPr>
          <a:xfrm>
            <a:off x="1600014" y="1851028"/>
            <a:ext cx="4046039" cy="1240515"/>
          </a:xfrm>
        </p:spPr>
        <p:txBody>
          <a:bodyPr>
            <a:normAutofit/>
          </a:bodyPr>
          <a:lstStyle/>
          <a:p>
            <a:pPr marL="0" indent="0">
              <a:buNone/>
            </a:pPr>
            <a:r>
              <a:rPr lang="ja-JP" altLang="en-US" dirty="0">
                <a:solidFill>
                  <a:schemeClr val="tx1"/>
                </a:solidFill>
              </a:rPr>
              <a:t>似たような問題の再発を防ぐために、今回行った対策を標準化・フレームワーク化を行います。</a:t>
            </a:r>
            <a:endParaRPr kumimoji="1" lang="ja-JP" altLang="en-US" dirty="0">
              <a:solidFill>
                <a:schemeClr val="tx1"/>
              </a:solidFill>
            </a:endParaRPr>
          </a:p>
        </p:txBody>
      </p:sp>
      <p:sp>
        <p:nvSpPr>
          <p:cNvPr id="8" name="コンテンツ プレースホルダー 2"/>
          <p:cNvSpPr txBox="1">
            <a:spLocks/>
          </p:cNvSpPr>
          <p:nvPr/>
        </p:nvSpPr>
        <p:spPr>
          <a:xfrm>
            <a:off x="6667495" y="1549036"/>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できるだけ汎用的なフレームワークに落とし込みます。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問題解決の手順や結果をできるだけ多くの人に周知してもらいます。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問題解決を行う習慣を定着させます。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9" name="コンテンツ プレースホルダー 2"/>
          <p:cNvSpPr txBox="1">
            <a:spLocks/>
          </p:cNvSpPr>
          <p:nvPr/>
        </p:nvSpPr>
        <p:spPr>
          <a:xfrm>
            <a:off x="6764538" y="2514596"/>
            <a:ext cx="4273710" cy="358140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できるだけ汎用的なフレームワークに落とし込みます。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2100" dirty="0">
                <a:solidFill>
                  <a:srgbClr val="FF0000"/>
                </a:solidFill>
                <a:latin typeface="ＤＦＧ麗雅宋" panose="02020900000000000000" pitchFamily="18" charset="-128"/>
                <a:ea typeface="ＤＦＧ麗雅宋" panose="02020900000000000000" pitchFamily="18" charset="-128"/>
              </a:rPr>
              <a:t>ドキュメント化して共有スペースに公開する</a:t>
            </a:r>
            <a:endParaRPr lang="en-US" altLang="ja-JP" sz="21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問題解決の手順や結果をできるだけ多くの人に周知してもらいます。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2100" dirty="0">
                <a:solidFill>
                  <a:srgbClr val="FF0000"/>
                </a:solidFill>
                <a:latin typeface="ＤＦＧ麗雅宋" panose="02020900000000000000" pitchFamily="18" charset="-128"/>
                <a:ea typeface="ＤＦＧ麗雅宋" panose="02020900000000000000" pitchFamily="18" charset="-128"/>
              </a:rPr>
              <a:t>勉強会で発表する</a:t>
            </a:r>
            <a:endParaRPr lang="en-US" altLang="ja-JP" sz="2100"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1800" dirty="0">
                <a:solidFill>
                  <a:schemeClr val="tx1"/>
                </a:solidFill>
                <a:latin typeface="ＤＦＧ麗雅宋" panose="02020900000000000000" pitchFamily="18" charset="-128"/>
                <a:ea typeface="ＤＦＧ麗雅宋" panose="02020900000000000000" pitchFamily="18" charset="-128"/>
              </a:rPr>
              <a:t>問題解決を行う習慣を定着させます。</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sz="2100" dirty="0">
                <a:solidFill>
                  <a:srgbClr val="FF0000"/>
                </a:solidFill>
                <a:latin typeface="ＤＦＧ麗雅宋" panose="02020900000000000000" pitchFamily="18" charset="-128"/>
                <a:ea typeface="ＤＦＧ麗雅宋" panose="02020900000000000000" pitchFamily="18" charset="-128"/>
              </a:rPr>
              <a:t>絶え間ない改善を社訓にする</a:t>
            </a:r>
            <a:endParaRPr lang="en-US" altLang="ja-JP" sz="2100"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819659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正方形/長方形 13"/>
          <p:cNvSpPr/>
          <p:nvPr/>
        </p:nvSpPr>
        <p:spPr>
          <a:xfrm>
            <a:off x="1407885" y="1386113"/>
            <a:ext cx="5808953" cy="5159829"/>
          </a:xfrm>
          <a:prstGeom prst="rect">
            <a:avLst/>
          </a:prstGeom>
        </p:spPr>
        <p:style>
          <a:lnRef idx="0">
            <a:schemeClr val="dk1"/>
          </a:lnRef>
          <a:fillRef idx="3">
            <a:schemeClr val="dk1"/>
          </a:fillRef>
          <a:effectRef idx="3">
            <a:schemeClr val="dk1"/>
          </a:effectRef>
          <a:fontRef idx="minor">
            <a:schemeClr val="lt1"/>
          </a:fontRef>
        </p:style>
        <p:txBody>
          <a:bodyPr rtlCol="0" anchor="ctr"/>
          <a:lstStyle/>
          <a:p>
            <a:pPr algn="ctr"/>
            <a:endParaRPr kumimoji="1" lang="ja-JP" altLang="en-US"/>
          </a:p>
        </p:txBody>
      </p:sp>
      <p:sp>
        <p:nvSpPr>
          <p:cNvPr id="4"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ja-JP" altLang="en-US" dirty="0">
                <a:latin typeface="ＤＦＧ綜藝体W5" panose="040B0500000000000000" pitchFamily="50" charset="-128"/>
                <a:ea typeface="ＤＦＧ綜藝体W5" panose="040B0500000000000000" pitchFamily="50" charset="-128"/>
              </a:rPr>
              <a:t>おわりに</a:t>
            </a:r>
            <a:endParaRPr kumimoji="1" lang="ja-JP" altLang="en-US" dirty="0">
              <a:latin typeface="ＤＦＧ綜藝体W5" panose="040B0500000000000000" pitchFamily="50" charset="-128"/>
              <a:ea typeface="ＤＦＧ綜藝体W5" panose="040B0500000000000000" pitchFamily="50" charset="-128"/>
            </a:endParaRPr>
          </a:p>
        </p:txBody>
      </p:sp>
      <p:sp>
        <p:nvSpPr>
          <p:cNvPr id="5" name="二等辺三角形 4"/>
          <p:cNvSpPr/>
          <p:nvPr/>
        </p:nvSpPr>
        <p:spPr>
          <a:xfrm>
            <a:off x="3769213" y="3637454"/>
            <a:ext cx="2254215" cy="1943289"/>
          </a:xfrm>
          <a:prstGeom prst="triangle">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全員参加</a:t>
            </a:r>
          </a:p>
        </p:txBody>
      </p:sp>
      <p:sp>
        <p:nvSpPr>
          <p:cNvPr id="6" name="二等辺三角形 5"/>
          <p:cNvSpPr/>
          <p:nvPr/>
        </p:nvSpPr>
        <p:spPr>
          <a:xfrm>
            <a:off x="1521530" y="3643085"/>
            <a:ext cx="2247683" cy="1937658"/>
          </a:xfrm>
          <a:prstGeom prst="triangle">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kumimoji="1" lang="ja-JP" altLang="en-US" dirty="0"/>
              <a:t>絶え間無い改善</a:t>
            </a:r>
          </a:p>
        </p:txBody>
      </p:sp>
      <p:sp>
        <p:nvSpPr>
          <p:cNvPr id="8" name="二等辺三角形 7"/>
          <p:cNvSpPr/>
          <p:nvPr/>
        </p:nvSpPr>
        <p:spPr>
          <a:xfrm>
            <a:off x="2645371" y="1691349"/>
            <a:ext cx="2254215" cy="1943289"/>
          </a:xfrm>
          <a:prstGeom prst="triangl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kumimoji="1" lang="ja-JP" altLang="en-US" sz="2000" dirty="0"/>
              <a:t>お客様第一</a:t>
            </a:r>
          </a:p>
        </p:txBody>
      </p:sp>
      <p:sp>
        <p:nvSpPr>
          <p:cNvPr id="9" name="テキスト ボックス 8"/>
          <p:cNvSpPr txBox="1"/>
          <p:nvPr/>
        </p:nvSpPr>
        <p:spPr>
          <a:xfrm>
            <a:off x="3223230" y="4024323"/>
            <a:ext cx="1091966" cy="584775"/>
          </a:xfrm>
          <a:prstGeom prst="rect">
            <a:avLst/>
          </a:prstGeom>
          <a:noFill/>
        </p:spPr>
        <p:txBody>
          <a:bodyPr wrap="none" rtlCol="0">
            <a:spAutoFit/>
          </a:bodyPr>
          <a:lstStyle/>
          <a:p>
            <a:r>
              <a:rPr kumimoji="1" lang="en-US" altLang="ja-JP" sz="3200" dirty="0">
                <a:solidFill>
                  <a:schemeClr val="bg1"/>
                </a:solidFill>
              </a:rPr>
              <a:t>TQM</a:t>
            </a:r>
            <a:endParaRPr kumimoji="1" lang="ja-JP" altLang="en-US" sz="3200" dirty="0">
              <a:solidFill>
                <a:schemeClr val="bg1"/>
              </a:solidFill>
            </a:endParaRPr>
          </a:p>
        </p:txBody>
      </p:sp>
      <p:sp>
        <p:nvSpPr>
          <p:cNvPr id="10" name="テキスト ボックス 9"/>
          <p:cNvSpPr txBox="1"/>
          <p:nvPr/>
        </p:nvSpPr>
        <p:spPr>
          <a:xfrm>
            <a:off x="2376524" y="5638815"/>
            <a:ext cx="2785378" cy="646331"/>
          </a:xfrm>
          <a:prstGeom prst="rect">
            <a:avLst/>
          </a:prstGeom>
          <a:noFill/>
        </p:spPr>
        <p:txBody>
          <a:bodyPr wrap="none" rtlCol="0">
            <a:spAutoFit/>
          </a:bodyPr>
          <a:lstStyle/>
          <a:p>
            <a:pPr algn="ctr"/>
            <a:r>
              <a:rPr kumimoji="1" lang="en-US" altLang="ja-JP" dirty="0">
                <a:solidFill>
                  <a:schemeClr val="bg1"/>
                </a:solidFill>
              </a:rPr>
              <a:t>TOYOTA</a:t>
            </a:r>
            <a:r>
              <a:rPr kumimoji="1" lang="ja-JP" altLang="en-US" dirty="0">
                <a:solidFill>
                  <a:schemeClr val="bg1"/>
                </a:solidFill>
              </a:rPr>
              <a:t>流</a:t>
            </a:r>
            <a:r>
              <a:rPr kumimoji="1" lang="en-US" altLang="ja-JP" dirty="0">
                <a:solidFill>
                  <a:schemeClr val="bg1"/>
                </a:solidFill>
              </a:rPr>
              <a:t>TQM</a:t>
            </a:r>
          </a:p>
          <a:p>
            <a:pPr algn="ctr"/>
            <a:r>
              <a:rPr kumimoji="1" lang="en-US" altLang="ja-JP" dirty="0">
                <a:solidFill>
                  <a:schemeClr val="bg1"/>
                </a:solidFill>
              </a:rPr>
              <a:t>(Total Quality Management)</a:t>
            </a:r>
            <a:endParaRPr kumimoji="1" lang="ja-JP" altLang="en-US" dirty="0">
              <a:solidFill>
                <a:schemeClr val="bg1"/>
              </a:solidFill>
            </a:endParaRPr>
          </a:p>
        </p:txBody>
      </p:sp>
      <p:sp>
        <p:nvSpPr>
          <p:cNvPr id="11" name="テキスト ボックス 10"/>
          <p:cNvSpPr txBox="1"/>
          <p:nvPr/>
        </p:nvSpPr>
        <p:spPr>
          <a:xfrm>
            <a:off x="6601286" y="1972644"/>
            <a:ext cx="615553" cy="3323987"/>
          </a:xfrm>
          <a:prstGeom prst="rect">
            <a:avLst/>
          </a:prstGeom>
          <a:noFill/>
        </p:spPr>
        <p:txBody>
          <a:bodyPr vert="eaVert" wrap="none" rtlCol="0">
            <a:spAutoFit/>
          </a:bodyPr>
          <a:lstStyle/>
          <a:p>
            <a:r>
              <a:rPr kumimoji="1" lang="ja-JP" altLang="en-US" sz="2800" dirty="0">
                <a:solidFill>
                  <a:schemeClr val="bg1"/>
                </a:solidFill>
              </a:rPr>
              <a:t>人と組織の活力向上</a:t>
            </a:r>
          </a:p>
        </p:txBody>
      </p:sp>
      <p:sp>
        <p:nvSpPr>
          <p:cNvPr id="12" name="矢印: 右 11"/>
          <p:cNvSpPr/>
          <p:nvPr/>
        </p:nvSpPr>
        <p:spPr>
          <a:xfrm>
            <a:off x="5470913" y="3026229"/>
            <a:ext cx="978408" cy="1093041"/>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13" name="テキスト ボックス 12"/>
          <p:cNvSpPr txBox="1"/>
          <p:nvPr/>
        </p:nvSpPr>
        <p:spPr>
          <a:xfrm>
            <a:off x="7385124" y="3504362"/>
            <a:ext cx="4044875" cy="1107996"/>
          </a:xfrm>
          <a:prstGeom prst="rect">
            <a:avLst/>
          </a:prstGeom>
          <a:noFill/>
        </p:spPr>
        <p:txBody>
          <a:bodyPr wrap="square" rtlCol="0">
            <a:spAutoFit/>
          </a:bodyPr>
          <a:lstStyle/>
          <a:p>
            <a:r>
              <a:rPr kumimoji="1" lang="ja-JP" altLang="en-US" dirty="0"/>
              <a:t>このドキュメントは以下の</a:t>
            </a:r>
            <a:r>
              <a:rPr kumimoji="1" lang="en-US" altLang="ja-JP"/>
              <a:t>github</a:t>
            </a:r>
            <a:r>
              <a:rPr kumimoji="1" lang="ja-JP" altLang="en-US"/>
              <a:t>から</a:t>
            </a:r>
            <a:endParaRPr kumimoji="1" lang="en-US" altLang="ja-JP" dirty="0"/>
          </a:p>
          <a:p>
            <a:r>
              <a:rPr kumimoji="1" lang="ja-JP" altLang="en-US" dirty="0"/>
              <a:t>ダウンロードできます。</a:t>
            </a:r>
            <a:endParaRPr kumimoji="1" lang="en-US" altLang="ja-JP" dirty="0"/>
          </a:p>
          <a:p>
            <a:r>
              <a:rPr kumimoji="1" lang="en-US" altLang="ja-JP" dirty="0">
                <a:highlight>
                  <a:srgbClr val="FFFF00"/>
                </a:highlight>
              </a:rPr>
              <a:t>https://github.com/ssa-study/documents</a:t>
            </a:r>
          </a:p>
          <a:p>
            <a:r>
              <a:rPr kumimoji="1" lang="ja-JP" altLang="en-US" sz="1200" dirty="0"/>
              <a:t>ファイル名</a:t>
            </a:r>
            <a:r>
              <a:rPr kumimoji="1" lang="en-US" altLang="ja-JP" sz="1200" dirty="0"/>
              <a:t>: ProblemSolvingForEngineer.pdf</a:t>
            </a:r>
            <a:endParaRPr kumimoji="1" lang="ja-JP" altLang="en-US" sz="1200" dirty="0"/>
          </a:p>
        </p:txBody>
      </p:sp>
      <p:sp>
        <p:nvSpPr>
          <p:cNvPr id="15" name="テキスト ボックス 14"/>
          <p:cNvSpPr txBox="1"/>
          <p:nvPr/>
        </p:nvSpPr>
        <p:spPr>
          <a:xfrm>
            <a:off x="7385125" y="1386113"/>
            <a:ext cx="4158791" cy="2031325"/>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kumimoji="1" lang="ja-JP" altLang="en-US" dirty="0"/>
              <a:t>問題解決は、企業やチームの組織力および活力の向上に欠かせません。</a:t>
            </a:r>
            <a:endParaRPr kumimoji="1" lang="en-US" altLang="ja-JP" dirty="0"/>
          </a:p>
          <a:p>
            <a:r>
              <a:rPr kumimoji="1" lang="ja-JP" altLang="en-US" dirty="0"/>
              <a:t>トヨタグループの成功の裏には、このような取り組みを積極的に行ってきた経緯があります。</a:t>
            </a:r>
            <a:endParaRPr kumimoji="1" lang="en-US" altLang="ja-JP" dirty="0"/>
          </a:p>
          <a:p>
            <a:r>
              <a:rPr kumimoji="1" lang="ja-JP" altLang="en-US" dirty="0"/>
              <a:t>小さな会社や個人でも実践していきましょう。</a:t>
            </a:r>
          </a:p>
        </p:txBody>
      </p:sp>
      <p:sp>
        <p:nvSpPr>
          <p:cNvPr id="16" name="テキスト ボックス 15"/>
          <p:cNvSpPr txBox="1"/>
          <p:nvPr/>
        </p:nvSpPr>
        <p:spPr>
          <a:xfrm>
            <a:off x="7385124" y="4609098"/>
            <a:ext cx="4044875" cy="900246"/>
          </a:xfrm>
          <a:prstGeom prst="rect">
            <a:avLst/>
          </a:prstGeom>
          <a:noFill/>
        </p:spPr>
        <p:txBody>
          <a:bodyPr wrap="square" rtlCol="0">
            <a:spAutoFit/>
          </a:bodyPr>
          <a:lstStyle/>
          <a:p>
            <a:r>
              <a:rPr kumimoji="1" lang="ja-JP" altLang="en-US" sz="1050" dirty="0"/>
              <a:t>参考文献</a:t>
            </a:r>
            <a:endParaRPr kumimoji="1" lang="en-US" altLang="ja-JP" sz="1050" dirty="0"/>
          </a:p>
          <a:p>
            <a:r>
              <a:rPr kumimoji="1" lang="ja-JP" altLang="en-US" sz="1050" dirty="0"/>
              <a:t>「</a:t>
            </a:r>
            <a:r>
              <a:rPr lang="ja-JP" altLang="en-US" sz="1050" dirty="0"/>
              <a:t>トヨタ流問題解決「８ステップ」の誰も教えていない極意</a:t>
            </a:r>
            <a:r>
              <a:rPr kumimoji="1" lang="ja-JP" altLang="en-US" sz="1050" dirty="0"/>
              <a:t>」</a:t>
            </a:r>
            <a:endParaRPr kumimoji="1" lang="en-US" altLang="ja-JP" sz="1050" dirty="0"/>
          </a:p>
          <a:p>
            <a:r>
              <a:rPr lang="en-US" altLang="ja-JP" sz="1050" dirty="0"/>
              <a:t>http://starhillplan.com/2016/09/26/problem-solving-3/</a:t>
            </a:r>
          </a:p>
          <a:p>
            <a:r>
              <a:rPr lang="ja-JP" altLang="en-US" sz="1050" dirty="0"/>
              <a:t>飯塚悦功、金子龍三</a:t>
            </a:r>
            <a:r>
              <a:rPr lang="en-US" altLang="ja-JP" sz="1050" dirty="0"/>
              <a:t>(2012)</a:t>
            </a:r>
            <a:r>
              <a:rPr lang="ja-JP" altLang="en-US" sz="1050" dirty="0"/>
              <a:t>：「原因分析</a:t>
            </a:r>
            <a:r>
              <a:rPr lang="en-US" altLang="ja-JP" sz="1050" dirty="0"/>
              <a:t>〜</a:t>
            </a:r>
            <a:r>
              <a:rPr lang="ja-JP" altLang="en-US" sz="1050" dirty="0"/>
              <a:t>構造モデルベース分析術</a:t>
            </a:r>
            <a:r>
              <a:rPr lang="en-US" altLang="ja-JP" sz="1050" dirty="0"/>
              <a:t>〜</a:t>
            </a:r>
            <a:r>
              <a:rPr lang="ja-JP" altLang="en-US" sz="1050" dirty="0"/>
              <a:t>」日科技連出版社</a:t>
            </a:r>
            <a:endParaRPr lang="ja-JP" altLang="en-US" sz="1050" b="1" dirty="0"/>
          </a:p>
        </p:txBody>
      </p:sp>
      <p:sp>
        <p:nvSpPr>
          <p:cNvPr id="17" name="テキスト ボックス 16"/>
          <p:cNvSpPr txBox="1"/>
          <p:nvPr/>
        </p:nvSpPr>
        <p:spPr>
          <a:xfrm>
            <a:off x="7385124" y="5622612"/>
            <a:ext cx="4044875" cy="923330"/>
          </a:xfrm>
          <a:prstGeom prst="rect">
            <a:avLst/>
          </a:prstGeom>
          <a:noFill/>
        </p:spPr>
        <p:txBody>
          <a:bodyPr wrap="square" rtlCol="0">
            <a:spAutoFit/>
          </a:bodyPr>
          <a:lstStyle/>
          <a:p>
            <a:r>
              <a:rPr kumimoji="1" lang="ja-JP" altLang="en-US" dirty="0"/>
              <a:t>ソフトウエア研究会</a:t>
            </a:r>
            <a:r>
              <a:rPr kumimoji="1" lang="en-US" altLang="ja-JP" dirty="0"/>
              <a:t>in</a:t>
            </a:r>
            <a:r>
              <a:rPr kumimoji="1" lang="ja-JP" altLang="en-US" dirty="0"/>
              <a:t>秋葉原</a:t>
            </a:r>
            <a:endParaRPr kumimoji="1" lang="en-US" altLang="ja-JP" dirty="0"/>
          </a:p>
          <a:p>
            <a:r>
              <a:rPr kumimoji="1" lang="en-US" altLang="ja-JP" dirty="0"/>
              <a:t>http://ssa.techarts.co.jp/</a:t>
            </a:r>
          </a:p>
          <a:p>
            <a:r>
              <a:rPr kumimoji="1" lang="ja-JP" altLang="en-US" dirty="0"/>
              <a:t>池田公平 </a:t>
            </a:r>
            <a:r>
              <a:rPr kumimoji="1" lang="en-US" altLang="ja-JP" dirty="0"/>
              <a:t>godai@techarts.co.jp</a:t>
            </a:r>
            <a:endParaRPr kumimoji="1" lang="ja-JP" altLang="en-US" dirty="0"/>
          </a:p>
        </p:txBody>
      </p:sp>
    </p:spTree>
    <p:extLst>
      <p:ext uri="{BB962C8B-B14F-4D97-AF65-F5344CB8AC3E}">
        <p14:creationId xmlns:p14="http://schemas.microsoft.com/office/powerpoint/2010/main" val="1748764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latin typeface="ＤＦＧ綜藝体W5" panose="040B0500000000000000" pitchFamily="50" charset="-128"/>
                <a:ea typeface="ＤＦＧ綜藝体W5" panose="040B0500000000000000" pitchFamily="50" charset="-128"/>
              </a:rPr>
              <a:t>問題解決しよう！</a:t>
            </a:r>
          </a:p>
        </p:txBody>
      </p:sp>
      <p:sp>
        <p:nvSpPr>
          <p:cNvPr id="3" name="コンテンツ プレースホルダー 2"/>
          <p:cNvSpPr>
            <a:spLocks noGrp="1"/>
          </p:cNvSpPr>
          <p:nvPr>
            <p:ph idx="1"/>
          </p:nvPr>
        </p:nvSpPr>
        <p:spPr/>
        <p:txBody>
          <a:bodyPr/>
          <a:lstStyle/>
          <a:p>
            <a:r>
              <a:rPr lang="ja-JP" altLang="en-US" dirty="0"/>
              <a:t>問題解決は「いますぐ」しよう！</a:t>
            </a:r>
            <a:endParaRPr lang="en-US" altLang="ja-JP" dirty="0"/>
          </a:p>
          <a:p>
            <a:r>
              <a:rPr lang="ja-JP" altLang="en-US" dirty="0"/>
              <a:t>「忙しいから」という理由で問題解決を先延ばしにしない！</a:t>
            </a:r>
            <a:endParaRPr lang="en-US" altLang="ja-JP" dirty="0"/>
          </a:p>
          <a:p>
            <a:r>
              <a:rPr kumimoji="1" lang="ja-JP" altLang="en-US" dirty="0"/>
              <a:t>効率の悪い仕事は、エンジニアの心と体を疲弊させます！</a:t>
            </a:r>
            <a:endParaRPr kumimoji="1" lang="en-US" altLang="ja-JP" dirty="0"/>
          </a:p>
          <a:p>
            <a:r>
              <a:rPr lang="ja-JP" altLang="en-US" dirty="0"/>
              <a:t>エンジニアは「楽」をして仕事を「楽しもう」！</a:t>
            </a:r>
            <a:endParaRPr lang="en-US" altLang="ja-JP" dirty="0"/>
          </a:p>
          <a:p>
            <a:r>
              <a:rPr lang="ja-JP" altLang="en-US" dirty="0"/>
              <a:t>トヨタ流の問題解決手法を参考に、エンジニア向けにアレンジしてみました。</a:t>
            </a:r>
            <a:endParaRPr kumimoji="1" lang="ja-JP" altLang="en-US" dirty="0"/>
          </a:p>
        </p:txBody>
      </p:sp>
    </p:spTree>
    <p:extLst>
      <p:ext uri="{BB962C8B-B14F-4D97-AF65-F5344CB8AC3E}">
        <p14:creationId xmlns:p14="http://schemas.microsoft.com/office/powerpoint/2010/main" val="14213598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51678" y="382385"/>
            <a:ext cx="10178322" cy="873101"/>
          </a:xfrm>
        </p:spPr>
        <p:txBody>
          <a:bodyPr/>
          <a:lstStyle/>
          <a:p>
            <a:r>
              <a:rPr kumimoji="1" lang="ja-JP" altLang="en-US" dirty="0">
                <a:latin typeface="ＤＦＧ麗雅宋" panose="02020900000000000000" pitchFamily="18" charset="-128"/>
                <a:ea typeface="ＤＦＧ麗雅宋" panose="02020900000000000000" pitchFamily="18" charset="-128"/>
              </a:rPr>
              <a:t>問題解決の</a:t>
            </a:r>
            <a:r>
              <a:rPr lang="ja-JP" altLang="en-US" dirty="0">
                <a:latin typeface="ＤＦＧ麗雅宋" panose="02020900000000000000" pitchFamily="18" charset="-128"/>
                <a:ea typeface="ＤＦＧ麗雅宋" panose="02020900000000000000" pitchFamily="18" charset="-128"/>
              </a:rPr>
              <a:t>ための</a:t>
            </a:r>
            <a:r>
              <a:rPr kumimoji="1" lang="ja-JP" altLang="en-US" dirty="0">
                <a:latin typeface="ＤＦＧ麗雅宋" panose="02020900000000000000" pitchFamily="18" charset="-128"/>
                <a:ea typeface="ＤＦＧ麗雅宋" panose="02020900000000000000" pitchFamily="18" charset="-128"/>
              </a:rPr>
              <a:t>７つの</a:t>
            </a:r>
            <a:r>
              <a:rPr kumimoji="1" lang="en-US" altLang="ja-JP" dirty="0">
                <a:latin typeface="ＤＦＧ麗雅宋" panose="02020900000000000000" pitchFamily="18" charset="-128"/>
                <a:ea typeface="ＤＦＧ麗雅宋" panose="02020900000000000000" pitchFamily="18" charset="-128"/>
              </a:rPr>
              <a:t>STEP</a:t>
            </a:r>
            <a:endParaRPr kumimoji="1" lang="ja-JP" altLang="en-US" dirty="0">
              <a:latin typeface="ＤＦＧ麗雅宋" panose="02020900000000000000" pitchFamily="18" charset="-128"/>
              <a:ea typeface="ＤＦＧ麗雅宋" panose="02020900000000000000" pitchFamily="18" charset="-128"/>
            </a:endParaRPr>
          </a:p>
        </p:txBody>
      </p:sp>
      <p:graphicFrame>
        <p:nvGraphicFramePr>
          <p:cNvPr id="4" name="コンテンツ プレースホルダー 3"/>
          <p:cNvGraphicFramePr>
            <a:graphicFrameLocks noGrp="1"/>
          </p:cNvGraphicFramePr>
          <p:nvPr>
            <p:ph idx="1"/>
            <p:extLst>
              <p:ext uri="{D42A27DB-BD31-4B8C-83A1-F6EECF244321}">
                <p14:modId xmlns:p14="http://schemas.microsoft.com/office/powerpoint/2010/main" val="2744802921"/>
              </p:ext>
            </p:extLst>
          </p:nvPr>
        </p:nvGraphicFramePr>
        <p:xfrm>
          <a:off x="1175657" y="1531257"/>
          <a:ext cx="10638972" cy="51670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テキスト ボックス 2"/>
          <p:cNvSpPr txBox="1"/>
          <p:nvPr/>
        </p:nvSpPr>
        <p:spPr>
          <a:xfrm>
            <a:off x="2518228" y="1531257"/>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step-1</a:t>
            </a:r>
            <a:endParaRPr kumimoji="1" lang="ja-JP" altLang="en-US" sz="1200" dirty="0">
              <a:solidFill>
                <a:schemeClr val="accent2">
                  <a:lumMod val="20000"/>
                  <a:lumOff val="80000"/>
                </a:schemeClr>
              </a:solidFill>
              <a:latin typeface="+mn-ea"/>
            </a:endParaRPr>
          </a:p>
        </p:txBody>
      </p:sp>
      <p:sp>
        <p:nvSpPr>
          <p:cNvPr id="5" name="テキスト ボックス 4"/>
          <p:cNvSpPr txBox="1"/>
          <p:nvPr/>
        </p:nvSpPr>
        <p:spPr>
          <a:xfrm>
            <a:off x="3679371" y="2278743"/>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step-2</a:t>
            </a:r>
            <a:endParaRPr kumimoji="1" lang="ja-JP" altLang="en-US" sz="1200" dirty="0">
              <a:solidFill>
                <a:schemeClr val="accent2">
                  <a:lumMod val="20000"/>
                  <a:lumOff val="80000"/>
                </a:schemeClr>
              </a:solidFill>
              <a:latin typeface="+mn-ea"/>
            </a:endParaRPr>
          </a:p>
        </p:txBody>
      </p:sp>
      <p:sp>
        <p:nvSpPr>
          <p:cNvPr id="6" name="テキスト ボックス 5"/>
          <p:cNvSpPr txBox="1"/>
          <p:nvPr/>
        </p:nvSpPr>
        <p:spPr>
          <a:xfrm>
            <a:off x="4905828" y="3011714"/>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step-3</a:t>
            </a:r>
            <a:endParaRPr kumimoji="1" lang="ja-JP" altLang="en-US" sz="1200" dirty="0">
              <a:solidFill>
                <a:schemeClr val="accent2">
                  <a:lumMod val="20000"/>
                  <a:lumOff val="80000"/>
                </a:schemeClr>
              </a:solidFill>
              <a:latin typeface="+mn-ea"/>
            </a:endParaRPr>
          </a:p>
        </p:txBody>
      </p:sp>
      <p:sp>
        <p:nvSpPr>
          <p:cNvPr id="7" name="テキスト ボックス 6"/>
          <p:cNvSpPr txBox="1"/>
          <p:nvPr/>
        </p:nvSpPr>
        <p:spPr>
          <a:xfrm>
            <a:off x="5892745" y="3737428"/>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step-4</a:t>
            </a:r>
            <a:endParaRPr kumimoji="1" lang="ja-JP" altLang="en-US" sz="1200" dirty="0">
              <a:solidFill>
                <a:schemeClr val="accent2">
                  <a:lumMod val="20000"/>
                  <a:lumOff val="80000"/>
                </a:schemeClr>
              </a:solidFill>
              <a:latin typeface="+mn-ea"/>
            </a:endParaRPr>
          </a:p>
        </p:txBody>
      </p:sp>
      <p:sp>
        <p:nvSpPr>
          <p:cNvPr id="8" name="テキスト ボックス 7"/>
          <p:cNvSpPr txBox="1"/>
          <p:nvPr/>
        </p:nvSpPr>
        <p:spPr>
          <a:xfrm>
            <a:off x="7061199" y="4492171"/>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step-5</a:t>
            </a:r>
            <a:endParaRPr kumimoji="1" lang="ja-JP" altLang="en-US" sz="1200" dirty="0">
              <a:solidFill>
                <a:schemeClr val="accent2">
                  <a:lumMod val="20000"/>
                  <a:lumOff val="80000"/>
                </a:schemeClr>
              </a:solidFill>
              <a:latin typeface="+mn-ea"/>
            </a:endParaRPr>
          </a:p>
        </p:txBody>
      </p:sp>
      <p:sp>
        <p:nvSpPr>
          <p:cNvPr id="9" name="テキスト ボックス 8"/>
          <p:cNvSpPr txBox="1"/>
          <p:nvPr/>
        </p:nvSpPr>
        <p:spPr>
          <a:xfrm>
            <a:off x="8069942" y="5225142"/>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step-6</a:t>
            </a:r>
            <a:endParaRPr kumimoji="1" lang="ja-JP" altLang="en-US" sz="1200" dirty="0">
              <a:solidFill>
                <a:schemeClr val="accent2">
                  <a:lumMod val="20000"/>
                  <a:lumOff val="80000"/>
                </a:schemeClr>
              </a:solidFill>
              <a:latin typeface="+mn-ea"/>
            </a:endParaRPr>
          </a:p>
        </p:txBody>
      </p:sp>
      <p:sp>
        <p:nvSpPr>
          <p:cNvPr id="10" name="テキスト ボックス 9"/>
          <p:cNvSpPr txBox="1"/>
          <p:nvPr/>
        </p:nvSpPr>
        <p:spPr>
          <a:xfrm>
            <a:off x="9064171" y="5965371"/>
            <a:ext cx="663964" cy="276999"/>
          </a:xfrm>
          <a:prstGeom prst="rect">
            <a:avLst/>
          </a:prstGeom>
          <a:noFill/>
        </p:spPr>
        <p:txBody>
          <a:bodyPr wrap="none" rtlCol="0">
            <a:spAutoFit/>
          </a:bodyPr>
          <a:lstStyle/>
          <a:p>
            <a:r>
              <a:rPr kumimoji="1" lang="en-US" altLang="ja-JP" sz="1200" dirty="0">
                <a:solidFill>
                  <a:schemeClr val="accent2">
                    <a:lumMod val="20000"/>
                    <a:lumOff val="80000"/>
                  </a:schemeClr>
                </a:solidFill>
                <a:latin typeface="+mn-ea"/>
              </a:rPr>
              <a:t>step-7</a:t>
            </a:r>
            <a:endParaRPr kumimoji="1" lang="ja-JP" altLang="en-US" sz="1200" dirty="0">
              <a:solidFill>
                <a:schemeClr val="accent2">
                  <a:lumMod val="20000"/>
                  <a:lumOff val="80000"/>
                </a:schemeClr>
              </a:solidFill>
              <a:latin typeface="+mn-ea"/>
            </a:endParaRPr>
          </a:p>
        </p:txBody>
      </p:sp>
    </p:spTree>
    <p:extLst>
      <p:ext uri="{BB962C8B-B14F-4D97-AF65-F5344CB8AC3E}">
        <p14:creationId xmlns:p14="http://schemas.microsoft.com/office/powerpoint/2010/main" val="1399344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79028" y="1458685"/>
            <a:ext cx="5107352" cy="486954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69997" y="1458686"/>
            <a:ext cx="4630057" cy="486954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step-1</a:t>
            </a:r>
            <a:r>
              <a:rPr kumimoji="1" lang="ja-JP" altLang="en-US" dirty="0">
                <a:latin typeface="ＤＦＧ綜藝体W5" panose="040B0500000000000000" pitchFamily="50" charset="-128"/>
                <a:ea typeface="ＤＦＧ綜藝体W5" panose="040B0500000000000000" pitchFamily="50" charset="-128"/>
              </a:rPr>
              <a:t>　問題を</a:t>
            </a:r>
            <a:r>
              <a:rPr kumimoji="1" lang="ja-JP" altLang="en-US" dirty="0">
                <a:solidFill>
                  <a:srgbClr val="FF0000"/>
                </a:solidFill>
                <a:latin typeface="ＤＦＧ綜藝体W5" panose="040B0500000000000000" pitchFamily="50" charset="-128"/>
                <a:ea typeface="ＤＦＧ綜藝体W5" panose="040B0500000000000000" pitchFamily="50" charset="-128"/>
              </a:rPr>
              <a:t>認知</a:t>
            </a:r>
            <a:r>
              <a:rPr kumimoji="1" lang="ja-JP" altLang="en-US" dirty="0">
                <a:latin typeface="ＤＦＧ綜藝体W5" panose="040B0500000000000000" pitchFamily="50" charset="-128"/>
                <a:ea typeface="ＤＦＧ綜藝体W5" panose="040B0500000000000000" pitchFamily="50" charset="-128"/>
              </a:rPr>
              <a:t>する</a:t>
            </a:r>
          </a:p>
        </p:txBody>
      </p:sp>
      <p:sp>
        <p:nvSpPr>
          <p:cNvPr id="3" name="コンテンツ プレースホルダー 2"/>
          <p:cNvSpPr>
            <a:spLocks noGrp="1"/>
          </p:cNvSpPr>
          <p:nvPr>
            <p:ph idx="1"/>
          </p:nvPr>
        </p:nvSpPr>
        <p:spPr>
          <a:xfrm>
            <a:off x="1679846" y="1887945"/>
            <a:ext cx="4220208" cy="718456"/>
          </a:xfrm>
        </p:spPr>
        <p:txBody>
          <a:bodyPr>
            <a:normAutofit fontScale="92500" lnSpcReduction="10000"/>
          </a:bodyPr>
          <a:lstStyle/>
          <a:p>
            <a:pPr marL="0" indent="0">
              <a:buNone/>
            </a:pPr>
            <a:r>
              <a:rPr kumimoji="1" lang="ja-JP" altLang="en-US" dirty="0">
                <a:solidFill>
                  <a:schemeClr val="tx1"/>
                </a:solidFill>
              </a:rPr>
              <a:t>「問題」とは、</a:t>
            </a:r>
            <a:r>
              <a:rPr kumimoji="1" lang="ja-JP" altLang="en-US" dirty="0">
                <a:solidFill>
                  <a:srgbClr val="FF0000"/>
                </a:solidFill>
              </a:rPr>
              <a:t>あるべき姿</a:t>
            </a:r>
            <a:r>
              <a:rPr kumimoji="1" lang="ja-JP" altLang="en-US" dirty="0">
                <a:solidFill>
                  <a:schemeClr val="tx1"/>
                </a:solidFill>
              </a:rPr>
              <a:t>と</a:t>
            </a:r>
            <a:r>
              <a:rPr kumimoji="1" lang="ja-JP" altLang="en-US" dirty="0">
                <a:solidFill>
                  <a:srgbClr val="00B0F0"/>
                </a:solidFill>
              </a:rPr>
              <a:t>現状</a:t>
            </a:r>
            <a:r>
              <a:rPr kumimoji="1" lang="ja-JP" altLang="en-US" dirty="0">
                <a:solidFill>
                  <a:schemeClr val="tx1"/>
                </a:solidFill>
              </a:rPr>
              <a:t>とのギャップです。</a:t>
            </a:r>
          </a:p>
        </p:txBody>
      </p:sp>
      <p:sp>
        <p:nvSpPr>
          <p:cNvPr id="4" name="テキスト ボックス 3"/>
          <p:cNvSpPr txBox="1"/>
          <p:nvPr/>
        </p:nvSpPr>
        <p:spPr>
          <a:xfrm>
            <a:off x="1977086" y="5141399"/>
            <a:ext cx="1869196"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2400" dirty="0"/>
              <a:t>あるべき姿</a:t>
            </a:r>
          </a:p>
        </p:txBody>
      </p:sp>
      <p:sp>
        <p:nvSpPr>
          <p:cNvPr id="5" name="正方形/長方形 4"/>
          <p:cNvSpPr/>
          <p:nvPr/>
        </p:nvSpPr>
        <p:spPr>
          <a:xfrm>
            <a:off x="1977086" y="3296076"/>
            <a:ext cx="1869196"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sz="2400" dirty="0">
                <a:solidFill>
                  <a:schemeClr val="bg1"/>
                </a:solidFill>
                <a:latin typeface="Roboto"/>
              </a:rPr>
              <a:t>現状</a:t>
            </a:r>
            <a:endParaRPr lang="ja-JP" altLang="en-US" sz="2400" dirty="0">
              <a:solidFill>
                <a:schemeClr val="bg1"/>
              </a:solidFill>
            </a:endParaRPr>
          </a:p>
        </p:txBody>
      </p:sp>
      <p:sp>
        <p:nvSpPr>
          <p:cNvPr id="6" name="テキスト ボックス 5"/>
          <p:cNvSpPr txBox="1"/>
          <p:nvPr/>
        </p:nvSpPr>
        <p:spPr>
          <a:xfrm>
            <a:off x="3183028" y="4218960"/>
            <a:ext cx="2509020" cy="461665"/>
          </a:xfrm>
          <a:prstGeom prst="rect">
            <a:avLst/>
          </a:prstGeom>
          <a:noFill/>
        </p:spPr>
        <p:txBody>
          <a:bodyPr wrap="none" rtlCol="0">
            <a:spAutoFit/>
          </a:bodyPr>
          <a:lstStyle/>
          <a:p>
            <a:r>
              <a:rPr kumimoji="1" lang="ja-JP" altLang="en-US" sz="2400" b="1" dirty="0"/>
              <a:t>ギャップ ＝ 問題</a:t>
            </a:r>
          </a:p>
        </p:txBody>
      </p:sp>
      <p:sp>
        <p:nvSpPr>
          <p:cNvPr id="7" name="矢印: 上下 6"/>
          <p:cNvSpPr/>
          <p:nvPr/>
        </p:nvSpPr>
        <p:spPr>
          <a:xfrm>
            <a:off x="2669368" y="3841716"/>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コンテンツ プレースホルダー 2"/>
          <p:cNvSpPr txBox="1">
            <a:spLocks/>
          </p:cNvSpPr>
          <p:nvPr/>
        </p:nvSpPr>
        <p:spPr>
          <a:xfrm>
            <a:off x="6526124" y="1887946"/>
            <a:ext cx="4593771" cy="7184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9" name="テキスト ボックス 8"/>
          <p:cNvSpPr txBox="1"/>
          <p:nvPr/>
        </p:nvSpPr>
        <p:spPr>
          <a:xfrm>
            <a:off x="6607143" y="5119923"/>
            <a:ext cx="2786742" cy="646331"/>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dirty="0"/>
              <a:t>不具合修正を行うと問題が解決する</a:t>
            </a:r>
          </a:p>
        </p:txBody>
      </p:sp>
      <p:sp>
        <p:nvSpPr>
          <p:cNvPr id="10" name="正方形/長方形 9"/>
          <p:cNvSpPr/>
          <p:nvPr/>
        </p:nvSpPr>
        <p:spPr>
          <a:xfrm>
            <a:off x="6607143" y="3061183"/>
            <a:ext cx="2786742" cy="646331"/>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dirty="0">
                <a:solidFill>
                  <a:schemeClr val="bg1"/>
                </a:solidFill>
                <a:latin typeface="Roboto"/>
              </a:rPr>
              <a:t>不具合修正を行うと、新たな不具合が発生する</a:t>
            </a:r>
            <a:endParaRPr lang="ja-JP" altLang="en-US" dirty="0">
              <a:solidFill>
                <a:schemeClr val="bg1"/>
              </a:solidFill>
            </a:endParaRPr>
          </a:p>
        </p:txBody>
      </p:sp>
      <p:sp>
        <p:nvSpPr>
          <p:cNvPr id="12" name="矢印: 上下 11"/>
          <p:cNvSpPr/>
          <p:nvPr/>
        </p:nvSpPr>
        <p:spPr>
          <a:xfrm>
            <a:off x="7758198" y="3805642"/>
            <a:ext cx="484632" cy="121615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テキスト ボックス 12"/>
          <p:cNvSpPr txBox="1"/>
          <p:nvPr/>
        </p:nvSpPr>
        <p:spPr>
          <a:xfrm>
            <a:off x="8242830" y="4090553"/>
            <a:ext cx="3178628"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不具合修正に、新たな不具合を発生させるリスクがある。</a:t>
            </a:r>
          </a:p>
        </p:txBody>
      </p:sp>
    </p:spTree>
    <p:extLst>
      <p:ext uri="{BB962C8B-B14F-4D97-AF65-F5344CB8AC3E}">
        <p14:creationId xmlns:p14="http://schemas.microsoft.com/office/powerpoint/2010/main" val="28738446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37162" y="1494971"/>
            <a:ext cx="5107352" cy="4869543"/>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28131" y="1494972"/>
            <a:ext cx="4630057" cy="4869543"/>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step-2</a:t>
            </a:r>
            <a:r>
              <a:rPr kumimoji="1" lang="ja-JP" altLang="en-US" dirty="0">
                <a:latin typeface="ＤＦＧ綜藝体W5" panose="040B0500000000000000" pitchFamily="50" charset="-128"/>
                <a:ea typeface="ＤＦＧ綜藝体W5" panose="040B0500000000000000" pitchFamily="50" charset="-128"/>
              </a:rPr>
              <a:t>　</a:t>
            </a:r>
            <a:r>
              <a:rPr lang="ja-JP" altLang="en-US" dirty="0">
                <a:solidFill>
                  <a:srgbClr val="FF0000"/>
                </a:solidFill>
                <a:latin typeface="ＤＦＧ綜藝体W5" panose="040B0500000000000000" pitchFamily="50" charset="-128"/>
                <a:ea typeface="ＤＦＧ綜藝体W5" panose="040B0500000000000000" pitchFamily="50" charset="-128"/>
              </a:rPr>
              <a:t>目標</a:t>
            </a:r>
            <a:r>
              <a:rPr lang="ja-JP" altLang="en-US" dirty="0">
                <a:latin typeface="ＤＦＧ綜藝体W5" panose="040B0500000000000000" pitchFamily="50" charset="-128"/>
                <a:ea typeface="ＤＦＧ綜藝体W5" panose="040B0500000000000000" pitchFamily="50" charset="-128"/>
              </a:rPr>
              <a:t>を設定する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37980" y="1924231"/>
            <a:ext cx="4220208" cy="718456"/>
          </a:xfrm>
        </p:spPr>
        <p:txBody>
          <a:bodyPr>
            <a:normAutofit fontScale="92500" lnSpcReduction="10000"/>
          </a:bodyPr>
          <a:lstStyle/>
          <a:p>
            <a:pPr marL="0" indent="0">
              <a:buNone/>
            </a:pPr>
            <a:r>
              <a:rPr kumimoji="1" lang="ja-JP" altLang="en-US" dirty="0">
                <a:solidFill>
                  <a:schemeClr val="tx1"/>
                </a:solidFill>
              </a:rPr>
              <a:t>問題解決にあたり、具体的な目標を設定します。</a:t>
            </a:r>
          </a:p>
        </p:txBody>
      </p:sp>
      <p:sp>
        <p:nvSpPr>
          <p:cNvPr id="4" name="テキスト ボックス 3"/>
          <p:cNvSpPr txBox="1"/>
          <p:nvPr/>
        </p:nvSpPr>
        <p:spPr>
          <a:xfrm>
            <a:off x="1935220" y="5170068"/>
            <a:ext cx="1869196" cy="461665"/>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sz="2400" dirty="0"/>
              <a:t>目標値</a:t>
            </a:r>
          </a:p>
        </p:txBody>
      </p:sp>
      <p:sp>
        <p:nvSpPr>
          <p:cNvPr id="5" name="正方形/長方形 4"/>
          <p:cNvSpPr/>
          <p:nvPr/>
        </p:nvSpPr>
        <p:spPr>
          <a:xfrm>
            <a:off x="1935220" y="3340423"/>
            <a:ext cx="1869196" cy="461665"/>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sz="2400" dirty="0">
                <a:solidFill>
                  <a:schemeClr val="bg1"/>
                </a:solidFill>
                <a:latin typeface="Roboto"/>
              </a:rPr>
              <a:t>現状</a:t>
            </a:r>
            <a:endParaRPr lang="ja-JP" altLang="en-US" sz="2400" dirty="0">
              <a:solidFill>
                <a:schemeClr val="bg1"/>
              </a:solidFill>
            </a:endParaRPr>
          </a:p>
        </p:txBody>
      </p:sp>
      <p:sp>
        <p:nvSpPr>
          <p:cNvPr id="6" name="テキスト ボックス 5"/>
          <p:cNvSpPr txBox="1"/>
          <p:nvPr/>
        </p:nvSpPr>
        <p:spPr>
          <a:xfrm>
            <a:off x="3041391" y="4255245"/>
            <a:ext cx="2816797" cy="461665"/>
          </a:xfrm>
          <a:prstGeom prst="rect">
            <a:avLst/>
          </a:prstGeom>
          <a:noFill/>
        </p:spPr>
        <p:txBody>
          <a:bodyPr wrap="none" rtlCol="0">
            <a:spAutoFit/>
          </a:bodyPr>
          <a:lstStyle/>
          <a:p>
            <a:r>
              <a:rPr kumimoji="1" lang="ja-JP" altLang="en-US" sz="2400" b="1" dirty="0"/>
              <a:t>ギャップ ＝ 改善値</a:t>
            </a:r>
          </a:p>
        </p:txBody>
      </p:sp>
      <p:sp>
        <p:nvSpPr>
          <p:cNvPr id="8" name="コンテンツ プレースホルダー 2"/>
          <p:cNvSpPr txBox="1">
            <a:spLocks/>
          </p:cNvSpPr>
          <p:nvPr/>
        </p:nvSpPr>
        <p:spPr>
          <a:xfrm>
            <a:off x="6484258" y="1924232"/>
            <a:ext cx="4593771" cy="71845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9" name="テキスト ボックス 8"/>
          <p:cNvSpPr txBox="1"/>
          <p:nvPr/>
        </p:nvSpPr>
        <p:spPr>
          <a:xfrm>
            <a:off x="6556828" y="3051407"/>
            <a:ext cx="2786742" cy="923330"/>
          </a:xfrm>
          <a:prstGeom prst="rect">
            <a:avLst/>
          </a:pr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pPr algn="ctr"/>
            <a:r>
              <a:rPr kumimoji="1" lang="ja-JP" altLang="en-US" dirty="0"/>
              <a:t>平均すると、不具合修正</a:t>
            </a:r>
            <a:r>
              <a:rPr kumimoji="1" lang="en-US" altLang="ja-JP" dirty="0"/>
              <a:t>1</a:t>
            </a:r>
            <a:r>
              <a:rPr kumimoji="1" lang="ja-JP" altLang="en-US" dirty="0"/>
              <a:t>件につき、不具合件数は</a:t>
            </a:r>
            <a:r>
              <a:rPr kumimoji="1" lang="en-US" altLang="ja-JP" dirty="0"/>
              <a:t>0.5</a:t>
            </a:r>
            <a:r>
              <a:rPr kumimoji="1" lang="ja-JP" altLang="en-US" dirty="0"/>
              <a:t>件しか減少しない</a:t>
            </a:r>
          </a:p>
        </p:txBody>
      </p:sp>
      <p:sp>
        <p:nvSpPr>
          <p:cNvPr id="10" name="正方形/長方形 9"/>
          <p:cNvSpPr/>
          <p:nvPr/>
        </p:nvSpPr>
        <p:spPr>
          <a:xfrm>
            <a:off x="6556828" y="5135920"/>
            <a:ext cx="2786742" cy="923330"/>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ja-JP" altLang="en-US" dirty="0">
                <a:solidFill>
                  <a:schemeClr val="bg1"/>
                </a:solidFill>
                <a:latin typeface="Roboto"/>
              </a:rPr>
              <a:t>不具合修正時の平均不具合減少件数を、</a:t>
            </a:r>
            <a:r>
              <a:rPr lang="en-US" altLang="ja-JP" dirty="0">
                <a:solidFill>
                  <a:schemeClr val="bg1"/>
                </a:solidFill>
                <a:latin typeface="Roboto"/>
              </a:rPr>
              <a:t>0.9</a:t>
            </a:r>
            <a:r>
              <a:rPr lang="ja-JP" altLang="en-US">
                <a:solidFill>
                  <a:schemeClr val="bg1"/>
                </a:solidFill>
                <a:latin typeface="Roboto"/>
              </a:rPr>
              <a:t>件以上に</a:t>
            </a:r>
            <a:r>
              <a:rPr lang="ja-JP" altLang="en-US" dirty="0">
                <a:solidFill>
                  <a:schemeClr val="bg1"/>
                </a:solidFill>
                <a:latin typeface="Roboto"/>
              </a:rPr>
              <a:t>する。</a:t>
            </a:r>
            <a:endParaRPr lang="ja-JP" altLang="en-US" dirty="0">
              <a:solidFill>
                <a:schemeClr val="bg1"/>
              </a:solidFill>
            </a:endParaRPr>
          </a:p>
        </p:txBody>
      </p:sp>
      <p:sp>
        <p:nvSpPr>
          <p:cNvPr id="13" name="テキスト ボックス 12"/>
          <p:cNvSpPr txBox="1"/>
          <p:nvPr/>
        </p:nvSpPr>
        <p:spPr>
          <a:xfrm>
            <a:off x="8265886" y="4232162"/>
            <a:ext cx="2919047"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dirty="0"/>
              <a:t>エンバグ発生率を</a:t>
            </a:r>
            <a:r>
              <a:rPr kumimoji="1" lang="en-US" altLang="ja-JP" dirty="0"/>
              <a:t>50%</a:t>
            </a:r>
            <a:r>
              <a:rPr kumimoji="1" lang="ja-JP" altLang="en-US" dirty="0"/>
              <a:t>から</a:t>
            </a:r>
            <a:r>
              <a:rPr kumimoji="1" lang="en-US" altLang="ja-JP" dirty="0"/>
              <a:t>10%</a:t>
            </a:r>
            <a:r>
              <a:rPr kumimoji="1" lang="ja-JP" altLang="en-US" dirty="0" err="1"/>
              <a:t>に低</a:t>
            </a:r>
            <a:r>
              <a:rPr kumimoji="1" lang="ja-JP" altLang="en-US" dirty="0"/>
              <a:t>下させる。</a:t>
            </a:r>
          </a:p>
        </p:txBody>
      </p:sp>
      <p:sp>
        <p:nvSpPr>
          <p:cNvPr id="11" name="矢印: 下 10"/>
          <p:cNvSpPr/>
          <p:nvPr/>
        </p:nvSpPr>
        <p:spPr>
          <a:xfrm>
            <a:off x="2626264" y="3996874"/>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下 15"/>
          <p:cNvSpPr/>
          <p:nvPr/>
        </p:nvSpPr>
        <p:spPr>
          <a:xfrm>
            <a:off x="7707883" y="4066123"/>
            <a:ext cx="484632"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68152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322648" y="1422400"/>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213617" y="1422401"/>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en-US" altLang="ja-JP" dirty="0">
                <a:latin typeface="ＤＦＧ綜藝体W5" panose="040B0500000000000000" pitchFamily="50" charset="-128"/>
                <a:ea typeface="ＤＦＧ綜藝体W5" panose="040B0500000000000000" pitchFamily="50" charset="-128"/>
              </a:rPr>
              <a:t>step-3</a:t>
            </a:r>
            <a:r>
              <a:rPr lang="ja-JP" altLang="en-US" dirty="0">
                <a:latin typeface="ＤＦＧ綜藝体W5" panose="040B0500000000000000" pitchFamily="50" charset="-128"/>
                <a:ea typeface="ＤＦＧ綜藝体W5" panose="040B0500000000000000" pitchFamily="50" charset="-128"/>
              </a:rPr>
              <a:t>　</a:t>
            </a:r>
            <a:r>
              <a:rPr lang="ja-JP" altLang="en-US" dirty="0">
                <a:solidFill>
                  <a:srgbClr val="FF0000"/>
                </a:solidFill>
                <a:latin typeface="ＤＦＧ綜藝体W5" panose="040B0500000000000000" pitchFamily="50" charset="-128"/>
                <a:ea typeface="ＤＦＧ綜藝体W5" panose="040B0500000000000000" pitchFamily="50" charset="-128"/>
              </a:rPr>
              <a:t>原因</a:t>
            </a:r>
            <a:r>
              <a:rPr lang="ja-JP" altLang="en-US" dirty="0">
                <a:latin typeface="ＤＦＧ綜藝体W5" panose="040B0500000000000000" pitchFamily="50" charset="-128"/>
                <a:ea typeface="ＤＦＧ綜藝体W5" panose="040B0500000000000000" pitchFamily="50" charset="-128"/>
              </a:rPr>
              <a:t>を特定する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23466" y="1902459"/>
            <a:ext cx="4046039" cy="339998"/>
          </a:xfrm>
        </p:spPr>
        <p:txBody>
          <a:bodyPr>
            <a:normAutofit fontScale="77500" lnSpcReduction="20000"/>
          </a:bodyPr>
          <a:lstStyle/>
          <a:p>
            <a:pPr marL="0" indent="0">
              <a:buNone/>
            </a:pPr>
            <a:r>
              <a:rPr lang="ja-JP" altLang="en-US" dirty="0">
                <a:solidFill>
                  <a:schemeClr val="tx1"/>
                </a:solidFill>
              </a:rPr>
              <a:t>１</a:t>
            </a:r>
            <a:r>
              <a:rPr lang="en-US" altLang="ja-JP" dirty="0">
                <a:solidFill>
                  <a:schemeClr val="tx1"/>
                </a:solidFill>
              </a:rPr>
              <a:t>. </a:t>
            </a:r>
            <a:r>
              <a:rPr lang="ja-JP" altLang="en-US" dirty="0">
                <a:solidFill>
                  <a:schemeClr val="tx1"/>
                </a:solidFill>
              </a:rPr>
              <a:t>問題のカギとなってる要因を探ります</a:t>
            </a:r>
            <a:endParaRPr kumimoji="1" lang="ja-JP" altLang="en-US" dirty="0">
              <a:solidFill>
                <a:schemeClr val="tx1"/>
              </a:solidFill>
            </a:endParaRPr>
          </a:p>
        </p:txBody>
      </p:sp>
      <p:sp>
        <p:nvSpPr>
          <p:cNvPr id="8" name="コンテンツ プレースホルダー 2"/>
          <p:cNvSpPr txBox="1">
            <a:spLocks/>
          </p:cNvSpPr>
          <p:nvPr/>
        </p:nvSpPr>
        <p:spPr>
          <a:xfrm>
            <a:off x="6690947" y="1512751"/>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623466" y="2306319"/>
            <a:ext cx="4046039" cy="147465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ü"/>
            </a:pPr>
            <a:r>
              <a:rPr lang="ja-JP" altLang="en-US" dirty="0">
                <a:solidFill>
                  <a:schemeClr val="accent4">
                    <a:lumMod val="50000"/>
                  </a:schemeClr>
                </a:solidFill>
              </a:rPr>
              <a:t>技術</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フレームワーク・マネジメント</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スキル・適正</a:t>
            </a:r>
            <a:endParaRPr lang="en-US" altLang="ja-JP" dirty="0">
              <a:solidFill>
                <a:schemeClr val="accent4">
                  <a:lumMod val="50000"/>
                </a:schemeClr>
              </a:solidFill>
            </a:endParaRPr>
          </a:p>
          <a:p>
            <a:pPr>
              <a:buFont typeface="Wingdings" panose="05000000000000000000" pitchFamily="2" charset="2"/>
              <a:buChar char="ü"/>
            </a:pPr>
            <a:r>
              <a:rPr lang="ja-JP" altLang="en-US" dirty="0">
                <a:solidFill>
                  <a:schemeClr val="accent4">
                    <a:lumMod val="50000"/>
                  </a:schemeClr>
                </a:solidFill>
              </a:rPr>
              <a:t>文化、価値観、組織</a:t>
            </a:r>
          </a:p>
        </p:txBody>
      </p:sp>
      <p:sp>
        <p:nvSpPr>
          <p:cNvPr id="18" name="コンテンツ プレースホルダー 2"/>
          <p:cNvSpPr txBox="1">
            <a:spLocks/>
          </p:cNvSpPr>
          <p:nvPr/>
        </p:nvSpPr>
        <p:spPr>
          <a:xfrm>
            <a:off x="1623465" y="4330763"/>
            <a:ext cx="4046039" cy="17724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ja-JP" altLang="en-US" dirty="0">
                <a:solidFill>
                  <a:schemeClr val="accent5">
                    <a:lumMod val="75000"/>
                  </a:schemeClr>
                </a:solidFill>
              </a:rPr>
              <a:t>なぜ発生したか？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なぜ問題が成立するか？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関連する要素は何か？</a:t>
            </a:r>
            <a:endParaRPr lang="en-US" altLang="ja-JP" dirty="0">
              <a:solidFill>
                <a:schemeClr val="accent5">
                  <a:lumMod val="75000"/>
                </a:schemeClr>
              </a:solidFill>
            </a:endParaRPr>
          </a:p>
          <a:p>
            <a:pPr>
              <a:buFont typeface="Wingdings" panose="05000000000000000000" pitchFamily="2" charset="2"/>
              <a:buChar char="Ø"/>
            </a:pPr>
            <a:r>
              <a:rPr lang="ja-JP" altLang="en-US" dirty="0">
                <a:solidFill>
                  <a:schemeClr val="accent5">
                    <a:lumMod val="75000"/>
                  </a:schemeClr>
                </a:solidFill>
              </a:rPr>
              <a:t>問題の成立条件を阻害することはできるか？</a:t>
            </a:r>
            <a:endParaRPr lang="en-US" altLang="ja-JP" dirty="0">
              <a:solidFill>
                <a:schemeClr val="accent5">
                  <a:lumMod val="75000"/>
                </a:schemeClr>
              </a:solidFill>
            </a:endParaRPr>
          </a:p>
        </p:txBody>
      </p:sp>
      <p:sp>
        <p:nvSpPr>
          <p:cNvPr id="19" name="コンテンツ プレースホルダー 2"/>
          <p:cNvSpPr txBox="1">
            <a:spLocks/>
          </p:cNvSpPr>
          <p:nvPr/>
        </p:nvSpPr>
        <p:spPr>
          <a:xfrm>
            <a:off x="1623465" y="3951260"/>
            <a:ext cx="4046039" cy="33999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altLang="ja-JP" dirty="0">
                <a:solidFill>
                  <a:schemeClr val="tx1"/>
                </a:solidFill>
              </a:rPr>
              <a:t>2. </a:t>
            </a:r>
            <a:r>
              <a:rPr lang="ja-JP" altLang="en-US" dirty="0">
                <a:solidFill>
                  <a:schemeClr val="tx1"/>
                </a:solidFill>
              </a:rPr>
              <a:t>問題発生のメカニズムを探ります</a:t>
            </a:r>
          </a:p>
        </p:txBody>
      </p:sp>
      <p:sp>
        <p:nvSpPr>
          <p:cNvPr id="20" name="コンテンツ プレースホルダー 2"/>
          <p:cNvSpPr txBox="1">
            <a:spLocks/>
          </p:cNvSpPr>
          <p:nvPr/>
        </p:nvSpPr>
        <p:spPr>
          <a:xfrm>
            <a:off x="6770914" y="1866174"/>
            <a:ext cx="4593772" cy="232119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ü"/>
            </a:pPr>
            <a:r>
              <a:rPr lang="ja-JP" altLang="en-US" sz="1700" dirty="0">
                <a:solidFill>
                  <a:schemeClr val="accent4">
                    <a:lumMod val="75000"/>
                  </a:schemeClr>
                </a:solidFill>
              </a:rPr>
              <a:t>技術</a:t>
            </a:r>
            <a:endParaRPr lang="en-US" altLang="ja-JP" sz="1700" dirty="0">
              <a:solidFill>
                <a:schemeClr val="accent4">
                  <a:lumMod val="75000"/>
                </a:schemeClr>
              </a:solidFill>
            </a:endParaRPr>
          </a:p>
          <a:p>
            <a:pPr lvl="1">
              <a:buFont typeface="Wingdings" panose="05000000000000000000" pitchFamily="2" charset="2"/>
              <a:buChar char="Ø"/>
            </a:pPr>
            <a:r>
              <a:rPr lang="ja-JP" altLang="en-US" sz="2500" b="1" dirty="0">
                <a:solidFill>
                  <a:srgbClr val="0070C0"/>
                </a:solidFill>
              </a:rPr>
              <a:t>デバッグやテストが困難な開発環境</a:t>
            </a:r>
            <a:endParaRPr lang="en-US" altLang="ja-JP" sz="2500" b="1" dirty="0">
              <a:solidFill>
                <a:srgbClr val="0070C0"/>
              </a:solidFill>
            </a:endParaRPr>
          </a:p>
          <a:p>
            <a:pPr>
              <a:buFont typeface="Wingdings" panose="05000000000000000000" pitchFamily="2" charset="2"/>
              <a:buChar char="ü"/>
            </a:pPr>
            <a:r>
              <a:rPr lang="ja-JP" altLang="en-US" sz="1700" dirty="0">
                <a:solidFill>
                  <a:schemeClr val="accent4">
                    <a:lumMod val="75000"/>
                  </a:schemeClr>
                </a:solidFill>
              </a:rPr>
              <a:t>フレームワーク・マネジメント</a:t>
            </a:r>
            <a:endParaRPr lang="en-US" altLang="ja-JP" sz="1700" dirty="0">
              <a:solidFill>
                <a:schemeClr val="accent4">
                  <a:lumMod val="75000"/>
                </a:schemeClr>
              </a:solidFill>
            </a:endParaRPr>
          </a:p>
          <a:p>
            <a:pPr lvl="1">
              <a:buFont typeface="Wingdings" panose="05000000000000000000" pitchFamily="2" charset="2"/>
              <a:buChar char="Ø"/>
            </a:pPr>
            <a:r>
              <a:rPr lang="ja-JP" altLang="en-US" sz="2500" b="1" dirty="0">
                <a:solidFill>
                  <a:srgbClr val="0070C0"/>
                </a:solidFill>
              </a:rPr>
              <a:t>テストを実施する手順が確立されてない</a:t>
            </a:r>
            <a:endParaRPr lang="en-US" altLang="ja-JP" sz="2500" b="1" dirty="0">
              <a:solidFill>
                <a:srgbClr val="0070C0"/>
              </a:solidFill>
            </a:endParaRPr>
          </a:p>
          <a:p>
            <a:pPr>
              <a:buFont typeface="Wingdings" panose="05000000000000000000" pitchFamily="2" charset="2"/>
              <a:buChar char="ü"/>
            </a:pPr>
            <a:r>
              <a:rPr lang="ja-JP" altLang="en-US" sz="1700" dirty="0">
                <a:solidFill>
                  <a:schemeClr val="accent4">
                    <a:lumMod val="75000"/>
                  </a:schemeClr>
                </a:solidFill>
              </a:rPr>
              <a:t>スキル・適正</a:t>
            </a:r>
            <a:endParaRPr lang="en-US" altLang="ja-JP" sz="1700" dirty="0">
              <a:solidFill>
                <a:schemeClr val="accent4">
                  <a:lumMod val="75000"/>
                </a:schemeClr>
              </a:solidFill>
            </a:endParaRPr>
          </a:p>
          <a:p>
            <a:pPr lvl="1">
              <a:buFont typeface="Wingdings" panose="05000000000000000000" pitchFamily="2" charset="2"/>
              <a:buChar char="Ø"/>
            </a:pPr>
            <a:r>
              <a:rPr lang="ja-JP" altLang="en-US" sz="2500" b="1" dirty="0">
                <a:solidFill>
                  <a:srgbClr val="0070C0"/>
                </a:solidFill>
              </a:rPr>
              <a:t>エンジニアが経験不足</a:t>
            </a:r>
            <a:endParaRPr lang="en-US" altLang="ja-JP" sz="2500" b="1" dirty="0">
              <a:solidFill>
                <a:srgbClr val="0070C0"/>
              </a:solidFill>
            </a:endParaRPr>
          </a:p>
          <a:p>
            <a:pPr>
              <a:buFont typeface="Wingdings" panose="05000000000000000000" pitchFamily="2" charset="2"/>
              <a:buChar char="ü"/>
            </a:pPr>
            <a:r>
              <a:rPr lang="ja-JP" altLang="en-US" sz="1700" dirty="0">
                <a:solidFill>
                  <a:schemeClr val="accent4">
                    <a:lumMod val="75000"/>
                  </a:schemeClr>
                </a:solidFill>
              </a:rPr>
              <a:t>文化、価値観、組織</a:t>
            </a:r>
            <a:endParaRPr lang="en-US" altLang="ja-JP" sz="1700" dirty="0">
              <a:solidFill>
                <a:schemeClr val="accent4">
                  <a:lumMod val="75000"/>
                </a:schemeClr>
              </a:solidFill>
            </a:endParaRPr>
          </a:p>
          <a:p>
            <a:pPr lvl="1">
              <a:buFont typeface="Wingdings" panose="05000000000000000000" pitchFamily="2" charset="2"/>
              <a:buChar char="Ø"/>
            </a:pPr>
            <a:r>
              <a:rPr lang="ja-JP" altLang="en-US" sz="2500" b="1" dirty="0">
                <a:solidFill>
                  <a:srgbClr val="0070C0"/>
                </a:solidFill>
              </a:rPr>
              <a:t>問題解決に消極的な組織にいる</a:t>
            </a:r>
            <a:endParaRPr lang="ja-JP" altLang="en-US" b="1" dirty="0">
              <a:solidFill>
                <a:srgbClr val="0070C0"/>
              </a:solidFill>
            </a:endParaRPr>
          </a:p>
        </p:txBody>
      </p:sp>
      <p:sp>
        <p:nvSpPr>
          <p:cNvPr id="21" name="コンテンツ プレースホルダー 2"/>
          <p:cNvSpPr txBox="1">
            <a:spLocks/>
          </p:cNvSpPr>
          <p:nvPr/>
        </p:nvSpPr>
        <p:spPr>
          <a:xfrm>
            <a:off x="6770914" y="4122057"/>
            <a:ext cx="4593771" cy="2634346"/>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a:buFont typeface="Wingdings" panose="05000000000000000000" pitchFamily="2" charset="2"/>
              <a:buChar char="Ø"/>
            </a:pPr>
            <a:r>
              <a:rPr lang="ja-JP" altLang="en-US" sz="1500" dirty="0">
                <a:solidFill>
                  <a:schemeClr val="accent5">
                    <a:lumMod val="75000"/>
                  </a:schemeClr>
                </a:solidFill>
              </a:rPr>
              <a:t>なぜ発生したか？</a:t>
            </a:r>
            <a:endParaRPr lang="en-US" altLang="ja-JP" sz="1500"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単体テストをせずコミットした</a:t>
            </a:r>
            <a:endParaRPr lang="en-US" altLang="ja-JP" b="1" dirty="0">
              <a:solidFill>
                <a:srgbClr val="0070C0"/>
              </a:solidFill>
            </a:endParaRPr>
          </a:p>
          <a:p>
            <a:pPr>
              <a:buFont typeface="Wingdings" panose="05000000000000000000" pitchFamily="2" charset="2"/>
              <a:buChar char="Ø"/>
            </a:pPr>
            <a:r>
              <a:rPr lang="ja-JP" altLang="en-US" sz="1500" dirty="0">
                <a:solidFill>
                  <a:schemeClr val="accent5">
                    <a:lumMod val="75000"/>
                  </a:schemeClr>
                </a:solidFill>
              </a:rPr>
              <a:t>なぜ問題が成立するか？</a:t>
            </a:r>
            <a:endParaRPr lang="en-US" altLang="ja-JP" sz="1500"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テストプログラムがない</a:t>
            </a:r>
            <a:endParaRPr lang="en-US" altLang="ja-JP" b="1" dirty="0">
              <a:solidFill>
                <a:srgbClr val="0070C0"/>
              </a:solidFill>
            </a:endParaRPr>
          </a:p>
          <a:p>
            <a:pPr>
              <a:buFont typeface="Wingdings" panose="05000000000000000000" pitchFamily="2" charset="2"/>
              <a:buChar char="Ø"/>
            </a:pPr>
            <a:r>
              <a:rPr lang="ja-JP" altLang="en-US" sz="1500" dirty="0">
                <a:solidFill>
                  <a:schemeClr val="accent5">
                    <a:lumMod val="75000"/>
                  </a:schemeClr>
                </a:solidFill>
              </a:rPr>
              <a:t>関連する要素は何か？</a:t>
            </a:r>
            <a:endParaRPr lang="en-US" altLang="ja-JP" sz="1500"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テストを実施しないでコミットが容認されている</a:t>
            </a:r>
            <a:endParaRPr lang="en-US" altLang="ja-JP" b="1" dirty="0">
              <a:solidFill>
                <a:srgbClr val="0070C0"/>
              </a:solidFill>
            </a:endParaRPr>
          </a:p>
          <a:p>
            <a:pPr>
              <a:buFont typeface="Wingdings" panose="05000000000000000000" pitchFamily="2" charset="2"/>
              <a:buChar char="Ø"/>
            </a:pPr>
            <a:r>
              <a:rPr lang="ja-JP" altLang="en-US" sz="1500" dirty="0">
                <a:solidFill>
                  <a:schemeClr val="accent5">
                    <a:lumMod val="75000"/>
                  </a:schemeClr>
                </a:solidFill>
              </a:rPr>
              <a:t>問題の成立条件を阻害することはできるか？</a:t>
            </a:r>
            <a:endParaRPr lang="en-US" altLang="ja-JP" sz="1500" dirty="0">
              <a:solidFill>
                <a:schemeClr val="accent5">
                  <a:lumMod val="75000"/>
                </a:schemeClr>
              </a:solidFill>
            </a:endParaRPr>
          </a:p>
          <a:p>
            <a:pPr lvl="1">
              <a:buFont typeface="Wingdings" panose="05000000000000000000" pitchFamily="2" charset="2"/>
              <a:buChar char="Ø"/>
            </a:pPr>
            <a:r>
              <a:rPr lang="ja-JP" altLang="en-US" b="1" dirty="0">
                <a:solidFill>
                  <a:srgbClr val="0070C0"/>
                </a:solidFill>
              </a:rPr>
              <a:t>テストの義務化</a:t>
            </a:r>
            <a:endParaRPr lang="en-US" altLang="ja-JP" b="1" dirty="0">
              <a:solidFill>
                <a:srgbClr val="0070C0"/>
              </a:solidFill>
            </a:endParaRPr>
          </a:p>
        </p:txBody>
      </p:sp>
    </p:spTree>
    <p:extLst>
      <p:ext uri="{BB962C8B-B14F-4D97-AF65-F5344CB8AC3E}">
        <p14:creationId xmlns:p14="http://schemas.microsoft.com/office/powerpoint/2010/main" val="506259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87713"/>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step-4</a:t>
            </a:r>
            <a:r>
              <a:rPr kumimoji="1" lang="ja-JP" altLang="en-US" dirty="0">
                <a:latin typeface="ＤＦＧ綜藝体W5" panose="040B0500000000000000" pitchFamily="50" charset="-128"/>
                <a:ea typeface="ＤＦＧ綜藝体W5" panose="040B0500000000000000" pitchFamily="50" charset="-128"/>
              </a:rPr>
              <a:t>　対策を</a:t>
            </a:r>
            <a:r>
              <a:rPr kumimoji="1" lang="ja-JP" altLang="en-US" dirty="0">
                <a:solidFill>
                  <a:srgbClr val="FF0000"/>
                </a:solidFill>
                <a:latin typeface="ＤＦＧ綜藝体W5" panose="040B0500000000000000" pitchFamily="50" charset="-128"/>
                <a:ea typeface="ＤＦＧ綜藝体W5" panose="040B0500000000000000" pitchFamily="50" charset="-128"/>
              </a:rPr>
              <a:t>立案</a:t>
            </a:r>
            <a:r>
              <a:rPr kumimoji="1" lang="ja-JP" altLang="en-US" dirty="0">
                <a:latin typeface="ＤＦＧ綜藝体W5" panose="040B0500000000000000" pitchFamily="50" charset="-128"/>
                <a:ea typeface="ＤＦＧ綜藝体W5" panose="040B0500000000000000" pitchFamily="50" charset="-128"/>
              </a:rPr>
              <a:t>する</a:t>
            </a:r>
          </a:p>
        </p:txBody>
      </p:sp>
      <p:sp>
        <p:nvSpPr>
          <p:cNvPr id="3" name="コンテンツ プレースホルダー 2"/>
          <p:cNvSpPr>
            <a:spLocks noGrp="1"/>
          </p:cNvSpPr>
          <p:nvPr>
            <p:ph idx="1"/>
          </p:nvPr>
        </p:nvSpPr>
        <p:spPr>
          <a:xfrm>
            <a:off x="1600014" y="1851028"/>
            <a:ext cx="4046039" cy="1037315"/>
          </a:xfrm>
        </p:spPr>
        <p:txBody>
          <a:bodyPr>
            <a:normAutofit fontScale="92500" lnSpcReduction="20000"/>
          </a:bodyPr>
          <a:lstStyle/>
          <a:p>
            <a:pPr marL="0" indent="0">
              <a:buNone/>
            </a:pPr>
            <a:r>
              <a:rPr lang="ja-JP" altLang="en-US" dirty="0">
                <a:solidFill>
                  <a:schemeClr val="tx1"/>
                </a:solidFill>
              </a:rPr>
              <a:t>対策を立案するにあたり、問題のどの時点に対策を入れるか考えます。</a:t>
            </a:r>
            <a:endParaRPr lang="en-US" altLang="ja-JP" dirty="0">
              <a:solidFill>
                <a:schemeClr val="tx1"/>
              </a:solidFill>
            </a:endParaRPr>
          </a:p>
          <a:p>
            <a:pPr marL="0" indent="0">
              <a:buNone/>
            </a:pPr>
            <a:r>
              <a:rPr kumimoji="1" lang="ja-JP" altLang="en-US" dirty="0">
                <a:solidFill>
                  <a:schemeClr val="tx1"/>
                </a:solidFill>
              </a:rPr>
              <a:t>優先順位の高い順に列挙します。</a:t>
            </a:r>
          </a:p>
        </p:txBody>
      </p:sp>
      <p:sp>
        <p:nvSpPr>
          <p:cNvPr id="8" name="コンテンツ プレースホルダー 2"/>
          <p:cNvSpPr txBox="1">
            <a:spLocks/>
          </p:cNvSpPr>
          <p:nvPr/>
        </p:nvSpPr>
        <p:spPr>
          <a:xfrm>
            <a:off x="6667495" y="1578064"/>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2149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b="1" dirty="0">
                <a:solidFill>
                  <a:srgbClr val="FF0000"/>
                </a:solidFill>
              </a:rPr>
              <a:t>発生源を絶つ！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問題の根幹を解決</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b="1" dirty="0">
                <a:solidFill>
                  <a:srgbClr val="FF0000"/>
                </a:solidFill>
              </a:rPr>
              <a:t>見逃し要因を絶つ！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問題が解決されず放置されている原因を取り除く</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b="1" dirty="0">
                <a:solidFill>
                  <a:srgbClr val="FF0000"/>
                </a:solidFill>
              </a:rPr>
              <a:t>拡大源を絶つ！</a:t>
            </a:r>
            <a:endParaRPr lang="en-US" altLang="ja-JP" b="1" dirty="0">
              <a:solidFill>
                <a:srgbClr val="FF0000"/>
              </a:solidFill>
            </a:endParaRPr>
          </a:p>
          <a:p>
            <a:pPr lvl="1">
              <a:buFont typeface="Wingdings" panose="05000000000000000000" pitchFamily="2" charset="2"/>
              <a:buChar char="ü"/>
            </a:pPr>
            <a:r>
              <a:rPr lang="ja-JP" altLang="en-US" dirty="0">
                <a:solidFill>
                  <a:schemeClr val="tx1"/>
                </a:solidFill>
              </a:rPr>
              <a:t>問題が表面化してしまった原因を取り除く</a:t>
            </a:r>
          </a:p>
        </p:txBody>
      </p:sp>
      <p:sp>
        <p:nvSpPr>
          <p:cNvPr id="22" name="コンテンツ プレースホルダー 2"/>
          <p:cNvSpPr txBox="1">
            <a:spLocks/>
          </p:cNvSpPr>
          <p:nvPr/>
        </p:nvSpPr>
        <p:spPr>
          <a:xfrm>
            <a:off x="6764538" y="2337068"/>
            <a:ext cx="4176665" cy="417258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dirty="0">
                <a:solidFill>
                  <a:srgbClr val="FF0000"/>
                </a:solidFill>
              </a:rPr>
              <a:t>発生源を絶つ！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テストを義務づける</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dirty="0">
                <a:solidFill>
                  <a:srgbClr val="FF0000"/>
                </a:solidFill>
              </a:rPr>
              <a:t>見逃し要因を絶つ！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テストを自動化する</a:t>
            </a:r>
            <a:endParaRPr lang="en-US" altLang="ja-JP" dirty="0">
              <a:solidFill>
                <a:schemeClr val="tx1"/>
              </a:solidFill>
            </a:endParaRPr>
          </a:p>
          <a:p>
            <a:pPr lvl="1">
              <a:buFont typeface="Wingdings" panose="05000000000000000000" pitchFamily="2" charset="2"/>
              <a:buChar char="ü"/>
            </a:pPr>
            <a:endParaRPr lang="en-US" altLang="ja-JP" dirty="0">
              <a:solidFill>
                <a:schemeClr val="tx1"/>
              </a:solidFill>
            </a:endParaRPr>
          </a:p>
          <a:p>
            <a:pPr marL="457200" indent="-457200">
              <a:buFont typeface="+mj-lt"/>
              <a:buAutoNum type="arabicPeriod"/>
            </a:pPr>
            <a:r>
              <a:rPr lang="ja-JP" altLang="en-US" dirty="0">
                <a:solidFill>
                  <a:srgbClr val="FF0000"/>
                </a:solidFill>
              </a:rPr>
              <a:t>拡大源を絶つ！</a:t>
            </a:r>
            <a:endParaRPr lang="en-US" altLang="ja-JP" dirty="0">
              <a:solidFill>
                <a:srgbClr val="FF0000"/>
              </a:solidFill>
            </a:endParaRPr>
          </a:p>
          <a:p>
            <a:pPr lvl="1">
              <a:buFont typeface="Wingdings" panose="05000000000000000000" pitchFamily="2" charset="2"/>
              <a:buChar char="ü"/>
            </a:pPr>
            <a:r>
              <a:rPr lang="ja-JP" altLang="en-US" dirty="0">
                <a:solidFill>
                  <a:schemeClr val="tx1"/>
                </a:solidFill>
              </a:rPr>
              <a:t>テストを通過していないものはコミットさせない</a:t>
            </a:r>
            <a:endParaRPr lang="en-US" altLang="ja-JP" dirty="0">
              <a:solidFill>
                <a:schemeClr val="tx1"/>
              </a:solidFill>
            </a:endParaRPr>
          </a:p>
        </p:txBody>
      </p:sp>
    </p:spTree>
    <p:extLst>
      <p:ext uri="{BB962C8B-B14F-4D97-AF65-F5344CB8AC3E}">
        <p14:creationId xmlns:p14="http://schemas.microsoft.com/office/powerpoint/2010/main" val="676225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342571"/>
            <a:ext cx="5107352" cy="5304971"/>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357675"/>
            <a:ext cx="4630057" cy="5275352"/>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kumimoji="1" lang="en-US" altLang="ja-JP" dirty="0">
                <a:latin typeface="ＤＦＧ綜藝体W5" panose="040B0500000000000000" pitchFamily="50" charset="-128"/>
                <a:ea typeface="ＤＦＧ綜藝体W5" panose="040B0500000000000000" pitchFamily="50" charset="-128"/>
              </a:rPr>
              <a:t>step-5</a:t>
            </a:r>
            <a:r>
              <a:rPr kumimoji="1" lang="ja-JP" altLang="en-US" dirty="0">
                <a:latin typeface="ＤＦＧ綜藝体W5" panose="040B0500000000000000" pitchFamily="50" charset="-128"/>
                <a:ea typeface="ＤＦＧ綜藝体W5" panose="040B0500000000000000" pitchFamily="50" charset="-128"/>
              </a:rPr>
              <a:t>　対策を</a:t>
            </a:r>
            <a:r>
              <a:rPr lang="ja-JP" altLang="en-US" dirty="0">
                <a:solidFill>
                  <a:srgbClr val="FF0000"/>
                </a:solidFill>
                <a:latin typeface="ＤＦＧ綜藝体W5" panose="040B0500000000000000" pitchFamily="50" charset="-128"/>
                <a:ea typeface="ＤＦＧ綜藝体W5" panose="040B0500000000000000" pitchFamily="50" charset="-128"/>
              </a:rPr>
              <a:t>実施</a:t>
            </a:r>
            <a:r>
              <a:rPr lang="ja-JP" altLang="en-US" dirty="0">
                <a:latin typeface="ＤＦＧ綜藝体W5" panose="040B0500000000000000" pitchFamily="50" charset="-128"/>
                <a:ea typeface="ＤＦＧ綜藝体W5" panose="040B0500000000000000" pitchFamily="50" charset="-128"/>
              </a:rPr>
              <a:t>する</a:t>
            </a:r>
            <a:endParaRPr kumimoji="1" lang="ja-JP" altLang="en-US" dirty="0">
              <a:latin typeface="ＤＦＧ綜藝体W5" panose="040B0500000000000000" pitchFamily="50" charset="-128"/>
              <a:ea typeface="ＤＦＧ綜藝体W5" panose="040B0500000000000000" pitchFamily="50" charset="-128"/>
            </a:endParaRPr>
          </a:p>
        </p:txBody>
      </p:sp>
      <p:sp>
        <p:nvSpPr>
          <p:cNvPr id="3" name="コンテンツ プレースホルダー 2"/>
          <p:cNvSpPr>
            <a:spLocks noGrp="1"/>
          </p:cNvSpPr>
          <p:nvPr>
            <p:ph idx="1"/>
          </p:nvPr>
        </p:nvSpPr>
        <p:spPr>
          <a:xfrm>
            <a:off x="1600014" y="1851028"/>
            <a:ext cx="4046039" cy="1240515"/>
          </a:xfrm>
        </p:spPr>
        <p:txBody>
          <a:bodyPr>
            <a:normAutofit fontScale="77500" lnSpcReduction="20000"/>
          </a:bodyPr>
          <a:lstStyle/>
          <a:p>
            <a:pPr marL="0" indent="0">
              <a:buNone/>
            </a:pPr>
            <a:r>
              <a:rPr lang="ja-JP" altLang="en-US" dirty="0">
                <a:solidFill>
                  <a:schemeClr val="tx1"/>
                </a:solidFill>
              </a:rPr>
              <a:t>対策の実施は、タイミングや周囲の理解を得ることが大切です。特に、仕事の手順を変える事に抵抗感を持つ人はすくなくありません。以下の事の周知を徹底する必要があります。</a:t>
            </a:r>
            <a:endParaRPr kumimoji="1" lang="ja-JP" altLang="en-US" dirty="0">
              <a:solidFill>
                <a:schemeClr val="tx1"/>
              </a:solidFill>
            </a:endParaRPr>
          </a:p>
        </p:txBody>
      </p:sp>
      <p:sp>
        <p:nvSpPr>
          <p:cNvPr id="8" name="コンテンツ プレースホルダー 2"/>
          <p:cNvSpPr txBox="1">
            <a:spLocks/>
          </p:cNvSpPr>
          <p:nvPr/>
        </p:nvSpPr>
        <p:spPr>
          <a:xfrm>
            <a:off x="6667495" y="1357674"/>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Why</a:t>
            </a:r>
            <a:r>
              <a:rPr lang="ja-JP" altLang="en-US" sz="1800" dirty="0">
                <a:solidFill>
                  <a:schemeClr val="tx1"/>
                </a:solidFill>
                <a:latin typeface="ＤＦＧ麗雅宋" panose="02020900000000000000" pitchFamily="18" charset="-128"/>
                <a:ea typeface="ＤＦＧ麗雅宋" panose="02020900000000000000" pitchFamily="18" charset="-128"/>
              </a:rPr>
              <a:t>（目的・狙い）・・・何のために</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What</a:t>
            </a:r>
            <a:r>
              <a:rPr lang="ja-JP" altLang="en-US" sz="1800" dirty="0">
                <a:solidFill>
                  <a:schemeClr val="tx1"/>
                </a:solidFill>
                <a:latin typeface="ＤＦＧ麗雅宋" panose="02020900000000000000" pitchFamily="18" charset="-128"/>
                <a:ea typeface="ＤＦＧ麗雅宋" panose="02020900000000000000" pitchFamily="18" charset="-128"/>
              </a:rPr>
              <a:t>（課題）・・・何をどの程度</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Where</a:t>
            </a:r>
            <a:r>
              <a:rPr lang="ja-JP" altLang="en-US" sz="1800" dirty="0">
                <a:solidFill>
                  <a:schemeClr val="tx1"/>
                </a:solidFill>
                <a:latin typeface="ＤＦＧ麗雅宋" panose="02020900000000000000" pitchFamily="18" charset="-128"/>
                <a:ea typeface="ＤＦＧ麗雅宋" panose="02020900000000000000" pitchFamily="18" charset="-128"/>
              </a:rPr>
              <a:t>（対象範囲）・・・どこを対象に</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How</a:t>
            </a:r>
            <a:r>
              <a:rPr lang="ja-JP" altLang="en-US" sz="1800" dirty="0">
                <a:solidFill>
                  <a:schemeClr val="tx1"/>
                </a:solidFill>
                <a:latin typeface="ＤＦＧ麗雅宋" panose="02020900000000000000" pitchFamily="18" charset="-128"/>
                <a:ea typeface="ＤＦＧ麗雅宋" panose="02020900000000000000" pitchFamily="18" charset="-128"/>
              </a:rPr>
              <a:t>（手段）・・・どのようにして</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When</a:t>
            </a:r>
            <a:r>
              <a:rPr lang="ja-JP" altLang="en-US" sz="1800" dirty="0">
                <a:solidFill>
                  <a:schemeClr val="tx1"/>
                </a:solidFill>
                <a:latin typeface="ＤＦＧ麗雅宋" panose="02020900000000000000" pitchFamily="18" charset="-128"/>
                <a:ea typeface="ＤＦＧ麗雅宋" panose="02020900000000000000" pitchFamily="18" charset="-128"/>
              </a:rPr>
              <a:t>（時期）・・・いつから</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800" dirty="0">
                <a:solidFill>
                  <a:schemeClr val="tx1"/>
                </a:solidFill>
                <a:latin typeface="ＤＦＧ麗雅宋" panose="02020900000000000000" pitchFamily="18" charset="-128"/>
                <a:ea typeface="ＤＦＧ麗雅宋" panose="02020900000000000000" pitchFamily="18" charset="-128"/>
              </a:rPr>
              <a:t>Who</a:t>
            </a:r>
            <a:r>
              <a:rPr lang="ja-JP" altLang="en-US" sz="1800" dirty="0">
                <a:solidFill>
                  <a:schemeClr val="tx1"/>
                </a:solidFill>
                <a:latin typeface="ＤＦＧ麗雅宋" panose="02020900000000000000" pitchFamily="18" charset="-128"/>
                <a:ea typeface="ＤＦＧ麗雅宋" panose="02020900000000000000" pitchFamily="18" charset="-128"/>
              </a:rPr>
              <a:t>（体制）・・・誰が</a:t>
            </a:r>
            <a:endParaRPr lang="en-US" altLang="ja-JP" sz="1800" dirty="0">
              <a:solidFill>
                <a:schemeClr val="tx1"/>
              </a:solidFill>
              <a:latin typeface="ＤＦＧ麗雅宋" panose="02020900000000000000" pitchFamily="18" charset="-128"/>
              <a:ea typeface="ＤＦＧ麗雅宋" panose="02020900000000000000" pitchFamily="18" charset="-128"/>
            </a:endParaRPr>
          </a:p>
        </p:txBody>
      </p:sp>
      <p:sp>
        <p:nvSpPr>
          <p:cNvPr id="9" name="コンテンツ プレースホルダー 2"/>
          <p:cNvSpPr txBox="1">
            <a:spLocks/>
          </p:cNvSpPr>
          <p:nvPr/>
        </p:nvSpPr>
        <p:spPr>
          <a:xfrm>
            <a:off x="6501557" y="1851028"/>
            <a:ext cx="4702628" cy="523421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Why</a:t>
            </a:r>
            <a:r>
              <a:rPr lang="ja-JP" altLang="en-US" sz="1400" dirty="0">
                <a:solidFill>
                  <a:schemeClr val="tx1"/>
                </a:solidFill>
                <a:latin typeface="ＤＦＧ麗雅宋" panose="02020900000000000000" pitchFamily="18" charset="-128"/>
                <a:ea typeface="ＤＦＧ麗雅宋" panose="02020900000000000000" pitchFamily="18" charset="-128"/>
              </a:rPr>
              <a:t>（目的・狙い）・・・何のために</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エンバグを減らし、不具合件数を収束させるため</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What</a:t>
            </a:r>
            <a:r>
              <a:rPr lang="ja-JP" altLang="en-US" sz="1400" dirty="0">
                <a:solidFill>
                  <a:schemeClr val="tx1"/>
                </a:solidFill>
                <a:latin typeface="ＤＦＧ麗雅宋" panose="02020900000000000000" pitchFamily="18" charset="-128"/>
                <a:ea typeface="ＤＦＧ麗雅宋" panose="02020900000000000000" pitchFamily="18" charset="-128"/>
              </a:rPr>
              <a:t>（課題）・・・何をどの程度</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エンバグ発生率を１０％以下にする</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Where</a:t>
            </a:r>
            <a:r>
              <a:rPr lang="ja-JP" altLang="en-US" sz="1400" dirty="0">
                <a:solidFill>
                  <a:schemeClr val="tx1"/>
                </a:solidFill>
                <a:latin typeface="ＤＦＧ麗雅宋" panose="02020900000000000000" pitchFamily="18" charset="-128"/>
                <a:ea typeface="ＤＦＧ麗雅宋" panose="02020900000000000000" pitchFamily="18" charset="-128"/>
              </a:rPr>
              <a:t>（対象範囲）・・・どこを対象に</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自動テストが可能な個所すべて</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How</a:t>
            </a:r>
            <a:r>
              <a:rPr lang="ja-JP" altLang="en-US" sz="1400" dirty="0">
                <a:solidFill>
                  <a:schemeClr val="tx1"/>
                </a:solidFill>
                <a:latin typeface="ＤＦＧ麗雅宋" panose="02020900000000000000" pitchFamily="18" charset="-128"/>
                <a:ea typeface="ＤＦＧ麗雅宋" panose="02020900000000000000" pitchFamily="18" charset="-128"/>
              </a:rPr>
              <a:t>（手段）・・・どのようにして</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自動テストとコミットルールの徹底</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When</a:t>
            </a:r>
            <a:r>
              <a:rPr lang="ja-JP" altLang="en-US" sz="1400" dirty="0">
                <a:solidFill>
                  <a:schemeClr val="tx1"/>
                </a:solidFill>
                <a:latin typeface="ＤＦＧ麗雅宋" panose="02020900000000000000" pitchFamily="18" charset="-128"/>
                <a:ea typeface="ＤＦＧ麗雅宋" panose="02020900000000000000" pitchFamily="18" charset="-128"/>
              </a:rPr>
              <a:t>（時期）・・・いつから</a:t>
            </a:r>
            <a:endParaRPr lang="en-US" altLang="ja-JP" sz="18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明日から</a:t>
            </a: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en-US" altLang="ja-JP" sz="1400" dirty="0">
                <a:solidFill>
                  <a:schemeClr val="tx1"/>
                </a:solidFill>
                <a:latin typeface="ＤＦＧ麗雅宋" panose="02020900000000000000" pitchFamily="18" charset="-128"/>
                <a:ea typeface="ＤＦＧ麗雅宋" panose="02020900000000000000" pitchFamily="18" charset="-128"/>
              </a:rPr>
              <a:t>Who</a:t>
            </a:r>
            <a:r>
              <a:rPr lang="ja-JP" altLang="en-US" sz="1400" dirty="0">
                <a:solidFill>
                  <a:schemeClr val="tx1"/>
                </a:solidFill>
                <a:latin typeface="ＤＦＧ麗雅宋" panose="02020900000000000000" pitchFamily="18" charset="-128"/>
                <a:ea typeface="ＤＦＧ麗雅宋" panose="02020900000000000000" pitchFamily="18" charset="-128"/>
              </a:rPr>
              <a:t>（体制）・・・誰が</a:t>
            </a:r>
            <a:endParaRPr lang="en-US" altLang="ja-JP" sz="1400"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プログラマ全員</a:t>
            </a:r>
            <a:endParaRPr lang="en-US" altLang="ja-JP"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537598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四角形: 角を丸くする 14"/>
          <p:cNvSpPr/>
          <p:nvPr/>
        </p:nvSpPr>
        <p:spPr>
          <a:xfrm>
            <a:off x="6299196" y="1458685"/>
            <a:ext cx="5107352" cy="5152572"/>
          </a:xfrm>
          <a:prstGeom prst="round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4" name="四角形: 角を丸くする 13"/>
          <p:cNvSpPr/>
          <p:nvPr/>
        </p:nvSpPr>
        <p:spPr>
          <a:xfrm>
            <a:off x="1146622" y="1480455"/>
            <a:ext cx="4630057" cy="5152571"/>
          </a:xfrm>
          <a:prstGeom prst="round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dirty="0"/>
          </a:p>
        </p:txBody>
      </p:sp>
      <p:sp>
        <p:nvSpPr>
          <p:cNvPr id="2" name="タイトル 1"/>
          <p:cNvSpPr>
            <a:spLocks noGrp="1"/>
          </p:cNvSpPr>
          <p:nvPr>
            <p:ph type="title"/>
          </p:nvPr>
        </p:nvSpPr>
        <p:spPr>
          <a:xfrm>
            <a:off x="1251678" y="271486"/>
            <a:ext cx="10178322" cy="768192"/>
          </a:xfrm>
          <a:ln/>
        </p:spPr>
        <p:style>
          <a:lnRef idx="1">
            <a:schemeClr val="accent5"/>
          </a:lnRef>
          <a:fillRef idx="2">
            <a:schemeClr val="accent5"/>
          </a:fillRef>
          <a:effectRef idx="1">
            <a:schemeClr val="accent5"/>
          </a:effectRef>
          <a:fontRef idx="minor">
            <a:schemeClr val="dk1"/>
          </a:fontRef>
        </p:style>
        <p:txBody>
          <a:bodyPr anchor="ctr">
            <a:normAutofit fontScale="90000"/>
          </a:bodyPr>
          <a:lstStyle/>
          <a:p>
            <a:pPr algn="ctr"/>
            <a:r>
              <a:rPr lang="en-US" altLang="ja-JP" dirty="0">
                <a:latin typeface="ＤＦＧ綜藝体W5" panose="040B0500000000000000" pitchFamily="50" charset="-128"/>
                <a:ea typeface="ＤＦＧ綜藝体W5" panose="040B0500000000000000" pitchFamily="50" charset="-128"/>
              </a:rPr>
              <a:t>step-6</a:t>
            </a:r>
            <a:r>
              <a:rPr kumimoji="1" lang="ja-JP" altLang="en-US" dirty="0">
                <a:latin typeface="ＤＦＧ綜藝体W5" panose="040B0500000000000000" pitchFamily="50" charset="-128"/>
                <a:ea typeface="ＤＦＧ綜藝体W5" panose="040B0500000000000000" pitchFamily="50" charset="-128"/>
              </a:rPr>
              <a:t>　結果を</a:t>
            </a:r>
            <a:r>
              <a:rPr kumimoji="1" lang="ja-JP" altLang="en-US" dirty="0">
                <a:solidFill>
                  <a:srgbClr val="FF0000"/>
                </a:solidFill>
                <a:latin typeface="ＤＦＧ綜藝体W5" panose="040B0500000000000000" pitchFamily="50" charset="-128"/>
                <a:ea typeface="ＤＦＧ綜藝体W5" panose="040B0500000000000000" pitchFamily="50" charset="-128"/>
              </a:rPr>
              <a:t>評価</a:t>
            </a:r>
            <a:r>
              <a:rPr kumimoji="1" lang="ja-JP" altLang="en-US" dirty="0">
                <a:latin typeface="ＤＦＧ綜藝体W5" panose="040B0500000000000000" pitchFamily="50" charset="-128"/>
                <a:ea typeface="ＤＦＧ綜藝体W5" panose="040B0500000000000000" pitchFamily="50" charset="-128"/>
              </a:rPr>
              <a:t>する</a:t>
            </a:r>
          </a:p>
        </p:txBody>
      </p:sp>
      <p:sp>
        <p:nvSpPr>
          <p:cNvPr id="3" name="コンテンツ プレースホルダー 2"/>
          <p:cNvSpPr>
            <a:spLocks noGrp="1"/>
          </p:cNvSpPr>
          <p:nvPr>
            <p:ph idx="1"/>
          </p:nvPr>
        </p:nvSpPr>
        <p:spPr>
          <a:xfrm>
            <a:off x="1600014" y="1851028"/>
            <a:ext cx="4046039" cy="1240515"/>
          </a:xfrm>
        </p:spPr>
        <p:txBody>
          <a:bodyPr>
            <a:normAutofit fontScale="92500" lnSpcReduction="20000"/>
          </a:bodyPr>
          <a:lstStyle/>
          <a:p>
            <a:pPr marL="0" indent="0">
              <a:buNone/>
            </a:pPr>
            <a:r>
              <a:rPr lang="ja-JP" altLang="en-US" dirty="0">
                <a:solidFill>
                  <a:schemeClr val="tx1"/>
                </a:solidFill>
              </a:rPr>
              <a:t>結果を確認します。</a:t>
            </a:r>
            <a:endParaRPr lang="en-US" altLang="ja-JP" dirty="0">
              <a:solidFill>
                <a:schemeClr val="tx1"/>
              </a:solidFill>
            </a:endParaRPr>
          </a:p>
          <a:p>
            <a:pPr marL="0" indent="0">
              <a:buNone/>
            </a:pPr>
            <a:r>
              <a:rPr kumimoji="1" lang="ja-JP" altLang="en-US" dirty="0">
                <a:solidFill>
                  <a:schemeClr val="tx1"/>
                </a:solidFill>
              </a:rPr>
              <a:t>改善が不十分な場合や、予期せぬ弊害がある場合、解決策の見直しや改善を図ります。</a:t>
            </a:r>
          </a:p>
        </p:txBody>
      </p:sp>
      <p:sp>
        <p:nvSpPr>
          <p:cNvPr id="8" name="コンテンツ プレースホルダー 2"/>
          <p:cNvSpPr txBox="1">
            <a:spLocks/>
          </p:cNvSpPr>
          <p:nvPr/>
        </p:nvSpPr>
        <p:spPr>
          <a:xfrm>
            <a:off x="6667495" y="1549036"/>
            <a:ext cx="4370753" cy="33999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0" indent="0" algn="ctr">
              <a:buNone/>
            </a:pPr>
            <a:r>
              <a:rPr lang="ja-JP" altLang="en-US" dirty="0">
                <a:solidFill>
                  <a:schemeClr val="tx1"/>
                </a:solidFill>
              </a:rPr>
              <a:t>「エンバグが多い」という問題の例</a:t>
            </a:r>
          </a:p>
        </p:txBody>
      </p:sp>
      <p:sp>
        <p:nvSpPr>
          <p:cNvPr id="17" name="コンテンツ プレースホルダー 2"/>
          <p:cNvSpPr txBox="1">
            <a:spLocks/>
          </p:cNvSpPr>
          <p:nvPr/>
        </p:nvSpPr>
        <p:spPr>
          <a:xfrm>
            <a:off x="1469388" y="3142343"/>
            <a:ext cx="4176665" cy="30842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sz="2400" dirty="0">
                <a:solidFill>
                  <a:schemeClr val="tx1"/>
                </a:solidFill>
                <a:latin typeface="ＤＦＧ麗雅宋" panose="02020900000000000000" pitchFamily="18" charset="-128"/>
                <a:ea typeface="ＤＦＧ麗雅宋" panose="02020900000000000000" pitchFamily="18" charset="-128"/>
              </a:rPr>
              <a:t>問題は改善したか？</a:t>
            </a:r>
            <a:endParaRPr lang="en-US" altLang="ja-JP" sz="24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24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2400" dirty="0">
                <a:solidFill>
                  <a:schemeClr val="tx1"/>
                </a:solidFill>
                <a:latin typeface="ＤＦＧ麗雅宋" panose="02020900000000000000" pitchFamily="18" charset="-128"/>
                <a:ea typeface="ＤＦＧ麗雅宋" panose="02020900000000000000" pitchFamily="18" charset="-128"/>
              </a:rPr>
              <a:t>目標までの達成率は？</a:t>
            </a:r>
            <a:endParaRPr lang="en-US" altLang="ja-JP" sz="24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endParaRPr lang="en-US" altLang="ja-JP" sz="2400" dirty="0">
              <a:solidFill>
                <a:schemeClr val="tx1"/>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sz="2400" dirty="0">
                <a:solidFill>
                  <a:schemeClr val="tx1"/>
                </a:solidFill>
                <a:latin typeface="ＤＦＧ麗雅宋" panose="02020900000000000000" pitchFamily="18" charset="-128"/>
                <a:ea typeface="ＤＦＧ麗雅宋" panose="02020900000000000000" pitchFamily="18" charset="-128"/>
              </a:rPr>
              <a:t>弊害はないか？</a:t>
            </a:r>
            <a:endParaRPr lang="en-US" altLang="ja-JP" sz="2400" dirty="0">
              <a:solidFill>
                <a:schemeClr val="tx1"/>
              </a:solidFill>
              <a:latin typeface="ＤＦＧ麗雅宋" panose="02020900000000000000" pitchFamily="18" charset="-128"/>
              <a:ea typeface="ＤＦＧ麗雅宋" panose="02020900000000000000" pitchFamily="18" charset="-128"/>
            </a:endParaRPr>
          </a:p>
        </p:txBody>
      </p:sp>
      <p:sp>
        <p:nvSpPr>
          <p:cNvPr id="10" name="コンテンツ プレースホルダー 2"/>
          <p:cNvSpPr txBox="1">
            <a:spLocks/>
          </p:cNvSpPr>
          <p:nvPr/>
        </p:nvSpPr>
        <p:spPr>
          <a:xfrm>
            <a:off x="6604000" y="2308040"/>
            <a:ext cx="4717143" cy="3758933"/>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kumimoji="1"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kumimoji="1"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kumimoji="1"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kumimoji="1" sz="1400" kern="1200" baseline="0">
                <a:solidFill>
                  <a:schemeClr val="tx1">
                    <a:lumMod val="65000"/>
                    <a:lumOff val="35000"/>
                  </a:schemeClr>
                </a:solidFill>
                <a:latin typeface="+mn-lt"/>
                <a:ea typeface="+mn-ea"/>
                <a:cs typeface="+mn-cs"/>
              </a:defRPr>
            </a:lvl9pPr>
          </a:lstStyle>
          <a:p>
            <a:pPr marL="457200" indent="-457200">
              <a:buFont typeface="+mj-lt"/>
              <a:buAutoNum type="arabicPeriod"/>
            </a:pPr>
            <a:r>
              <a:rPr lang="ja-JP" altLang="en-US" dirty="0">
                <a:solidFill>
                  <a:schemeClr val="tx1"/>
                </a:solidFill>
                <a:latin typeface="ＤＦＧ麗雅宋" panose="02020900000000000000" pitchFamily="18" charset="-128"/>
                <a:ea typeface="ＤＦＧ麗雅宋" panose="02020900000000000000" pitchFamily="18" charset="-128"/>
              </a:rPr>
              <a:t>問題は改善したか？</a:t>
            </a:r>
            <a:endParaRPr lang="en-US" altLang="ja-JP"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エンバグがほとんどなくなった</a:t>
            </a:r>
            <a:endParaRPr lang="en-US" altLang="ja-JP" dirty="0">
              <a:solidFill>
                <a:srgbClr val="FF0000"/>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dirty="0">
                <a:solidFill>
                  <a:schemeClr val="tx1"/>
                </a:solidFill>
                <a:latin typeface="ＤＦＧ麗雅宋" panose="02020900000000000000" pitchFamily="18" charset="-128"/>
                <a:ea typeface="ＤＦＧ麗雅宋" panose="02020900000000000000" pitchFamily="18" charset="-128"/>
              </a:rPr>
              <a:t>目標までの達成率は？</a:t>
            </a:r>
            <a:endParaRPr lang="en-US" altLang="ja-JP"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エンバグの発生率は５％以下になった</a:t>
            </a:r>
            <a:endParaRPr lang="en-US" altLang="ja-JP" dirty="0">
              <a:solidFill>
                <a:srgbClr val="FF0000"/>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endParaRPr lang="en-US" altLang="ja-JP" dirty="0">
              <a:solidFill>
                <a:srgbClr val="FF0000"/>
              </a:solidFill>
              <a:latin typeface="ＤＦＧ麗雅宋" panose="02020900000000000000" pitchFamily="18" charset="-128"/>
              <a:ea typeface="ＤＦＧ麗雅宋" panose="02020900000000000000" pitchFamily="18" charset="-128"/>
            </a:endParaRPr>
          </a:p>
          <a:p>
            <a:pPr marL="457200" indent="-457200">
              <a:buFont typeface="+mj-lt"/>
              <a:buAutoNum type="arabicPeriod"/>
            </a:pPr>
            <a:r>
              <a:rPr lang="ja-JP" altLang="en-US" dirty="0">
                <a:solidFill>
                  <a:schemeClr val="tx1"/>
                </a:solidFill>
                <a:latin typeface="ＤＦＧ麗雅宋" panose="02020900000000000000" pitchFamily="18" charset="-128"/>
                <a:ea typeface="ＤＦＧ麗雅宋" panose="02020900000000000000" pitchFamily="18" charset="-128"/>
              </a:rPr>
              <a:t>弊害はないか？</a:t>
            </a:r>
            <a:endParaRPr lang="en-US" altLang="ja-JP" dirty="0">
              <a:solidFill>
                <a:schemeClr val="tx1"/>
              </a:solidFill>
              <a:latin typeface="ＤＦＧ麗雅宋" panose="02020900000000000000" pitchFamily="18" charset="-128"/>
              <a:ea typeface="ＤＦＧ麗雅宋" panose="02020900000000000000" pitchFamily="18" charset="-128"/>
            </a:endParaRPr>
          </a:p>
          <a:p>
            <a:pPr lvl="1">
              <a:buFont typeface="Wingdings" panose="05000000000000000000" pitchFamily="2" charset="2"/>
              <a:buChar char="ü"/>
            </a:pPr>
            <a:r>
              <a:rPr lang="ja-JP" altLang="en-US" dirty="0">
                <a:solidFill>
                  <a:srgbClr val="FF0000"/>
                </a:solidFill>
                <a:latin typeface="ＤＦＧ麗雅宋" panose="02020900000000000000" pitchFamily="18" charset="-128"/>
                <a:ea typeface="ＤＦＧ麗雅宋" panose="02020900000000000000" pitchFamily="18" charset="-128"/>
              </a:rPr>
              <a:t>テストコードを書くコストが増えた</a:t>
            </a:r>
            <a:endParaRPr lang="en-US" altLang="ja-JP" dirty="0">
              <a:solidFill>
                <a:srgbClr val="FF0000"/>
              </a:solidFill>
              <a:latin typeface="ＤＦＧ麗雅宋" panose="02020900000000000000" pitchFamily="18" charset="-128"/>
              <a:ea typeface="ＤＦＧ麗雅宋" panose="02020900000000000000" pitchFamily="18" charset="-128"/>
            </a:endParaRPr>
          </a:p>
        </p:txBody>
      </p:sp>
    </p:spTree>
    <p:extLst>
      <p:ext uri="{BB962C8B-B14F-4D97-AF65-F5344CB8AC3E}">
        <p14:creationId xmlns:p14="http://schemas.microsoft.com/office/powerpoint/2010/main" val="1506147434"/>
      </p:ext>
    </p:extLst>
  </p:cSld>
  <p:clrMapOvr>
    <a:masterClrMapping/>
  </p:clrMapOvr>
</p:sld>
</file>

<file path=ppt/theme/theme1.xml><?xml version="1.0" encoding="utf-8"?>
<a:theme xmlns:a="http://schemas.openxmlformats.org/drawingml/2006/main" name="Badge">
  <a:themeElements>
    <a:clrScheme name="Badge">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TM10001106[[fn=バッジ]]</Template>
  <TotalTime>398</TotalTime>
  <Words>1126</Words>
  <Application>Microsoft Office PowerPoint</Application>
  <PresentationFormat>ワイド画面</PresentationFormat>
  <Paragraphs>169</Paragraphs>
  <Slides>11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11</vt:i4>
      </vt:variant>
    </vt:vector>
  </HeadingPairs>
  <TitlesOfParts>
    <vt:vector size="22" baseType="lpstr">
      <vt:lpstr>ＤＦＧ綜藝体W5</vt:lpstr>
      <vt:lpstr>ＤＦＧ麗雅宋</vt:lpstr>
      <vt:lpstr>ＤＦＰ綜藝体W5</vt:lpstr>
      <vt:lpstr>Roboto</vt:lpstr>
      <vt:lpstr>メイリオ</vt:lpstr>
      <vt:lpstr>Arial</vt:lpstr>
      <vt:lpstr>Berlin Sans FB Demi</vt:lpstr>
      <vt:lpstr>Gill Sans MT</vt:lpstr>
      <vt:lpstr>Impact</vt:lpstr>
      <vt:lpstr>Wingdings</vt:lpstr>
      <vt:lpstr>Badge</vt:lpstr>
      <vt:lpstr>エンジニアのための問題解決手法</vt:lpstr>
      <vt:lpstr>問題解決しよう！</vt:lpstr>
      <vt:lpstr>問題解決のための７つのSTEP</vt:lpstr>
      <vt:lpstr>step-1　問題を認知する</vt:lpstr>
      <vt:lpstr>step-2　目標を設定する</vt:lpstr>
      <vt:lpstr>step-3　原因を特定する</vt:lpstr>
      <vt:lpstr>step-4　対策を立案する</vt:lpstr>
      <vt:lpstr>step-5　対策を実施する</vt:lpstr>
      <vt:lpstr>step-6　結果を評価する</vt:lpstr>
      <vt:lpstr>step-7　標準化する</vt:lpstr>
      <vt:lpstr>おわりに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エンジニアのための問題解決手法</dc:title>
  <dc:creator>godai</dc:creator>
  <cp:lastModifiedBy>godai</cp:lastModifiedBy>
  <cp:revision>40</cp:revision>
  <dcterms:created xsi:type="dcterms:W3CDTF">2018-02-22T06:50:04Z</dcterms:created>
  <dcterms:modified xsi:type="dcterms:W3CDTF">2018-02-23T04:08:52Z</dcterms:modified>
</cp:coreProperties>
</file>