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6DFC5-0742-476D-9071-A3576837667A}" type="datetimeFigureOut">
              <a:rPr kumimoji="1" lang="ja-JP" altLang="en-US" smtClean="0"/>
              <a:pPr/>
              <a:t>2011/6/21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28221-FE23-408A-BDD7-11D27D6952F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28221-FE23-408A-BDD7-11D27D6952F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C192-48CA-4327-865C-B9B5CD2A1121}" type="datetime1">
              <a:rPr kumimoji="1" lang="ja-JP" altLang="en-US" smtClean="0"/>
              <a:pPr/>
              <a:t>2011/6/21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F214-E01E-4F5E-A82E-EBB2E2B0450E}" type="datetime1">
              <a:rPr kumimoji="1" lang="ja-JP" altLang="en-US" smtClean="0"/>
              <a:pPr/>
              <a:t>2011/6/21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5087-97F8-455E-B7ED-BB90CDCE6FBE}" type="datetime1">
              <a:rPr kumimoji="1" lang="ja-JP" altLang="en-US" smtClean="0"/>
              <a:pPr/>
              <a:t>2011/6/21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EA6-5DF7-443C-A7D0-4A6A07C8AE71}" type="datetime1">
              <a:rPr kumimoji="1" lang="ja-JP" altLang="en-US" smtClean="0"/>
              <a:pPr/>
              <a:t>2011/6/21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E493-A0BB-4892-A250-CEEC9FB06FAA}" type="datetime1">
              <a:rPr kumimoji="1" lang="ja-JP" altLang="en-US" smtClean="0"/>
              <a:pPr/>
              <a:t>2011/6/21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26D-0743-4343-B82F-44FEE1E79ABD}" type="datetime1">
              <a:rPr kumimoji="1" lang="ja-JP" altLang="en-US" smtClean="0"/>
              <a:pPr/>
              <a:t>2011/6/21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0C0-7D57-4345-9C51-B5EF96CA44A8}" type="datetime1">
              <a:rPr kumimoji="1" lang="ja-JP" altLang="en-US" smtClean="0"/>
              <a:pPr/>
              <a:t>2011/6/21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00D3-17D1-46D4-AC9E-CAEB099ABB67}" type="datetime1">
              <a:rPr kumimoji="1" lang="ja-JP" altLang="en-US" smtClean="0"/>
              <a:pPr/>
              <a:t>2011/6/21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F61F-C5C2-4675-BABE-9C7748613821}" type="datetime1">
              <a:rPr kumimoji="1" lang="ja-JP" altLang="en-US" smtClean="0"/>
              <a:pPr/>
              <a:t>2011/6/21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F3A3-82C1-445C-806D-7055E0D17309}" type="datetime1">
              <a:rPr kumimoji="1" lang="ja-JP" altLang="en-US" smtClean="0"/>
              <a:pPr/>
              <a:t>2011/6/21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8344-839B-44EC-8005-6D4432E9ABA6}" type="datetime1">
              <a:rPr kumimoji="1" lang="ja-JP" altLang="en-US" smtClean="0"/>
              <a:pPr/>
              <a:t>2011/6/21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034CA-AF1F-4255-A55E-27A1EFEED5C2}" type="datetime1">
              <a:rPr kumimoji="1" lang="ja-JP" altLang="en-US" smtClean="0"/>
              <a:pPr/>
              <a:t>2011/6/21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 ソフトウエア研究会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G.A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2011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  <a:p>
            <a:r>
              <a:rPr lang="ja-JP" altLang="en-US" dirty="0" smtClean="0"/>
              <a:t>ソフトウエア研究会</a:t>
            </a:r>
            <a:r>
              <a:rPr lang="en-US" altLang="ja-JP" dirty="0" smtClean="0"/>
              <a:t>in</a:t>
            </a:r>
            <a:r>
              <a:rPr lang="ja-JP" altLang="en-US" dirty="0" smtClean="0"/>
              <a:t>秋葉原</a:t>
            </a:r>
            <a:endParaRPr lang="en-US" altLang="ja-JP" dirty="0" smtClean="0"/>
          </a:p>
          <a:p>
            <a:r>
              <a:rPr kumimoji="1" lang="ja-JP" altLang="en-US" dirty="0" smtClean="0"/>
              <a:t>講師 池田公平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ソフトウエア研究会の目的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ソフトウエアエンジニアの技術向上</a:t>
            </a:r>
            <a:endParaRPr kumimoji="1" lang="en-US" altLang="ja-JP" dirty="0" smtClean="0"/>
          </a:p>
          <a:p>
            <a:pPr>
              <a:buFont typeface="Wingdings" pitchFamily="2" charset="2"/>
              <a:buChar char="ü"/>
            </a:pPr>
            <a:r>
              <a:rPr lang="ja-JP" altLang="en-US" sz="2600" dirty="0" smtClean="0"/>
              <a:t>正しい知識を身につけ、最新の技術を習得する</a:t>
            </a:r>
          </a:p>
          <a:p>
            <a:pPr>
              <a:buFont typeface="Wingdings" pitchFamily="2" charset="2"/>
              <a:buChar char="ü"/>
            </a:pPr>
            <a:r>
              <a:rPr lang="ja-JP" altLang="en-US" sz="2600" dirty="0" smtClean="0"/>
              <a:t>リソースの共有により、作業の効率化を図る</a:t>
            </a:r>
          </a:p>
          <a:p>
            <a:pPr>
              <a:buFont typeface="Wingdings" pitchFamily="2" charset="2"/>
              <a:buChar char="ü"/>
            </a:pPr>
            <a:r>
              <a:rPr lang="ja-JP" altLang="en-US" sz="2600" dirty="0" smtClean="0"/>
              <a:t>ソフトウエア開発</a:t>
            </a:r>
            <a:r>
              <a:rPr lang="en-US" altLang="ja-JP" sz="2600" dirty="0" smtClean="0"/>
              <a:t>(</a:t>
            </a:r>
            <a:r>
              <a:rPr lang="ja-JP" altLang="en-US" sz="2600" dirty="0" smtClean="0"/>
              <a:t>特に</a:t>
            </a:r>
            <a:r>
              <a:rPr lang="en-US" altLang="ja-JP" sz="2600" dirty="0" smtClean="0"/>
              <a:t>C++)</a:t>
            </a:r>
            <a:r>
              <a:rPr lang="ja-JP" altLang="en-US" sz="2600" dirty="0" smtClean="0"/>
              <a:t>のノウハウを蓄積し、情報を供給する。</a:t>
            </a:r>
          </a:p>
          <a:p>
            <a:r>
              <a:rPr lang="ja-JP" altLang="en-US" dirty="0" smtClean="0"/>
              <a:t>エンジニア間での技術交流</a:t>
            </a:r>
            <a:endParaRPr lang="en-US" altLang="ja-JP" dirty="0" smtClean="0"/>
          </a:p>
          <a:p>
            <a:r>
              <a:rPr kumimoji="1" lang="ja-JP" altLang="en-US" dirty="0" smtClean="0"/>
              <a:t>若手エンジニアの教育と育成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ソフトウエア研究会のルール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費用は原則手弁当</a:t>
            </a:r>
            <a:endParaRPr kumimoji="1" lang="en-US" altLang="ja-JP" dirty="0" smtClean="0"/>
          </a:p>
          <a:p>
            <a:r>
              <a:rPr lang="ja-JP" altLang="en-US" dirty="0" smtClean="0"/>
              <a:t>すべてにおいて自己負担、自己責任</a:t>
            </a:r>
            <a:endParaRPr lang="en-US" altLang="ja-JP" dirty="0" smtClean="0"/>
          </a:p>
          <a:p>
            <a:r>
              <a:rPr kumimoji="1" lang="ja-JP" altLang="en-US" dirty="0" smtClean="0"/>
              <a:t>ここで研究・勉強した</a:t>
            </a:r>
            <a:r>
              <a:rPr lang="ja-JP" altLang="en-US" dirty="0" smtClean="0"/>
              <a:t>事の利用・公表・商用利用は原則自由</a:t>
            </a:r>
            <a:endParaRPr lang="en-US" altLang="ja-JP" dirty="0" smtClean="0"/>
          </a:p>
          <a:p>
            <a:r>
              <a:rPr kumimoji="1" lang="ja-JP" altLang="en-US" dirty="0" smtClean="0"/>
              <a:t>参加者は常に紳士的、友好的にふるまうこと</a:t>
            </a:r>
            <a:endParaRPr kumimoji="1" lang="en-US" altLang="ja-JP" dirty="0" smtClean="0"/>
          </a:p>
          <a:p>
            <a:r>
              <a:rPr lang="ja-JP" altLang="en-US" dirty="0" smtClean="0"/>
              <a:t>エンジニア間の交流を大事にすること</a:t>
            </a:r>
            <a:endParaRPr lang="en-US" altLang="ja-JP" dirty="0" smtClean="0"/>
          </a:p>
          <a:p>
            <a:r>
              <a:rPr lang="ja-JP" altLang="en-US" dirty="0" smtClean="0"/>
              <a:t>定期的に親睦会を開催すること</a:t>
            </a:r>
            <a:endParaRPr lang="en-US" altLang="ja-JP" dirty="0" smtClean="0"/>
          </a:p>
          <a:p>
            <a:r>
              <a:rPr kumimoji="1" lang="ja-JP" altLang="en-US" dirty="0" smtClean="0"/>
              <a:t>参加者は、ゲームアーツ社の承認を得たものに限る（池袋分室の特別ルール）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この会がもたらすもの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新しい技術を習得する</a:t>
            </a:r>
            <a:endParaRPr lang="en-US" altLang="ja-JP" dirty="0" smtClean="0"/>
          </a:p>
          <a:p>
            <a:r>
              <a:rPr kumimoji="1" lang="ja-JP" altLang="en-US" dirty="0" smtClean="0"/>
              <a:t>疑問点・問題点を解決する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未知の新しいテクノロジを学習する</a:t>
            </a:r>
            <a:endParaRPr kumimoji="1" lang="en-US" altLang="ja-JP" dirty="0" smtClean="0"/>
          </a:p>
          <a:p>
            <a:r>
              <a:rPr lang="ja-JP" altLang="en-US" dirty="0" smtClean="0"/>
              <a:t>自分が習得した技術、開発した新しいテクノロジの発表</a:t>
            </a:r>
            <a:endParaRPr kumimoji="1" lang="en-US" altLang="ja-JP" dirty="0" smtClean="0"/>
          </a:p>
          <a:p>
            <a:r>
              <a:rPr lang="ja-JP" altLang="en-US" dirty="0" smtClean="0"/>
              <a:t>プロジェクト・会社の垣根を越えたエンジニアの交流</a:t>
            </a:r>
            <a:endParaRPr lang="en-US" altLang="ja-JP" dirty="0" smtClean="0"/>
          </a:p>
          <a:p>
            <a:r>
              <a:rPr kumimoji="1" lang="ja-JP" altLang="en-US" dirty="0" smtClean="0"/>
              <a:t>仕事の効率化・モチベーションの向上</a:t>
            </a:r>
            <a:endParaRPr kumimoji="1" lang="en-US" altLang="ja-JP" dirty="0" smtClean="0"/>
          </a:p>
          <a:p>
            <a:r>
              <a:rPr lang="ja-JP" altLang="en-US" dirty="0" smtClean="0"/>
              <a:t>エンジニアの待遇改善・収入アップ（の可能性）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この会がもたらさないもの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なんらかの権利・利権の取得</a:t>
            </a:r>
            <a:endParaRPr kumimoji="1" lang="en-US" altLang="ja-JP" dirty="0" smtClean="0"/>
          </a:p>
          <a:p>
            <a:r>
              <a:rPr lang="ja-JP" altLang="en-US" dirty="0" smtClean="0"/>
              <a:t>労働を伴わない対価・お金</a:t>
            </a:r>
            <a:endParaRPr lang="en-US" altLang="ja-JP" dirty="0" smtClean="0"/>
          </a:p>
          <a:p>
            <a:r>
              <a:rPr kumimoji="1" lang="ja-JP" altLang="en-US" dirty="0" smtClean="0"/>
              <a:t>なんらかの義務・強制事項（ルール外で）</a:t>
            </a:r>
            <a:endParaRPr kumimoji="1" lang="en-US" altLang="ja-JP" dirty="0" smtClean="0"/>
          </a:p>
          <a:p>
            <a:r>
              <a:rPr lang="ja-JP" altLang="en-US" dirty="0" smtClean="0"/>
              <a:t>一部の人にしか有益でない事柄</a:t>
            </a:r>
            <a:endParaRPr lang="en-US" altLang="ja-JP" dirty="0" smtClean="0"/>
          </a:p>
          <a:p>
            <a:r>
              <a:rPr kumimoji="1" lang="ja-JP" altLang="en-US" dirty="0" smtClean="0"/>
              <a:t>お金儲けの方法</a:t>
            </a: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参加者の意識レベルの整合</a:t>
            </a:r>
            <a:endParaRPr kumimoji="1" lang="en-US" altLang="ja-JP" dirty="0" smtClean="0"/>
          </a:p>
          <a:p>
            <a:pPr>
              <a:buFont typeface="Wingdings" pitchFamily="2" charset="2"/>
              <a:buChar char="Ø"/>
            </a:pPr>
            <a:r>
              <a:rPr lang="ja-JP" altLang="en-US" sz="2400" dirty="0" smtClean="0"/>
              <a:t>講師紹介</a:t>
            </a:r>
            <a:endParaRPr lang="en-US" altLang="ja-JP" sz="2400" dirty="0" smtClean="0"/>
          </a:p>
          <a:p>
            <a:pPr>
              <a:buFont typeface="Wingdings" pitchFamily="2" charset="2"/>
              <a:buChar char="Ø"/>
            </a:pPr>
            <a:r>
              <a:rPr kumimoji="1" lang="ja-JP" altLang="en-US" sz="2400" dirty="0" smtClean="0"/>
              <a:t>参加者自己紹介</a:t>
            </a:r>
            <a:endParaRPr kumimoji="1" lang="en-US" altLang="ja-JP" sz="2400" dirty="0" smtClean="0"/>
          </a:p>
          <a:p>
            <a:pPr>
              <a:buFont typeface="Wingdings" pitchFamily="2" charset="2"/>
              <a:buChar char="Ø"/>
            </a:pPr>
            <a:r>
              <a:rPr kumimoji="1" lang="ja-JP" altLang="en-US" sz="2400" dirty="0" smtClean="0"/>
              <a:t>現在のエンジニアの置かれている立場について、概論</a:t>
            </a:r>
            <a:endParaRPr kumimoji="1" lang="en-US" altLang="ja-JP" sz="2400" dirty="0" smtClean="0"/>
          </a:p>
          <a:p>
            <a:r>
              <a:rPr lang="ja-JP" altLang="en-US" dirty="0" smtClean="0"/>
              <a:t>研究会の議題について</a:t>
            </a:r>
            <a:endParaRPr lang="en-US" altLang="ja-JP" dirty="0" smtClean="0"/>
          </a:p>
          <a:p>
            <a:r>
              <a:rPr kumimoji="1" lang="ja-JP" altLang="en-US" dirty="0" smtClean="0"/>
              <a:t>今後の運用ルールについて</a:t>
            </a:r>
            <a:endParaRPr kumimoji="1" lang="en-US" altLang="ja-JP" dirty="0" smtClean="0"/>
          </a:p>
          <a:p>
            <a:r>
              <a:rPr lang="ja-JP" altLang="en-US" dirty="0" smtClean="0"/>
              <a:t>質疑応答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メニュー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のテクニック</a:t>
            </a:r>
            <a:endParaRPr kumimoji="1" lang="en-US" altLang="ja-JP" dirty="0" smtClean="0"/>
          </a:p>
          <a:p>
            <a:r>
              <a:rPr lang="ja-JP" altLang="en-US" dirty="0" smtClean="0"/>
              <a:t>コードレビュー◎</a:t>
            </a:r>
            <a:endParaRPr lang="en-US" altLang="ja-JP" dirty="0" smtClean="0"/>
          </a:p>
          <a:p>
            <a:r>
              <a:rPr lang="ja-JP" altLang="en-US" dirty="0" smtClean="0"/>
              <a:t>デバッグのやりかた</a:t>
            </a:r>
          </a:p>
          <a:p>
            <a:r>
              <a:rPr lang="ja-JP" altLang="en-US" dirty="0" smtClean="0"/>
              <a:t>オブジェクト指向・アスペクト指向について</a:t>
            </a:r>
            <a:endParaRPr lang="en-US" altLang="ja-JP" dirty="0" smtClean="0"/>
          </a:p>
          <a:p>
            <a:r>
              <a:rPr lang="ja-JP" altLang="en-US" dirty="0" smtClean="0"/>
              <a:t>開発プロセスについて</a:t>
            </a:r>
            <a:endParaRPr lang="en-US" altLang="ja-JP" dirty="0" smtClean="0"/>
          </a:p>
          <a:p>
            <a:r>
              <a:rPr lang="en-US" altLang="ja-JP" dirty="0" smtClean="0"/>
              <a:t>UML</a:t>
            </a:r>
            <a:r>
              <a:rPr lang="ja-JP" altLang="en-US" dirty="0" smtClean="0"/>
              <a:t>の学習</a:t>
            </a:r>
            <a:endParaRPr lang="en-US" altLang="ja-JP" dirty="0" smtClean="0"/>
          </a:p>
          <a:p>
            <a:r>
              <a:rPr lang="ja-JP" altLang="en-US" dirty="0" smtClean="0"/>
              <a:t>ソフトウエアエンジニア概論</a:t>
            </a:r>
            <a:endParaRPr lang="en-US" altLang="ja-JP" dirty="0" smtClean="0"/>
          </a:p>
          <a:p>
            <a:r>
              <a:rPr kumimoji="1" lang="ja-JP" altLang="en-US" dirty="0" smtClean="0"/>
              <a:t>ペアプログラミング</a:t>
            </a:r>
            <a:endParaRPr kumimoji="1"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C++</a:t>
            </a:r>
            <a:r>
              <a:rPr lang="ja-JP" altLang="en-US" dirty="0" smtClean="0"/>
              <a:t>メニュー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  <a:r>
              <a:rPr lang="ja-JP" altLang="en-US" dirty="0" smtClean="0"/>
              <a:t>の特徴</a:t>
            </a:r>
            <a:endParaRPr kumimoji="1" lang="en-US" altLang="ja-JP" dirty="0" smtClean="0"/>
          </a:p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による作業の効率化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コーディングスタンダード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ワンポイントレッスン</a:t>
            </a:r>
            <a:endParaRPr lang="en-US" altLang="ja-JP" dirty="0" smtClean="0"/>
          </a:p>
          <a:p>
            <a:r>
              <a:rPr lang="en-US" altLang="ja-JP" dirty="0" smtClean="0"/>
              <a:t>STL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ライブラリの使い方</a:t>
            </a:r>
            <a:endParaRPr lang="en-US" altLang="ja-JP" dirty="0" smtClean="0"/>
          </a:p>
          <a:p>
            <a:r>
              <a:rPr kumimoji="1" lang="ja-JP" altLang="en-US" dirty="0" smtClean="0"/>
              <a:t>テンプレートテクニック</a:t>
            </a:r>
            <a:endParaRPr kumimoji="1" lang="en-US" altLang="ja-JP" dirty="0" smtClean="0"/>
          </a:p>
          <a:p>
            <a:r>
              <a:rPr lang="ja-JP" altLang="en-US" dirty="0" smtClean="0"/>
              <a:t>テンプレートメタプログラミング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kumimoji="1" lang="en-US" altLang="ja-JP" smtClean="0"/>
              <a:t>in</a:t>
            </a:r>
            <a:r>
              <a:rPr kumimoji="1" lang="ja-JP" altLang="en-US" smtClean="0"/>
              <a:t>秋葉原 池袋分室</a:t>
            </a:r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417</Words>
  <Application>Microsoft Office PowerPoint</Application>
  <PresentationFormat>画面に合わせる (4:3)</PresentationFormat>
  <Paragraphs>67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第1回 ソフトウエア研究会in G.A</vt:lpstr>
      <vt:lpstr>ソフトウエア研究会の目的</vt:lpstr>
      <vt:lpstr>ソフトウエア研究会のルール</vt:lpstr>
      <vt:lpstr>この会がもたらすもの</vt:lpstr>
      <vt:lpstr>この会がもたらさないもの</vt:lpstr>
      <vt:lpstr>第1回</vt:lpstr>
      <vt:lpstr>メニュー</vt:lpstr>
      <vt:lpstr>C++メニュー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第1回 ソフトウエア研究会in G.A</dc:title>
  <dc:creator>godai</dc:creator>
  <cp:lastModifiedBy>godai</cp:lastModifiedBy>
  <cp:revision>19</cp:revision>
  <dcterms:created xsi:type="dcterms:W3CDTF">2011-06-16T07:02:10Z</dcterms:created>
  <dcterms:modified xsi:type="dcterms:W3CDTF">2011-06-21T03:29:16Z</dcterms:modified>
</cp:coreProperties>
</file>