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684E-BDA7-4CD5-8EBA-33107743FF62}" type="datetimeFigureOut">
              <a:rPr kumimoji="1" lang="ja-JP" altLang="en-US" smtClean="0"/>
              <a:t>2011/6/24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4984-5ECC-475B-BEEB-543B2B8314B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ハーブサッターさん・アンドレイアレキサンドレスクさんによる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C++ Coding Standard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101</a:t>
            </a:r>
            <a:r>
              <a:rPr kumimoji="1" lang="ja-JP" altLang="en-US" sz="2000" dirty="0" smtClean="0"/>
              <a:t>のルール、ガイドライン、ベストプラクティス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ソフトウエア研究会</a:t>
            </a:r>
            <a:r>
              <a:rPr lang="en-US" altLang="ja-JP" dirty="0" smtClean="0"/>
              <a:t>in</a:t>
            </a:r>
            <a:r>
              <a:rPr lang="ja-JP" altLang="en-US" dirty="0"/>
              <a:t>秋</a:t>
            </a:r>
            <a:r>
              <a:rPr lang="ja-JP" altLang="en-US" dirty="0" smtClean="0"/>
              <a:t>葉原</a:t>
            </a:r>
            <a:endParaRPr lang="en-US" altLang="ja-JP" dirty="0" smtClean="0"/>
          </a:p>
          <a:p>
            <a:r>
              <a:rPr lang="ja-JP" altLang="en-US" dirty="0"/>
              <a:t>池</a:t>
            </a:r>
            <a:r>
              <a:rPr lang="ja-JP" altLang="en-US" dirty="0" smtClean="0"/>
              <a:t>袋分室　</a:t>
            </a:r>
            <a:r>
              <a:rPr lang="en-US" altLang="ja-JP" dirty="0" smtClean="0"/>
              <a:t>2011/6/24</a:t>
            </a:r>
          </a:p>
          <a:p>
            <a:r>
              <a:rPr lang="ja-JP" altLang="en-US" sz="2400" dirty="0" smtClean="0"/>
              <a:t>講師 池田公平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前書き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kumimoji="1" lang="ja-JP" altLang="en-US" dirty="0" smtClean="0"/>
              <a:t>「標準の一番良い所は、選択肢が多いことだ。」（作者不詳）</a:t>
            </a:r>
            <a:endParaRPr kumimoji="1" lang="en-US" altLang="ja-JP" dirty="0" smtClean="0"/>
          </a:p>
          <a:p>
            <a:pPr>
              <a:buNone/>
            </a:pPr>
            <a:endParaRPr lang="en-US" altLang="ja-JP" dirty="0"/>
          </a:p>
          <a:p>
            <a:pPr algn="ctr">
              <a:buNone/>
            </a:pPr>
            <a:r>
              <a:rPr kumimoji="1" lang="ja-JP" altLang="en-US" sz="3600" dirty="0" smtClean="0"/>
              <a:t>「自分で考えよう」</a:t>
            </a:r>
            <a:endParaRPr kumimoji="1" lang="en-US" altLang="ja-JP" sz="3600" dirty="0" smtClean="0"/>
          </a:p>
          <a:p>
            <a:pPr>
              <a:buNone/>
            </a:pPr>
            <a:r>
              <a:rPr kumimoji="1" lang="ja-JP" altLang="en-US" sz="2800" dirty="0" smtClean="0"/>
              <a:t>良い指針には厳密に従おう。ただし、盲目的に従うのは良くない。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中略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どんなに優れた指針でも、何も検討しないで</a:t>
            </a:r>
            <a:r>
              <a:rPr kumimoji="1" lang="ja-JP" altLang="en-US" sz="2800" dirty="0" err="1" smtClean="0"/>
              <a:t>使うの</a:t>
            </a:r>
            <a:r>
              <a:rPr kumimoji="1" lang="ja-JP" altLang="en-US" sz="2800" dirty="0" smtClean="0"/>
              <a:t>はやめよう。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前書き２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コード</a:t>
            </a:r>
            <a:r>
              <a:rPr lang="ja-JP" altLang="en-US" dirty="0" smtClean="0"/>
              <a:t>品質の向上</a:t>
            </a:r>
            <a:endParaRPr lang="en-US" altLang="ja-JP" dirty="0" smtClean="0"/>
          </a:p>
          <a:p>
            <a:r>
              <a:rPr kumimoji="1" lang="ja-JP" altLang="en-US" dirty="0"/>
              <a:t>開発</a:t>
            </a:r>
            <a:r>
              <a:rPr kumimoji="1" lang="ja-JP" altLang="en-US" dirty="0" smtClean="0"/>
              <a:t>期間の短縮</a:t>
            </a:r>
            <a:endParaRPr kumimoji="1" lang="en-US" altLang="ja-JP" dirty="0" smtClean="0"/>
          </a:p>
          <a:p>
            <a:r>
              <a:rPr lang="ja-JP" altLang="en-US" dirty="0" smtClean="0"/>
              <a:t>チームワークの円滑化</a:t>
            </a:r>
            <a:endParaRPr lang="en-US" altLang="ja-JP" dirty="0" smtClean="0"/>
          </a:p>
          <a:p>
            <a:r>
              <a:rPr kumimoji="1" lang="ja-JP" altLang="en-US" dirty="0" smtClean="0"/>
              <a:t>適切な次元での統一</a:t>
            </a:r>
            <a:endParaRPr kumimoji="1" lang="en-US" altLang="ja-JP" dirty="0" smtClean="0"/>
          </a:p>
          <a:p>
            <a:r>
              <a:rPr lang="ja-JP" altLang="en-US" dirty="0" smtClean="0"/>
              <a:t>各項目に議論の余地があってはならない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/>
              <a:t>　</a:t>
            </a:r>
            <a:r>
              <a:rPr lang="ja-JP" altLang="en-US" dirty="0" smtClean="0"/>
              <a:t>（本書は、広く賛同を得た標準を紹介しているのであり、標準を創出しているものではない）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項目０ 　些細なことにこだわるな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何を標準化しないかを知ろう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必要なことだけを語ろう （個人的な趣味や時代遅れ</a:t>
            </a:r>
            <a:r>
              <a:rPr lang="ja-JP" altLang="en-US" dirty="0" smtClean="0"/>
              <a:t>の作法を強制してはいけない）</a:t>
            </a:r>
            <a:endParaRPr lang="en-US" altLang="ja-JP" dirty="0" smtClean="0"/>
          </a:p>
          <a:p>
            <a:r>
              <a:rPr kumimoji="1" lang="ja-JP" altLang="en-US" dirty="0" smtClean="0"/>
              <a:t>インデント数を規定しない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行の長さを規定しない</a:t>
            </a:r>
            <a:endParaRPr kumimoji="1" lang="en-US" altLang="ja-JP" dirty="0" smtClean="0"/>
          </a:p>
          <a:p>
            <a:r>
              <a:rPr lang="ja-JP" altLang="en-US" dirty="0" smtClean="0"/>
              <a:t>厳しすぎる命名規則を作らない。（ハンガリアン記法は勧めない）</a:t>
            </a:r>
            <a:endParaRPr lang="en-US" altLang="ja-JP" dirty="0" smtClean="0"/>
          </a:p>
          <a:p>
            <a:pPr>
              <a:buFont typeface="Wingdings" pitchFamily="2" charset="2"/>
              <a:buChar char="ü"/>
            </a:pPr>
            <a:r>
              <a:rPr lang="ja-JP" altLang="en-US" dirty="0" smtClean="0"/>
              <a:t>優秀なプログラマなら、どんなスタイルでも問題なく読めるはずだ。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600" dirty="0" smtClean="0"/>
              <a:t>項目１ 警告レベルを最高に設定し、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クリーンなコンパイルをしよう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警告を真摯に受け止めよう</a:t>
            </a:r>
            <a:endParaRPr kumimoji="1" lang="en-US" altLang="ja-JP" dirty="0" smtClean="0"/>
          </a:p>
          <a:p>
            <a:r>
              <a:rPr lang="ja-JP" altLang="en-US" dirty="0" smtClean="0"/>
              <a:t>コンパイラはあなたの友達だ</a:t>
            </a:r>
            <a:endParaRPr lang="en-US" altLang="ja-JP" dirty="0" smtClean="0"/>
          </a:p>
          <a:p>
            <a:r>
              <a:rPr kumimoji="1" lang="ja-JP" altLang="en-US" dirty="0" smtClean="0"/>
              <a:t>警告</a:t>
            </a:r>
            <a:r>
              <a:rPr kumimoji="1" lang="ja-JP" altLang="en-US" dirty="0"/>
              <a:t>は</a:t>
            </a:r>
            <a:r>
              <a:rPr kumimoji="1" lang="ja-JP" altLang="en-US" dirty="0" smtClean="0"/>
              <a:t>、何か潜在的な問題があることを示しているかもしれない</a:t>
            </a:r>
            <a:endParaRPr kumimoji="1" lang="en-US" altLang="ja-JP" dirty="0" smtClean="0"/>
          </a:p>
          <a:p>
            <a:r>
              <a:rPr lang="ja-JP" altLang="en-US" dirty="0"/>
              <a:t>警告の</a:t>
            </a:r>
            <a:r>
              <a:rPr lang="ja-JP" altLang="en-US" dirty="0" smtClean="0"/>
              <a:t>意味を正しく理解すること</a:t>
            </a:r>
            <a:endParaRPr lang="en-US" altLang="ja-JP" dirty="0" smtClean="0"/>
          </a:p>
          <a:p>
            <a:r>
              <a:rPr kumimoji="1" lang="ja-JP" altLang="en-US" dirty="0"/>
              <a:t>害のない</a:t>
            </a:r>
            <a:r>
              <a:rPr kumimoji="1" lang="ja-JP" altLang="en-US" dirty="0" smtClean="0"/>
              <a:t>警告が多数でることで、真の危険に対する警告を見落とすことにつながる</a:t>
            </a:r>
            <a:endParaRPr kumimoji="1" lang="en-US" altLang="ja-JP" dirty="0" smtClean="0"/>
          </a:p>
          <a:p>
            <a:r>
              <a:rPr lang="en-US" altLang="ja-JP" dirty="0"/>
              <a:t>s</a:t>
            </a:r>
            <a:r>
              <a:rPr kumimoji="1" lang="en-US" altLang="ja-JP" dirty="0" smtClean="0"/>
              <a:t>witch</a:t>
            </a:r>
            <a:r>
              <a:rPr lang="ja-JP" altLang="en-US" dirty="0" smtClean="0"/>
              <a:t>文</a:t>
            </a:r>
            <a:r>
              <a:rPr lang="ja-JP" altLang="en-US" dirty="0"/>
              <a:t>に</a:t>
            </a:r>
            <a:r>
              <a:rPr lang="ja-JP" altLang="en-US" dirty="0" smtClean="0"/>
              <a:t>は必ず</a:t>
            </a:r>
            <a:r>
              <a:rPr lang="en-US" altLang="ja-JP" dirty="0" smtClean="0"/>
              <a:t>default</a:t>
            </a:r>
            <a:r>
              <a:rPr lang="ja-JP" altLang="en-US" dirty="0" smtClean="0"/>
              <a:t>を設けること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dirty="0" smtClean="0"/>
              <a:t>項目３ 完全自動化ビルドシステムを使おう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ビルドのコストを下げよう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品質の良い</a:t>
            </a:r>
            <a:r>
              <a:rPr kumimoji="1" lang="en-US" altLang="ja-JP" dirty="0" err="1" smtClean="0"/>
              <a:t>makefile</a:t>
            </a:r>
            <a:r>
              <a:rPr kumimoji="1" lang="ja-JP" altLang="en-US" dirty="0" smtClean="0"/>
              <a:t>を作ろう</a:t>
            </a:r>
            <a:endParaRPr kumimoji="1" lang="en-US" altLang="ja-JP" dirty="0" smtClean="0"/>
          </a:p>
          <a:p>
            <a:r>
              <a:rPr lang="ja-JP" altLang="en-US" dirty="0" smtClean="0"/>
              <a:t>時計を合わせよう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項目４ バージョン管理システムを使おう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使ってます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項目４ コードレビューに時間をかけよう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たくさんの目にさらされることで、コードの品質はいっそう高まる。自分のコードを他人に読んでもらい、他人のコードを読もう。学ぶべきことが多いはずだ。</a:t>
            </a:r>
            <a:endParaRPr kumimoji="1" lang="en-US" altLang="ja-JP" dirty="0" smtClean="0"/>
          </a:p>
          <a:p>
            <a:r>
              <a:rPr lang="ja-JP" altLang="en-US" dirty="0"/>
              <a:t>仲間から</a:t>
            </a:r>
            <a:r>
              <a:rPr lang="ja-JP" altLang="en-US" dirty="0" smtClean="0"/>
              <a:t>のプレッシャーを感じてコードの品質が高められる</a:t>
            </a:r>
            <a:endParaRPr lang="en-US" altLang="ja-JP" dirty="0" smtClean="0"/>
          </a:p>
          <a:p>
            <a:r>
              <a:rPr kumimoji="1" lang="ja-JP" altLang="en-US" dirty="0" smtClean="0"/>
              <a:t>バグや移植性のないコード</a:t>
            </a:r>
            <a:r>
              <a:rPr lang="ja-JP" altLang="en-US" dirty="0" smtClean="0"/>
              <a:t>、拡張の障害となる問題を見つけられる</a:t>
            </a:r>
            <a:endParaRPr lang="en-US" altLang="ja-JP" dirty="0" smtClean="0"/>
          </a:p>
          <a:p>
            <a:r>
              <a:rPr kumimoji="1" lang="ja-JP" altLang="en-US" dirty="0" smtClean="0"/>
              <a:t>アイデアの交換により、より良い設計や実装を展開できる</a:t>
            </a:r>
            <a:endParaRPr kumimoji="1" lang="en-US" altLang="ja-JP" dirty="0" smtClean="0"/>
          </a:p>
          <a:p>
            <a:r>
              <a:rPr lang="ja-JP" altLang="en-US" dirty="0"/>
              <a:t>後から</a:t>
            </a:r>
            <a:r>
              <a:rPr lang="ja-JP" altLang="en-US" dirty="0" smtClean="0"/>
              <a:t>加わったチームメイトや初心者に早く慣れてもらえる</a:t>
            </a:r>
            <a:endParaRPr lang="en-US" altLang="ja-JP" dirty="0" smtClean="0"/>
          </a:p>
          <a:p>
            <a:r>
              <a:rPr kumimoji="1" lang="ja-JP" altLang="en-US" dirty="0" smtClean="0"/>
              <a:t>チーム内に共通の価値観や概念をもたらす</a:t>
            </a:r>
            <a:endParaRPr kumimoji="1" lang="en-US" altLang="ja-JP" dirty="0" smtClean="0"/>
          </a:p>
          <a:p>
            <a:r>
              <a:rPr lang="ja-JP" altLang="en-US" dirty="0"/>
              <a:t>能力</a:t>
            </a:r>
            <a:r>
              <a:rPr lang="ja-JP" altLang="en-US" dirty="0" smtClean="0"/>
              <a:t>主義、自信、動機づけ、プロのプライドといったものを向上させる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392</Words>
  <Application>Microsoft Office PowerPoint</Application>
  <PresentationFormat>画面に合わせる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ハーブサッターさん・アンドレイアレキサンドレスクさんによる C++ Coding Standard 101のルール、ガイドライン、ベストプラクティス</vt:lpstr>
      <vt:lpstr>前書き</vt:lpstr>
      <vt:lpstr>前書き２</vt:lpstr>
      <vt:lpstr>項目０ 　些細なことにこだわるな</vt:lpstr>
      <vt:lpstr>項目１ 警告レベルを最高に設定し、 クリーンなコンパイルをしよう</vt:lpstr>
      <vt:lpstr>項目３ 完全自動化ビルドシステムを使おう</vt:lpstr>
      <vt:lpstr>項目４ バージョン管理システムを使おう</vt:lpstr>
      <vt:lpstr>項目４ コードレビューに時間をかけよう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ハーブサッターさん・アンドレイアレキサンドレスクさんによる C++ Coding Standard 101のルール、ガイドライン、ベストプラクティス</dc:title>
  <dc:creator>godai</dc:creator>
  <cp:lastModifiedBy>godai</cp:lastModifiedBy>
  <cp:revision>8</cp:revision>
  <dcterms:created xsi:type="dcterms:W3CDTF">2011-06-24T10:31:50Z</dcterms:created>
  <dcterms:modified xsi:type="dcterms:W3CDTF">2011-06-24T14:35:20Z</dcterms:modified>
</cp:coreProperties>
</file>