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91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684E-BDA7-4CD5-8EBA-33107743FF62}" type="datetimeFigureOut">
              <a:rPr kumimoji="1" lang="ja-JP" altLang="en-US" smtClean="0"/>
              <a:pPr/>
              <a:t>2011/8/5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4984-5ECC-475B-BEEB-543B2B8314B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684E-BDA7-4CD5-8EBA-33107743FF62}" type="datetimeFigureOut">
              <a:rPr kumimoji="1" lang="ja-JP" altLang="en-US" smtClean="0"/>
              <a:pPr/>
              <a:t>2011/8/5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4984-5ECC-475B-BEEB-543B2B8314B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684E-BDA7-4CD5-8EBA-33107743FF62}" type="datetimeFigureOut">
              <a:rPr kumimoji="1" lang="ja-JP" altLang="en-US" smtClean="0"/>
              <a:pPr/>
              <a:t>2011/8/5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4984-5ECC-475B-BEEB-543B2B8314B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684E-BDA7-4CD5-8EBA-33107743FF62}" type="datetimeFigureOut">
              <a:rPr kumimoji="1" lang="ja-JP" altLang="en-US" smtClean="0"/>
              <a:pPr/>
              <a:t>2011/8/5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4984-5ECC-475B-BEEB-543B2B8314B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684E-BDA7-4CD5-8EBA-33107743FF62}" type="datetimeFigureOut">
              <a:rPr kumimoji="1" lang="ja-JP" altLang="en-US" smtClean="0"/>
              <a:pPr/>
              <a:t>2011/8/5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4984-5ECC-475B-BEEB-543B2B8314B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684E-BDA7-4CD5-8EBA-33107743FF62}" type="datetimeFigureOut">
              <a:rPr kumimoji="1" lang="ja-JP" altLang="en-US" smtClean="0"/>
              <a:pPr/>
              <a:t>2011/8/5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4984-5ECC-475B-BEEB-543B2B8314B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684E-BDA7-4CD5-8EBA-33107743FF62}" type="datetimeFigureOut">
              <a:rPr kumimoji="1" lang="ja-JP" altLang="en-US" smtClean="0"/>
              <a:pPr/>
              <a:t>2011/8/5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4984-5ECC-475B-BEEB-543B2B8314B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684E-BDA7-4CD5-8EBA-33107743FF62}" type="datetimeFigureOut">
              <a:rPr kumimoji="1" lang="ja-JP" altLang="en-US" smtClean="0"/>
              <a:pPr/>
              <a:t>2011/8/5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4984-5ECC-475B-BEEB-543B2B8314B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684E-BDA7-4CD5-8EBA-33107743FF62}" type="datetimeFigureOut">
              <a:rPr kumimoji="1" lang="ja-JP" altLang="en-US" smtClean="0"/>
              <a:pPr/>
              <a:t>2011/8/5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4984-5ECC-475B-BEEB-543B2B8314B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684E-BDA7-4CD5-8EBA-33107743FF62}" type="datetimeFigureOut">
              <a:rPr kumimoji="1" lang="ja-JP" altLang="en-US" smtClean="0"/>
              <a:pPr/>
              <a:t>2011/8/5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4984-5ECC-475B-BEEB-543B2B8314B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A684E-BDA7-4CD5-8EBA-33107743FF62}" type="datetimeFigureOut">
              <a:rPr kumimoji="1" lang="ja-JP" altLang="en-US" smtClean="0"/>
              <a:pPr/>
              <a:t>2011/8/5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74984-5ECC-475B-BEEB-543B2B8314B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A684E-BDA7-4CD5-8EBA-33107743FF62}" type="datetimeFigureOut">
              <a:rPr kumimoji="1" lang="ja-JP" altLang="en-US" smtClean="0"/>
              <a:pPr/>
              <a:t>2011/8/5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74984-5ECC-475B-BEEB-543B2B8314B8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1800" smtClean="0"/>
              <a:t>ハーブサッターさん・アンドレイアレキサンドレスクさんによる</a:t>
            </a:r>
            <a:r>
              <a:rPr kumimoji="1" lang="en-US" altLang="ja-JP" smtClean="0"/>
              <a:t/>
            </a:r>
            <a:br>
              <a:rPr kumimoji="1" lang="en-US" altLang="ja-JP" smtClean="0"/>
            </a:br>
            <a:r>
              <a:rPr kumimoji="1" lang="en-US" altLang="ja-JP" smtClean="0"/>
              <a:t>C++ Coding Standard #3</a:t>
            </a:r>
            <a:r>
              <a:rPr kumimoji="1" lang="en-US" altLang="ja-JP" sz="2000" smtClean="0"/>
              <a:t/>
            </a:r>
            <a:br>
              <a:rPr kumimoji="1" lang="en-US" altLang="ja-JP" sz="2000" smtClean="0"/>
            </a:br>
            <a:r>
              <a:rPr kumimoji="1" lang="en-US" altLang="ja-JP" sz="2000" smtClean="0"/>
              <a:t>101</a:t>
            </a:r>
            <a:r>
              <a:rPr kumimoji="1" lang="ja-JP" altLang="en-US" sz="2000" smtClean="0"/>
              <a:t>のルール、ガイドライン、ベストプラクティス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smtClean="0"/>
              <a:t>ソフトウエア研究会</a:t>
            </a:r>
            <a:r>
              <a:rPr lang="en-US" altLang="ja-JP" smtClean="0"/>
              <a:t>in</a:t>
            </a:r>
            <a:r>
              <a:rPr lang="ja-JP" altLang="en-US"/>
              <a:t>秋</a:t>
            </a:r>
            <a:r>
              <a:rPr lang="ja-JP" altLang="en-US" smtClean="0"/>
              <a:t>葉原</a:t>
            </a:r>
            <a:endParaRPr lang="en-US" altLang="ja-JP" smtClean="0"/>
          </a:p>
          <a:p>
            <a:r>
              <a:rPr lang="ja-JP" altLang="en-US"/>
              <a:t>池</a:t>
            </a:r>
            <a:r>
              <a:rPr lang="ja-JP" altLang="en-US" smtClean="0"/>
              <a:t>袋分室　</a:t>
            </a:r>
            <a:r>
              <a:rPr lang="en-US" altLang="ja-JP" smtClean="0"/>
              <a:t>2011/7/22</a:t>
            </a:r>
          </a:p>
          <a:p>
            <a:r>
              <a:rPr lang="ja-JP" altLang="en-US" sz="2400" smtClean="0"/>
              <a:t>講師 池田公平</a:t>
            </a: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mtClean="0"/>
              <a:t>第</a:t>
            </a:r>
            <a:r>
              <a:rPr lang="en-US" altLang="ja-JP" smtClean="0"/>
              <a:t>3</a:t>
            </a:r>
            <a:r>
              <a:rPr lang="ja-JP" altLang="en-US" smtClean="0"/>
              <a:t>章 コーディングスタイル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mtClean="0"/>
              <a:t>実際のコーディング中によく発生する問題に焦点を移す。</a:t>
            </a:r>
            <a:endParaRPr kumimoji="1" lang="en-US" altLang="ja-JP" smtClean="0"/>
          </a:p>
          <a:p>
            <a:pPr>
              <a:buNone/>
            </a:pPr>
            <a:endParaRPr kumimoji="1"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/>
              <a:t>const</a:t>
            </a:r>
            <a:r>
              <a:rPr lang="ja-JP" altLang="en-US" smtClean="0"/>
              <a:t>の利用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en-US" altLang="ja-JP" smtClean="0"/>
              <a:t>#define</a:t>
            </a:r>
            <a:r>
              <a:rPr lang="ja-JP" altLang="en-US" smtClean="0"/>
              <a:t>によるマクロの回避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mtClean="0"/>
              <a:t>未初期化変数の回避</a:t>
            </a:r>
            <a:endParaRPr kumimoji="1"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mtClean="0"/>
              <a:t>実行時エラーよりコンパイル時エラーとリンク時エラーを歓迎しよう</a:t>
            </a:r>
            <a:endParaRPr kumimoji="1" lang="en-US" altLang="ja-JP" smtClean="0"/>
          </a:p>
          <a:p>
            <a:pPr>
              <a:buFont typeface="Wingdings" pitchFamily="2" charset="2"/>
              <a:buChar char="ü"/>
            </a:pPr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2800" smtClean="0"/>
              <a:t>項目１４　実行時エラーよりもビルドエラーを歓迎しよう</a:t>
            </a:r>
            <a:endParaRPr kumimoji="1" lang="ja-JP" altLang="en-US" sz="280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43048"/>
          </a:xfrm>
        </p:spPr>
        <p:txBody>
          <a:bodyPr>
            <a:normAutofit/>
          </a:bodyPr>
          <a:lstStyle/>
          <a:p>
            <a:r>
              <a:rPr kumimoji="1" lang="ja-JP" altLang="en-US" smtClean="0"/>
              <a:t>ビルド時にできることを、実行時まで延ばすな</a:t>
            </a:r>
            <a:endParaRPr kumimoji="1" lang="en-US" altLang="ja-JP" smtClean="0"/>
          </a:p>
          <a:p>
            <a:pPr>
              <a:buFont typeface="Wingdings" pitchFamily="2" charset="2"/>
              <a:buChar char="Ø"/>
            </a:pPr>
            <a:r>
              <a:rPr lang="ja-JP" altLang="en-US" sz="2400" i="1" smtClean="0"/>
              <a:t>組む込み型配列や構造体のサイズチェックに組み込み関数の</a:t>
            </a:r>
            <a:r>
              <a:rPr lang="en-US" altLang="ja-JP" sz="2400" i="1" smtClean="0"/>
              <a:t>assert</a:t>
            </a:r>
            <a:r>
              <a:rPr lang="ja-JP" altLang="en-US" sz="2400" i="1" smtClean="0"/>
              <a:t>を使わない。</a:t>
            </a:r>
            <a:r>
              <a:rPr lang="en-US" altLang="ja-JP" sz="2400" i="1" smtClean="0"/>
              <a:t>BOOST_STATIC_ASSERT</a:t>
            </a:r>
            <a:r>
              <a:rPr lang="ja-JP" altLang="en-US" sz="2400" i="1" smtClean="0"/>
              <a:t>を使おう。</a:t>
            </a:r>
            <a:endParaRPr kumimoji="1" lang="en-US" altLang="ja-JP" sz="2400" i="1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71604" y="3071810"/>
            <a:ext cx="6072230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600" smtClean="0">
                <a:latin typeface="ＭＳ ゴシック" pitchFamily="49" charset="-128"/>
                <a:ea typeface="ＭＳ ゴシック" pitchFamily="49" charset="-128"/>
              </a:rPr>
              <a:t>悪い例</a:t>
            </a:r>
            <a:endParaRPr lang="en-US" altLang="ja-JP" sz="1600" smtClean="0">
              <a:latin typeface="ＭＳ ゴシック" pitchFamily="49" charset="-128"/>
              <a:ea typeface="ＭＳ ゴシック" pitchFamily="49" charset="-128"/>
            </a:endParaRPr>
          </a:p>
          <a:p>
            <a:endParaRPr kumimoji="1" lang="en-US" altLang="ja-JP" sz="1600" smtClean="0">
              <a:latin typeface="ＭＳ ゴシック" pitchFamily="49" charset="-128"/>
              <a:ea typeface="ＭＳ ゴシック" pitchFamily="49" charset="-128"/>
            </a:endParaRPr>
          </a:p>
          <a:p>
            <a:r>
              <a:rPr kumimoji="1" lang="en-US" altLang="ja-JP" sz="1600" smtClean="0">
                <a:latin typeface="ＭＳ ゴシック" pitchFamily="49" charset="-128"/>
                <a:ea typeface="ＭＳ ゴシック" pitchFamily="49" charset="-128"/>
              </a:rPr>
              <a:t>int array[256];</a:t>
            </a:r>
          </a:p>
          <a:p>
            <a:r>
              <a:rPr lang="en-US" altLang="ja-JP" sz="1600" smtClean="0">
                <a:latin typeface="ＭＳ ゴシック" pitchFamily="49" charset="-128"/>
                <a:ea typeface="ＭＳ ゴシック" pitchFamily="49" charset="-128"/>
              </a:rPr>
              <a:t>…</a:t>
            </a:r>
          </a:p>
          <a:p>
            <a:r>
              <a:rPr lang="en-US" altLang="ja-JP" sz="1600" smtClean="0">
                <a:latin typeface="ＭＳ ゴシック" pitchFamily="49" charset="-128"/>
                <a:ea typeface="ＭＳ ゴシック" pitchFamily="49" charset="-128"/>
              </a:rPr>
              <a:t>assert(sizeof(array) == sizeof(int)*256);</a:t>
            </a:r>
          </a:p>
          <a:p>
            <a:r>
              <a:rPr lang="en-US" altLang="ja-JP" sz="1600" smtClean="0">
                <a:latin typeface="ＭＳ ゴシック" pitchFamily="49" charset="-128"/>
                <a:ea typeface="ＭＳ ゴシック" pitchFamily="49" charset="-128"/>
              </a:rPr>
              <a:t>…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571604" y="4786322"/>
            <a:ext cx="6072230" cy="15696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1600" smtClean="0">
                <a:latin typeface="ＭＳ ゴシック" pitchFamily="49" charset="-128"/>
                <a:ea typeface="ＭＳ ゴシック" pitchFamily="49" charset="-128"/>
              </a:rPr>
              <a:t>良い例</a:t>
            </a:r>
            <a:endParaRPr lang="en-US" altLang="ja-JP" sz="1600" smtClean="0">
              <a:latin typeface="ＭＳ ゴシック" pitchFamily="49" charset="-128"/>
              <a:ea typeface="ＭＳ ゴシック" pitchFamily="49" charset="-128"/>
            </a:endParaRPr>
          </a:p>
          <a:p>
            <a:endParaRPr kumimoji="1" lang="en-US" altLang="ja-JP" sz="1600" smtClean="0">
              <a:latin typeface="ＭＳ ゴシック" pitchFamily="49" charset="-128"/>
              <a:ea typeface="ＭＳ ゴシック" pitchFamily="49" charset="-128"/>
            </a:endParaRPr>
          </a:p>
          <a:p>
            <a:r>
              <a:rPr kumimoji="1" lang="en-US" altLang="ja-JP" sz="1600" smtClean="0">
                <a:latin typeface="ＭＳ ゴシック" pitchFamily="49" charset="-128"/>
                <a:ea typeface="ＭＳ ゴシック" pitchFamily="49" charset="-128"/>
              </a:rPr>
              <a:t>int array[256];</a:t>
            </a:r>
          </a:p>
          <a:p>
            <a:r>
              <a:rPr lang="en-US" altLang="ja-JP" sz="1600" smtClean="0">
                <a:latin typeface="ＭＳ ゴシック" pitchFamily="49" charset="-128"/>
                <a:ea typeface="ＭＳ ゴシック" pitchFamily="49" charset="-128"/>
              </a:rPr>
              <a:t>…</a:t>
            </a:r>
          </a:p>
          <a:p>
            <a:r>
              <a:rPr lang="en-US" altLang="ja-JP" sz="1600" smtClean="0">
                <a:latin typeface="ＭＳ ゴシック" pitchFamily="49" charset="-128"/>
                <a:ea typeface="ＭＳ ゴシック" pitchFamily="49" charset="-128"/>
              </a:rPr>
              <a:t>BOOST_STATIC_ASSERT(sizeof(array) == sizeof(int)*256);</a:t>
            </a:r>
          </a:p>
          <a:p>
            <a:r>
              <a:rPr lang="en-US" altLang="ja-JP" sz="1600" smtClean="0">
                <a:latin typeface="ＭＳ ゴシック" pitchFamily="49" charset="-128"/>
                <a:ea typeface="ＭＳ ゴシック" pitchFamily="49" charset="-128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kumimoji="1" lang="ja-JP" altLang="en-US" sz="2800" smtClean="0"/>
              <a:t>項目１４　実行時エラーよりもビルドエラーを歓迎しよう</a:t>
            </a:r>
            <a:endParaRPr kumimoji="1" lang="ja-JP" altLang="en-US" sz="2800"/>
          </a:p>
        </p:txBody>
      </p:sp>
      <p:sp>
        <p:nvSpPr>
          <p:cNvPr id="11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ja-JP" altLang="en-US" smtClean="0"/>
              <a:t>静的チェックの利点</a:t>
            </a:r>
            <a:endParaRPr lang="en-US" altLang="ja-JP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900" i="1" smtClean="0"/>
              <a:t>制御フローやデータに依存しない</a:t>
            </a:r>
            <a:endParaRPr kumimoji="1" lang="en-US" altLang="ja-JP" sz="2900" i="1" smtClean="0"/>
          </a:p>
          <a:p>
            <a:pPr marL="514350" indent="-514350">
              <a:buFont typeface="+mj-lt"/>
              <a:buAutoNum type="arabicPeriod"/>
            </a:pPr>
            <a:r>
              <a:rPr lang="ja-JP" altLang="en-US" sz="2900" i="1" smtClean="0"/>
              <a:t>静的に表現したモデルは強い</a:t>
            </a:r>
            <a:endParaRPr lang="en-US" altLang="ja-JP" sz="2900" i="1" smtClean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sz="2900" i="1" smtClean="0"/>
              <a:t>実行時のオーバーヘッドを生じない</a:t>
            </a:r>
            <a:endParaRPr kumimoji="1" lang="en-US" altLang="ja-JP" sz="2900" i="1" smtClean="0"/>
          </a:p>
          <a:p>
            <a:pPr marL="514350" indent="-514350">
              <a:buFont typeface="+mj-lt"/>
              <a:buAutoNum type="arabicPeriod"/>
            </a:pPr>
            <a:endParaRPr kumimoji="1" lang="en-US" altLang="ja-JP" sz="2900" i="1" smtClean="0"/>
          </a:p>
          <a:p>
            <a:r>
              <a:rPr kumimoji="1" lang="ja-JP" altLang="en-US" smtClean="0"/>
              <a:t>コンパイル時ポリモルフィズム（テンプレートを使った静的ポリモルフィズム</a:t>
            </a:r>
            <a:r>
              <a:rPr lang="ja-JP" altLang="en-US" smtClean="0"/>
              <a:t>）</a:t>
            </a:r>
            <a:endParaRPr lang="en-US" altLang="ja-JP" smtClean="0"/>
          </a:p>
          <a:p>
            <a:r>
              <a:rPr lang="ja-JP" altLang="en-US" smtClean="0"/>
              <a:t>仮想関数</a:t>
            </a:r>
            <a:r>
              <a:rPr lang="en-US" altLang="ja-JP" smtClean="0"/>
              <a:t>(virtual)</a:t>
            </a:r>
            <a:r>
              <a:rPr lang="ja-JP" altLang="en-US" smtClean="0"/>
              <a:t>を使わない、静的ポリモルフィズムを使おう。</a:t>
            </a:r>
            <a:endParaRPr lang="en-US" altLang="ja-JP" smtClean="0"/>
          </a:p>
          <a:p>
            <a:pPr>
              <a:buFont typeface="Wingdings" pitchFamily="2" charset="2"/>
              <a:buChar char="ü"/>
            </a:pPr>
            <a:r>
              <a:rPr lang="en-US" altLang="ja-JP" sz="2300" smtClean="0"/>
              <a:t>http://ja.wikipedia.org/wiki/</a:t>
            </a:r>
            <a:r>
              <a:rPr lang="ja-JP" altLang="en-US" sz="2300" smtClean="0"/>
              <a:t>テンプレートメタプログラミング</a:t>
            </a:r>
            <a:endParaRPr lang="en-US" altLang="ja-JP" sz="2300" smtClean="0"/>
          </a:p>
          <a:p>
            <a:endParaRPr lang="en-US" altLang="ja-JP" smtClean="0"/>
          </a:p>
          <a:p>
            <a:r>
              <a:rPr lang="en-US" altLang="ja-JP" smtClean="0"/>
              <a:t>i</a:t>
            </a:r>
            <a:r>
              <a:rPr kumimoji="1" lang="en-US" altLang="ja-JP" smtClean="0"/>
              <a:t>nt</a:t>
            </a:r>
            <a:r>
              <a:rPr kumimoji="1" lang="ja-JP" altLang="en-US" smtClean="0"/>
              <a:t>型より</a:t>
            </a:r>
            <a:r>
              <a:rPr kumimoji="1" lang="en-US" altLang="ja-JP" smtClean="0"/>
              <a:t>enum</a:t>
            </a:r>
            <a:r>
              <a:rPr kumimoji="1" lang="ja-JP" altLang="en-US" smtClean="0"/>
              <a:t>やクラスタイプを使おう</a:t>
            </a:r>
            <a:endParaRPr kumimoji="1" lang="en-US" altLang="ja-JP" smtClean="0"/>
          </a:p>
          <a:p>
            <a:r>
              <a:rPr kumimoji="1" lang="ja-JP" altLang="en-US" smtClean="0"/>
              <a:t>暗黙の型変換を使いすぎないようにしよう。</a:t>
            </a:r>
            <a:r>
              <a:rPr kumimoji="1" lang="en-US" altLang="ja-JP" smtClean="0"/>
              <a:t>explicit</a:t>
            </a:r>
            <a:r>
              <a:rPr kumimoji="1" lang="ja-JP" altLang="en-US" smtClean="0"/>
              <a:t>は友達だ。</a:t>
            </a:r>
            <a:endParaRPr kumimoji="1" lang="en-US" altLang="ja-JP" smtClean="0"/>
          </a:p>
          <a:p>
            <a:r>
              <a:rPr lang="ja-JP" altLang="en-US" smtClean="0"/>
              <a:t>ダウンキャスト</a:t>
            </a:r>
            <a:r>
              <a:rPr lang="en-US" altLang="ja-JP" smtClean="0"/>
              <a:t>(dynamic_cast)</a:t>
            </a:r>
            <a:r>
              <a:rPr lang="ja-JP" altLang="en-US" smtClean="0"/>
              <a:t>はあまり使わないようにしよう</a:t>
            </a:r>
            <a:endParaRPr lang="en-US" altLang="ja-JP" smtClean="0"/>
          </a:p>
          <a:p>
            <a:pPr>
              <a:buFont typeface="Wingdings" pitchFamily="2" charset="2"/>
              <a:buChar char="Ø"/>
            </a:pPr>
            <a:r>
              <a:rPr kumimoji="1" lang="ja-JP" altLang="en-US" sz="2900" smtClean="0"/>
              <a:t>基本クラスの機能で補えないか検討する</a:t>
            </a:r>
            <a:endParaRPr kumimoji="1" lang="ja-JP" altLang="en-US" sz="2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項目</a:t>
            </a:r>
            <a:r>
              <a:rPr lang="en-US" altLang="ja-JP" smtClean="0"/>
              <a:t>15 const</a:t>
            </a:r>
            <a:r>
              <a:rPr lang="ja-JP" altLang="en-US" smtClean="0"/>
              <a:t>を積極的に使おう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mtClean="0"/>
              <a:t>c</a:t>
            </a:r>
            <a:r>
              <a:rPr kumimoji="1" lang="en-US" altLang="ja-JP" smtClean="0"/>
              <a:t>onst</a:t>
            </a:r>
            <a:r>
              <a:rPr kumimoji="1" lang="ja-JP" altLang="en-US" smtClean="0"/>
              <a:t>はお友達だ</a:t>
            </a:r>
            <a:endParaRPr kumimoji="1" lang="en-US" altLang="ja-JP" smtClean="0"/>
          </a:p>
          <a:p>
            <a:r>
              <a:rPr lang="en-US" altLang="ja-JP" smtClean="0"/>
              <a:t>c</a:t>
            </a:r>
            <a:r>
              <a:rPr lang="en-US" altLang="ja-JP" smtClean="0"/>
              <a:t>onst</a:t>
            </a:r>
            <a:r>
              <a:rPr lang="ja-JP" altLang="en-US" smtClean="0"/>
              <a:t>の利点</a:t>
            </a:r>
            <a:endParaRPr lang="en-US" altLang="ja-JP" smtClean="0"/>
          </a:p>
          <a:p>
            <a:r>
              <a:rPr lang="ja-JP" altLang="en-US" smtClean="0"/>
              <a:t>意図</a:t>
            </a:r>
            <a:r>
              <a:rPr lang="ja-JP" altLang="en-US" smtClean="0"/>
              <a:t>しない動作、使われ方を未然に（ビルド時に）チェックできる</a:t>
            </a:r>
            <a:endParaRPr lang="en-US" altLang="ja-JP" smtClean="0"/>
          </a:p>
          <a:p>
            <a:r>
              <a:rPr kumimoji="1" lang="ja-JP" altLang="en-US" smtClean="0"/>
              <a:t>読み出し</a:t>
            </a:r>
            <a:r>
              <a:rPr kumimoji="1" lang="ja-JP" altLang="en-US" smtClean="0"/>
              <a:t>専用</a:t>
            </a:r>
            <a:r>
              <a:rPr kumimoji="1" lang="ja-JP" altLang="en-US" smtClean="0"/>
              <a:t>とすること</a:t>
            </a:r>
            <a:r>
              <a:rPr kumimoji="1" lang="ja-JP" altLang="en-US" smtClean="0"/>
              <a:t>で</a:t>
            </a:r>
            <a:r>
              <a:rPr kumimoji="1" lang="ja-JP" altLang="en-US" smtClean="0"/>
              <a:t>、コンパイラに最適化の余地を与え、コンパクトで効率の良いコードを生成できる</a:t>
            </a:r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270</Words>
  <Application>Microsoft Office PowerPoint</Application>
  <PresentationFormat>画面に合わせる (4:3)</PresentationFormat>
  <Paragraphs>45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Office テーマ</vt:lpstr>
      <vt:lpstr>ハーブサッターさん・アンドレイアレキサンドレスクさんによる C++ Coding Standard #3 101のルール、ガイドライン、ベストプラクティス</vt:lpstr>
      <vt:lpstr>第3章 コーディングスタイル</vt:lpstr>
      <vt:lpstr>項目１４　実行時エラーよりもビルドエラーを歓迎しよう</vt:lpstr>
      <vt:lpstr>項目１４　実行時エラーよりもビルドエラーを歓迎しよう</vt:lpstr>
      <vt:lpstr>項目15 constを積極的に使おう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ハーブサッターさん・アンドレイアレキサンドレスクさんによる C++ Coding Standard 101のルール、ガイドライン、ベストプラクティス</dc:title>
  <dc:creator>godai</dc:creator>
  <cp:lastModifiedBy>godai</cp:lastModifiedBy>
  <cp:revision>73</cp:revision>
  <dcterms:created xsi:type="dcterms:W3CDTF">2011-06-24T10:31:50Z</dcterms:created>
  <dcterms:modified xsi:type="dcterms:W3CDTF">2011-08-05T10:57:13Z</dcterms:modified>
</cp:coreProperties>
</file>