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 userDrawn="1"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 userDrawn="1"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 userDrawn="1"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1235D1BF-868E-4454-BF61-E10C67C56D5B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6C9B992-408B-421C-931C-C94B9D169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1235D1BF-868E-4454-BF61-E10C67C56D5B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6C9B992-408B-421C-931C-C94B9D169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1235D1BF-868E-4454-BF61-E10C67C56D5B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6C9B992-408B-421C-931C-C94B9D169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1235D1BF-868E-4454-BF61-E10C67C56D5B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6C9B992-408B-421C-931C-C94B9D169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1235D1BF-868E-4454-BF61-E10C67C56D5B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6C9B992-408B-421C-931C-C94B9D169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1235D1BF-868E-4454-BF61-E10C67C56D5B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6C9B992-408B-421C-931C-C94B9D169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1235D1BF-868E-4454-BF61-E10C67C56D5B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6C9B992-408B-421C-931C-C94B9D169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フッター プレースホル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1235D1BF-868E-4454-BF61-E10C67C56D5B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6C9B992-408B-421C-931C-C94B9D169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1235D1BF-868E-4454-BF61-E10C67C56D5B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6C9B992-408B-421C-931C-C94B9D169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1235D1BF-868E-4454-BF61-E10C67C56D5B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6C9B992-408B-421C-931C-C94B9D169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 userDrawn="1"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 userDrawn="1"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 userDrawn="1"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 userDrawn="1"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1235D1BF-868E-4454-BF61-E10C67C56D5B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6C9B992-408B-421C-931C-C94B9D169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032" name="テキスト プレースホルダ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1235D1BF-868E-4454-BF61-E10C67C56D5B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1034" name="フッター プレースホルダ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6C9B992-408B-421C-931C-C94B9D169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5720" y="2130425"/>
            <a:ext cx="8501122" cy="1470025"/>
          </a:xfrm>
        </p:spPr>
        <p:txBody>
          <a:bodyPr>
            <a:normAutofit/>
          </a:bodyPr>
          <a:lstStyle/>
          <a:p>
            <a:r>
              <a:rPr lang="en-GB" altLang="ja-JP" dirty="0" smtClean="0">
                <a:ea typeface="ＭＳ Ｐゴシック" pitchFamily="48" charset="-128"/>
              </a:rPr>
              <a:t>Good enough is </a:t>
            </a:r>
            <a:r>
              <a:rPr lang="en-GB" altLang="ja-JP" dirty="0" smtClean="0">
                <a:ea typeface="ＭＳ Ｐゴシック" pitchFamily="48" charset="-128"/>
              </a:rPr>
              <a:t>better </a:t>
            </a:r>
            <a:r>
              <a:rPr lang="en-GB" altLang="ja-JP" dirty="0" smtClean="0">
                <a:ea typeface="ＭＳ Ｐゴシック" pitchFamily="48" charset="-128"/>
              </a:rPr>
              <a:t>than best!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14810" y="3357562"/>
            <a:ext cx="4286280" cy="685808"/>
          </a:xfrm>
        </p:spPr>
        <p:txBody>
          <a:bodyPr/>
          <a:lstStyle/>
          <a:p>
            <a:r>
              <a:rPr lang="en-US" altLang="ja-JP" dirty="0" smtClean="0"/>
              <a:t>by </a:t>
            </a:r>
            <a:r>
              <a:rPr kumimoji="1" lang="en-US" altLang="ja-JP" smtClean="0"/>
              <a:t>Ivar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Jacobson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 3" descr="ivar_jacobson_lar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72491" y="704025"/>
            <a:ext cx="3399018" cy="5107813"/>
          </a:xfrm>
        </p:spPr>
      </p:pic>
      <p:sp>
        <p:nvSpPr>
          <p:cNvPr id="5" name="円形吹き出し 4"/>
          <p:cNvSpPr/>
          <p:nvPr/>
        </p:nvSpPr>
        <p:spPr>
          <a:xfrm>
            <a:off x="5286380" y="571480"/>
            <a:ext cx="3214710" cy="857256"/>
          </a:xfrm>
          <a:prstGeom prst="wedgeEllipseCallout">
            <a:avLst>
              <a:gd name="adj1" fmla="val -39216"/>
              <a:gd name="adj2" fmla="val 99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Good enough!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>
            <a:noAutofit/>
          </a:bodyPr>
          <a:lstStyle/>
          <a:p>
            <a:r>
              <a:rPr kumimoji="1" lang="ja-JP" altLang="en-US" sz="7200" dirty="0" smtClean="0"/>
              <a:t>直訳すると</a:t>
            </a:r>
            <a:endParaRPr kumimoji="1" lang="ja-JP" altLang="en-US"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5720" y="2130425"/>
            <a:ext cx="8501122" cy="1470025"/>
          </a:xfrm>
        </p:spPr>
        <p:txBody>
          <a:bodyPr>
            <a:normAutofit/>
          </a:bodyPr>
          <a:lstStyle/>
          <a:p>
            <a:r>
              <a:rPr lang="en-GB" altLang="ja-JP" dirty="0" smtClean="0">
                <a:ea typeface="ＭＳ Ｐゴシック" pitchFamily="48" charset="-128"/>
              </a:rPr>
              <a:t>Good enough is better </a:t>
            </a:r>
            <a:r>
              <a:rPr lang="en-GB" altLang="ja-JP" dirty="0" smtClean="0">
                <a:ea typeface="ＭＳ Ｐゴシック" pitchFamily="48" charset="-128"/>
              </a:rPr>
              <a:t>than </a:t>
            </a:r>
            <a:r>
              <a:rPr lang="en-GB" altLang="ja-JP" dirty="0" smtClean="0">
                <a:ea typeface="ＭＳ Ｐゴシック" pitchFamily="48" charset="-128"/>
              </a:rPr>
              <a:t>best!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57224" y="3429000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</a:rPr>
              <a:t>必要</a:t>
            </a:r>
            <a:r>
              <a:rPr kumimoji="1" lang="ja-JP" altLang="en-US" sz="3200" dirty="0" smtClean="0">
                <a:solidFill>
                  <a:schemeClr val="bg1"/>
                </a:solidFill>
              </a:rPr>
              <a:t>十分なものは、最高のものよりも良い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>
            <a:noAutofit/>
          </a:bodyPr>
          <a:lstStyle/>
          <a:p>
            <a:r>
              <a:rPr kumimoji="1" lang="ja-JP" altLang="en-US" sz="6600" dirty="0" smtClean="0"/>
              <a:t>わかりやすくいうと</a:t>
            </a:r>
            <a:endParaRPr kumimoji="1" lang="ja-JP" altLang="en-US"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5720" y="2130425"/>
            <a:ext cx="8501122" cy="1470025"/>
          </a:xfrm>
        </p:spPr>
        <p:txBody>
          <a:bodyPr>
            <a:normAutofit/>
          </a:bodyPr>
          <a:lstStyle/>
          <a:p>
            <a:r>
              <a:rPr lang="en-GB" altLang="ja-JP" dirty="0" smtClean="0">
                <a:ea typeface="ＭＳ Ｐゴシック" pitchFamily="48" charset="-128"/>
              </a:rPr>
              <a:t>Good enough is better  than best!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5720" y="3500438"/>
            <a:ext cx="8545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bg1"/>
                </a:solidFill>
              </a:rPr>
              <a:t>「ちょうどいい」がいちばん</a:t>
            </a:r>
            <a:r>
              <a:rPr kumimoji="1" lang="ja-JP" altLang="en-US" sz="3600" dirty="0" smtClean="0">
                <a:solidFill>
                  <a:schemeClr val="bg1"/>
                </a:solidFill>
              </a:rPr>
              <a:t>ダヨ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>
            <a:noAutofit/>
          </a:bodyPr>
          <a:lstStyle/>
          <a:p>
            <a:r>
              <a:rPr lang="ja-JP" altLang="en-US" sz="7200" dirty="0" smtClean="0"/>
              <a:t>意訳すると</a:t>
            </a:r>
            <a:endParaRPr kumimoji="1" lang="ja-JP" altLang="en-US" sz="7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5720" y="1928802"/>
            <a:ext cx="8501122" cy="1470025"/>
          </a:xfrm>
        </p:spPr>
        <p:txBody>
          <a:bodyPr>
            <a:normAutofit/>
          </a:bodyPr>
          <a:lstStyle/>
          <a:p>
            <a:r>
              <a:rPr lang="en-GB" altLang="ja-JP" dirty="0" smtClean="0">
                <a:ea typeface="ＭＳ Ｐゴシック" pitchFamily="48" charset="-128"/>
              </a:rPr>
              <a:t>Good enough is better  than best!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3429000"/>
            <a:ext cx="8802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chemeClr val="bg1"/>
                </a:solidFill>
              </a:rPr>
              <a:t>手段と目的を取り違えてはいけない。</a:t>
            </a:r>
            <a:endParaRPr lang="en-US" altLang="ja-JP" sz="32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bg1"/>
                </a:solidFill>
              </a:rPr>
              <a:t>目的を達成できなければ、</a:t>
            </a:r>
            <a:endParaRPr lang="en-US" altLang="ja-JP" sz="32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bg1"/>
                </a:solidFill>
              </a:rPr>
              <a:t>どんな</a:t>
            </a:r>
            <a:r>
              <a:rPr lang="ja-JP" altLang="en-US" sz="3200" dirty="0" smtClean="0">
                <a:solidFill>
                  <a:schemeClr val="bg1"/>
                </a:solidFill>
              </a:rPr>
              <a:t>に優れた手段も意味がなくなるからだ。</a:t>
            </a:r>
            <a:endParaRPr lang="en-US" altLang="ja-JP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>
            <a:noAutofit/>
          </a:bodyPr>
          <a:lstStyle/>
          <a:p>
            <a:r>
              <a:rPr lang="ja-JP" altLang="en-US" sz="6600" dirty="0" smtClean="0"/>
              <a:t>さらに付け加えると</a:t>
            </a:r>
            <a:endParaRPr kumimoji="1" lang="ja-JP" altLang="en-US" sz="6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 bwMode="auto">
          <a:xfrm>
            <a:off x="285720" y="857232"/>
            <a:ext cx="8501122" cy="14700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pPr marL="0" marR="0" lvl="0" indent="0" algn="ctr" defTabSz="-138731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4200" b="0" i="0" u="none" strike="noStrike" kern="0" cap="none" spc="0" normalizeH="0" baseline="0" noProof="0" smtClean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48" charset="-128"/>
                <a:cs typeface="+mj-cs"/>
              </a:rPr>
              <a:t>Good enough is better  than best!</a:t>
            </a:r>
            <a:endParaRPr kumimoji="1" lang="ja-JP" altLang="en-US" sz="4200" b="0" i="0" u="none" strike="noStrike" kern="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596" y="2357430"/>
            <a:ext cx="83582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プロフェッショナル</a:t>
            </a:r>
            <a:r>
              <a:rPr lang="ja-JP" altLang="en-US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なエンジニアにとって、</a:t>
            </a:r>
            <a:endParaRPr lang="en-US" altLang="ja-JP" sz="2800" dirty="0" smtClean="0">
              <a:solidFill>
                <a:schemeClr val="bg1"/>
              </a:solidFill>
              <a:latin typeface="HGP明朝B" pitchFamily="18" charset="-128"/>
              <a:ea typeface="HGP明朝B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何が「</a:t>
            </a:r>
            <a:r>
              <a:rPr lang="en-US" altLang="ja-JP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best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知る</a:t>
            </a:r>
            <a:r>
              <a:rPr lang="ja-JP" altLang="en-US" sz="2800" dirty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の</a:t>
            </a:r>
            <a:r>
              <a:rPr lang="ja-JP" altLang="en-US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は</a:t>
            </a:r>
            <a:r>
              <a:rPr lang="ja-JP" altLang="en-US" sz="2800" dirty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それほど難しく</a:t>
            </a:r>
            <a:r>
              <a:rPr lang="ja-JP" altLang="en-US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ない。</a:t>
            </a:r>
            <a:endParaRPr lang="en-US" altLang="ja-JP" sz="2800" dirty="0" smtClean="0">
              <a:solidFill>
                <a:schemeClr val="bg1"/>
              </a:solidFill>
              <a:latin typeface="HGP明朝B" pitchFamily="18" charset="-128"/>
              <a:ea typeface="HGP明朝B" pitchFamily="18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しかし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、「現時点」における</a:t>
            </a:r>
            <a:r>
              <a:rPr lang="ja-JP" altLang="en-US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「</a:t>
            </a:r>
            <a:r>
              <a:rPr lang="en-US" altLang="ja-JP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Good enough</a:t>
            </a:r>
            <a:r>
              <a:rPr lang="ja-JP" altLang="en-US" sz="2800" dirty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」</a:t>
            </a:r>
            <a:r>
              <a:rPr lang="ja-JP" altLang="en-US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を</a:t>
            </a:r>
            <a:endParaRPr lang="en-US" altLang="ja-JP" sz="2800" dirty="0" smtClean="0">
              <a:solidFill>
                <a:schemeClr val="bg1"/>
              </a:solidFill>
              <a:latin typeface="HGP明朝B" pitchFamily="18" charset="-128"/>
              <a:ea typeface="HGP明朝B" pitchFamily="18" charset="-128"/>
            </a:endParaRPr>
          </a:p>
          <a:p>
            <a:pPr algn="ctr"/>
            <a:r>
              <a:rPr lang="ja-JP" altLang="en-US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見極めるのは、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とても難しい。</a:t>
            </a:r>
            <a:endParaRPr kumimoji="1" lang="en-US" altLang="ja-JP" sz="2800" dirty="0" smtClean="0">
              <a:solidFill>
                <a:schemeClr val="bg1"/>
              </a:solidFill>
              <a:latin typeface="HGP明朝B" pitchFamily="18" charset="-128"/>
              <a:ea typeface="HGP明朝B" pitchFamily="18" charset="-128"/>
            </a:endParaRPr>
          </a:p>
          <a:p>
            <a:pPr algn="ctr"/>
            <a:r>
              <a:rPr lang="ja-JP" altLang="en-US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そこにエンジニアとしての技量が求められる。</a:t>
            </a:r>
            <a:endParaRPr lang="en-US" altLang="ja-JP" sz="2800" dirty="0" smtClean="0">
              <a:solidFill>
                <a:schemeClr val="bg1"/>
              </a:solidFill>
              <a:latin typeface="HGP明朝B" pitchFamily="18" charset="-128"/>
              <a:ea typeface="HGP明朝B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常に「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Good enough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」な仕事をするエンジニアこそ、</a:t>
            </a:r>
            <a:endParaRPr kumimoji="1" lang="en-US" altLang="ja-JP" sz="2800" dirty="0" smtClean="0">
              <a:solidFill>
                <a:schemeClr val="bg1"/>
              </a:solidFill>
              <a:latin typeface="HGP明朝B" pitchFamily="18" charset="-128"/>
              <a:ea typeface="HGP明朝B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  <a:latin typeface="HGP明朝B" pitchFamily="18" charset="-128"/>
                <a:ea typeface="HGP明朝B" pitchFamily="18" charset="-128"/>
              </a:rPr>
              <a:t>真に優秀なエンジニアといえるだろう。</a:t>
            </a:r>
            <a:endParaRPr kumimoji="1" lang="en-US" altLang="ja-JP" sz="2800" dirty="0" smtClean="0">
              <a:solidFill>
                <a:schemeClr val="bg1"/>
              </a:solidFill>
              <a:latin typeface="HGP明朝B" pitchFamily="18" charset="-128"/>
              <a:ea typeface="HGP明朝B" pitchFamily="18" charset="-12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375</TotalTime>
  <Words>170</Words>
  <Application>Microsoft Office PowerPoint</Application>
  <PresentationFormat>画面に合わせる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紅梅匂</vt:lpstr>
      <vt:lpstr>Good enough is better than best!</vt:lpstr>
      <vt:lpstr>直訳すると</vt:lpstr>
      <vt:lpstr>Good enough is better than best!</vt:lpstr>
      <vt:lpstr>わかりやすくいうと</vt:lpstr>
      <vt:lpstr>Good enough is better  than best!</vt:lpstr>
      <vt:lpstr>意訳すると</vt:lpstr>
      <vt:lpstr>Good enough is better  than best!</vt:lpstr>
      <vt:lpstr>さらに付け加えると</vt:lpstr>
      <vt:lpstr>スライド 9</vt:lpstr>
      <vt:lpstr>スライド 10</vt:lpstr>
    </vt:vector>
  </TitlesOfParts>
  <Company>TECHNICAL ARTS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enough is better  than best!</dc:title>
  <dc:creator>五代さん</dc:creator>
  <cp:lastModifiedBy>五代さん</cp:lastModifiedBy>
  <cp:revision>14</cp:revision>
  <dcterms:created xsi:type="dcterms:W3CDTF">2012-09-12T09:49:37Z</dcterms:created>
  <dcterms:modified xsi:type="dcterms:W3CDTF">2012-09-13T08:11:57Z</dcterms:modified>
</cp:coreProperties>
</file>