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77" r:id="rId5"/>
    <p:sldId id="278" r:id="rId6"/>
    <p:sldId id="287" r:id="rId7"/>
    <p:sldId id="288" r:id="rId8"/>
    <p:sldId id="283" r:id="rId9"/>
    <p:sldId id="290" r:id="rId10"/>
    <p:sldId id="280" r:id="rId11"/>
    <p:sldId id="281" r:id="rId12"/>
    <p:sldId id="289" r:id="rId13"/>
    <p:sldId id="279" r:id="rId14"/>
    <p:sldId id="286" r:id="rId15"/>
    <p:sldId id="285" r:id="rId16"/>
    <p:sldId id="284" r:id="rId17"/>
    <p:sldId id="282" r:id="rId18"/>
  </p:sldIdLst>
  <p:sldSz cx="12192000" cy="6858000"/>
  <p:notesSz cx="6858000" cy="9144000"/>
  <p:defaultTextStyle>
    <a:defPPr rtl="0">
      <a:defRPr lang="th-th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F635E2-ED8B-F4E9-057E-FD26EC7A2C21}" v="103" dt="2024-03-05T07:51:05.765"/>
    <p1510:client id="{F4035A96-7143-4E63-9E50-3FFDFFF95512}" v="12" dt="2024-03-05T07:47:34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1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EFA635-77C9-4733-9807-2BFF050C112C}" type="datetime1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05/03/67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143E41-8FAC-495B-8904-B43B013F90A3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‹#›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9130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noProof="0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3BB29F48-7494-4150-9154-7EE174B17B9B}" type="datetime1">
              <a:rPr lang="th-TH" noProof="0" smtClean="0"/>
              <a:t>05/03/67</a:t>
            </a:fld>
            <a:endParaRPr lang="th-TH" noProof="0" dirty="0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h-TH" noProof="0" dirty="0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h-TH" noProof="0" dirty="0"/>
              <a:t>คลิกเพื่อแก้ไขสไตล์ของข้อความต้นแบบ</a:t>
            </a:r>
          </a:p>
          <a:p>
            <a:pPr lvl="1" rtl="0"/>
            <a:r>
              <a:rPr lang="th-TH" noProof="0" dirty="0"/>
              <a:t>ระดับที่สอง</a:t>
            </a:r>
          </a:p>
          <a:p>
            <a:pPr lvl="2" rtl="0"/>
            <a:r>
              <a:rPr lang="th-TH" noProof="0" dirty="0"/>
              <a:t>ระดับที่สาม</a:t>
            </a:r>
          </a:p>
          <a:p>
            <a:pPr lvl="3" rtl="0"/>
            <a:r>
              <a:rPr lang="th-TH" noProof="0" dirty="0"/>
              <a:t>ระดับที่สี่</a:t>
            </a:r>
          </a:p>
          <a:p>
            <a:pPr lvl="4" rtl="0"/>
            <a:r>
              <a:rPr lang="th-TH" noProof="0" dirty="0"/>
              <a:t>ระดับที่ห้า</a:t>
            </a:r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noProof="0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9946CEE3-4835-4F73-BA0B-02C09C038718}" type="slidenum">
              <a:rPr lang="th-TH" noProof="0" smtClean="0"/>
              <a:pPr/>
              <a:t>‹#›</a:t>
            </a:fld>
            <a:endParaRPr lang="th-TH" noProof="0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1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282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2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5063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th-TH" noProof="0"/>
              <a:t>คลิกเพื่อแก้ไขสไตล์ชื่อเรื่องต้นแบบ</a:t>
            </a:r>
            <a:endParaRPr lang="th-TH" noProof="0" dirty="0"/>
          </a:p>
        </p:txBody>
      </p:sp>
      <p:sp>
        <p:nvSpPr>
          <p:cNvPr id="3" name="คำบรรยาย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h-TH" noProof="0"/>
              <a:t>คลิกเพื่อแก้ไขสไตล์ชื่อเรื่องรองต้นแบบ</a:t>
            </a:r>
            <a:endParaRPr lang="th-TH" noProof="0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91B57723-BCF9-46DF-A13E-13DF33B90086}" type="datetime1">
              <a:rPr lang="th-TH" noProof="0" smtClean="0"/>
              <a:t>05/03/67</a:t>
            </a:fld>
            <a:endParaRPr lang="th-TH" noProof="0" dirty="0"/>
          </a:p>
        </p:txBody>
      </p:sp>
      <p:sp>
        <p:nvSpPr>
          <p:cNvPr id="5" name="ตัวแทนส่วนท้าย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th-TH" noProof="0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h-TH" noProof="0"/>
              <a:t>คลิกเพื่อแก้ไขสไตล์ชื่อเรื่องต้นแบบ</a:t>
            </a:r>
            <a:endParaRPr lang="th-TH" noProof="0" dirty="0"/>
          </a:p>
        </p:txBody>
      </p:sp>
      <p:sp>
        <p:nvSpPr>
          <p:cNvPr id="3" name="ตัวแทนรูปภาพ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h-TH" noProof="0"/>
              <a:t>คลิกไอคอนเพื่อเพิ่มรูปภาพ</a:t>
            </a:r>
            <a:endParaRPr lang="th-TH" noProof="0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 noProof="0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8F0F90-15AF-4688-8B15-ECE53FE884AE}" type="datetime1">
              <a:rPr lang="th-TH" noProof="0" smtClean="0"/>
              <a:t>05/03/67</a:t>
            </a:fld>
            <a:endParaRPr lang="th-TH" noProof="0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เรื่องและ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th-TH" noProof="0"/>
              <a:t>คลิกเพื่อแก้ไขสไตล์ชื่อเรื่องต้นแบบ</a:t>
            </a:r>
            <a:endParaRPr lang="th-TH" noProof="0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h-TH" noProof="0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9B559A-D804-42E5-984F-06CCE1421AD9}" type="datetime1">
              <a:rPr lang="th-TH" noProof="0" smtClean="0"/>
              <a:t>05/03/67</a:t>
            </a:fld>
            <a:endParaRPr lang="th-TH" noProof="0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รูปภาพ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กล่องข้อความ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h-TH" sz="8000" noProof="0" dirty="0"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”</a:t>
            </a: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h-TH" sz="8000" noProof="0" dirty="0"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“</a:t>
            </a: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 noProof="0"/>
              <a:t>คลิกเพื่อแก้ไขสไตล์ชื่อเรื่องต้นแบบ</a:t>
            </a:r>
            <a:endParaRPr lang="th-TH" noProof="0" dirty="0"/>
          </a:p>
        </p:txBody>
      </p:sp>
      <p:sp>
        <p:nvSpPr>
          <p:cNvPr id="10" name="ตัวแทนข้อความ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th-TH" noProof="0"/>
              <a:t>แก้ไขสไตล์ของข้อความต้นแบบ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h-TH" noProof="0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985A8835-65F5-4C8C-B628-8D88A74E0EFB}" type="datetime1">
              <a:rPr lang="th-TH" noProof="0" smtClean="0"/>
              <a:t>05/03/67</a:t>
            </a:fld>
            <a:endParaRPr lang="th-TH" noProof="0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noProof="0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D57F1E4F-1CFF-5643-939E-217C01CDF565}" type="slidenum">
              <a:rPr lang="th-TH" noProof="0" smtClean="0"/>
              <a:pPr/>
              <a:t>‹#›</a:t>
            </a:fld>
            <a:endParaRPr lang="th-TH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th-TH" noProof="0"/>
              <a:t>คลิกเพื่อแก้ไขสไตล์ชื่อเรื่องต้นแบบ</a:t>
            </a:r>
            <a:endParaRPr lang="th-TH" noProof="0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h-TH" noProof="0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4B383F-95BC-4EC0-8D74-1B2016E11F6B}" type="datetime1">
              <a:rPr lang="th-TH" noProof="0" smtClean="0"/>
              <a:t>05/03/67</a:t>
            </a:fld>
            <a:endParaRPr lang="th-TH" noProof="0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รูปภาพ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กล่องข้อความ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h-TH" sz="8000" noProof="0" dirty="0"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”</a:t>
            </a: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h-TH" sz="8000" noProof="0" dirty="0"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“</a:t>
            </a:r>
          </a:p>
        </p:txBody>
      </p:sp>
      <p:sp>
        <p:nvSpPr>
          <p:cNvPr id="16" name="ชื่อเรื่อง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 noProof="0"/>
              <a:t>คลิกเพื่อแก้ไขสไตล์ชื่อเรื่องต้นแบบ</a:t>
            </a:r>
            <a:endParaRPr lang="th-TH" noProof="0" dirty="0"/>
          </a:p>
        </p:txBody>
      </p:sp>
      <p:sp>
        <p:nvSpPr>
          <p:cNvPr id="10" name="ตัวแทนข้อความ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th-TH" noProof="0"/>
              <a:t>แก้ไขสไตล์ของข้อความต้นแบบ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h-TH" noProof="0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DE060103-998C-459D-AC00-00AF286FF79C}" type="datetime1">
              <a:rPr lang="th-TH" noProof="0" smtClean="0"/>
              <a:t>05/03/67</a:t>
            </a:fld>
            <a:endParaRPr lang="th-TH" noProof="0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noProof="0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D57F1E4F-1CFF-5643-939E-217C01CDF565}" type="slidenum">
              <a:rPr lang="th-TH" noProof="0" smtClean="0"/>
              <a:pPr/>
              <a:t>‹#›</a:t>
            </a:fld>
            <a:endParaRPr lang="th-TH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หรือ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th-TH" noProof="0"/>
              <a:t>คลิกเพื่อแก้ไขสไตล์ชื่อเรื่องต้นแบบ</a:t>
            </a:r>
            <a:endParaRPr lang="th-TH" noProof="0" dirty="0"/>
          </a:p>
        </p:txBody>
      </p:sp>
      <p:sp>
        <p:nvSpPr>
          <p:cNvPr id="10" name="ตัวแทนข้อความ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th-TH" noProof="0"/>
              <a:t>แก้ไขสไตล์ของข้อความต้นแบบ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h-TH" noProof="0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E7650E-5EB2-4D0A-8E9E-EB48BD5987DD}" type="datetime1">
              <a:rPr lang="th-TH" noProof="0" smtClean="0"/>
              <a:t>05/03/67</a:t>
            </a:fld>
            <a:endParaRPr lang="th-TH" noProof="0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th-TH" noProof="0"/>
              <a:t>แก้ไขสไตล์ของข้อความต้นแบบ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  <a:endParaRPr lang="th-TH" noProof="0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471858-369B-41F7-AA0A-6DC3A1F87E2D}" type="datetime1">
              <a:rPr lang="th-TH" noProof="0" smtClean="0"/>
              <a:t>05/03/67</a:t>
            </a:fld>
            <a:endParaRPr lang="th-TH" noProof="0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 dirty="0"/>
          </a:p>
        </p:txBody>
      </p:sp>
      <p:sp>
        <p:nvSpPr>
          <p:cNvPr id="8" name="ชื่อเรื่อง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th-TH" noProof="0"/>
              <a:t>คลิกเพื่อแก้ไขสไตล์ชื่อเรื่องต้นแบบ</a:t>
            </a:r>
            <a:endParaRPr lang="th-TH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th-TH" noProof="0"/>
              <a:t>คลิกเพื่อแก้ไขสไตล์ชื่อเรื่องต้นแบบ</a:t>
            </a:r>
            <a:endParaRPr lang="th-TH" noProof="0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th-TH" noProof="0"/>
              <a:t>แก้ไขสไตล์ของข้อความต้นแบบ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  <a:endParaRPr lang="th-TH" noProof="0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53E2CE-49CE-4B7A-8C85-3CAE91DDA953}" type="datetime1">
              <a:rPr lang="th-TH" noProof="0" smtClean="0"/>
              <a:t>05/03/67</a:t>
            </a:fld>
            <a:endParaRPr lang="th-TH" noProof="0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 noProof="0"/>
              <a:t>คลิกเพื่อแก้ไขสไตล์ชื่อเรื่องต้นแบบ</a:t>
            </a:r>
            <a:endParaRPr lang="th-TH" noProof="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th-TH" noProof="0"/>
              <a:t>แก้ไขสไตล์ของข้อความต้นแบบ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  <a:endParaRPr lang="th-TH" noProof="0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0A41C-2BF6-4358-98C6-B9072F10833D}" type="datetime1">
              <a:rPr lang="th-TH" noProof="0" smtClean="0"/>
              <a:t>05/03/67</a:t>
            </a:fld>
            <a:endParaRPr lang="th-TH" noProof="0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th-TH" noProof="0"/>
              <a:t>คลิกเพื่อแก้ไขสไตล์ชื่อเรื่องต้นแบบ</a:t>
            </a:r>
            <a:endParaRPr lang="th-TH" noProof="0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h-TH" noProof="0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EE5EC2-CFD9-4653-AA3B-63898300F8B2}" type="datetime1">
              <a:rPr lang="th-TH" noProof="0" smtClean="0"/>
              <a:t>05/03/67</a:t>
            </a:fld>
            <a:endParaRPr lang="th-TH" noProof="0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ส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 noProof="0"/>
              <a:t>คลิกเพื่อแก้ไขสไตล์ชื่อเรื่องต้นแบบ</a:t>
            </a:r>
            <a:endParaRPr lang="th-TH" noProof="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th-TH" noProof="0"/>
              <a:t>แก้ไขสไตล์ของข้อความต้นแบบ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  <a:endParaRPr lang="th-TH" noProof="0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th-TH" noProof="0"/>
              <a:t>แก้ไขสไตล์ของข้อความต้นแบบ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  <a:endParaRPr lang="th-TH" noProof="0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B733C1-17EF-4C34-82A9-256A8D9307D1}" type="datetime1">
              <a:rPr lang="th-TH" noProof="0" smtClean="0"/>
              <a:t>05/03/67</a:t>
            </a:fld>
            <a:endParaRPr lang="th-TH" noProof="0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th-TH" noProof="0"/>
              <a:t>คลิกเพื่อแก้ไขสไตล์ชื่อเรื่องต้นแบบ</a:t>
            </a:r>
            <a:endParaRPr lang="th-TH" noProof="0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h-TH" noProof="0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th-TH" noProof="0"/>
              <a:t>แก้ไขสไตล์ของข้อความต้นแบบ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  <a:endParaRPr lang="th-TH" noProof="0" dirty="0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h-TH" noProof="0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th-TH" noProof="0"/>
              <a:t>แก้ไขสไตล์ของข้อความต้นแบบ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  <a:endParaRPr lang="th-TH" noProof="0" dirty="0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47EBBE-034E-4041-9524-996D09AE0D9D}" type="datetime1">
              <a:rPr lang="th-TH" noProof="0" smtClean="0"/>
              <a:t>05/03/67</a:t>
            </a:fld>
            <a:endParaRPr lang="th-TH" noProof="0" dirty="0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 dirty="0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ชื่อเรื่องเท่านั้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 noProof="0"/>
              <a:t>คลิกเพื่อแก้ไขสไตล์ชื่อเรื่องต้นแบบ</a:t>
            </a:r>
            <a:endParaRPr lang="th-TH" noProof="0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34C601-79E6-40EA-B30A-315E18861B91}" type="datetime1">
              <a:rPr lang="th-TH" noProof="0" smtClean="0"/>
              <a:t>05/03/67</a:t>
            </a:fld>
            <a:endParaRPr lang="th-TH" noProof="0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E5C9AD-6DC6-4109-AF43-8A1F1A7E7D6A}" type="datetime1">
              <a:rPr lang="th-TH" noProof="0" smtClean="0"/>
              <a:t>05/03/67</a:t>
            </a:fld>
            <a:endParaRPr lang="th-TH" noProof="0" dirty="0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h-TH" noProof="0"/>
              <a:t>คลิกเพื่อแก้ไขสไตล์ชื่อเรื่องต้นแบบ</a:t>
            </a:r>
            <a:endParaRPr lang="th-TH" noProof="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th-TH" noProof="0"/>
              <a:t>แก้ไขสไตล์ของข้อความต้นแบบ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  <a:endParaRPr lang="th-TH" noProof="0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 noProof="0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A1EFE3-353A-4211-97F9-94B7B537421D}" type="datetime1">
              <a:rPr lang="th-TH" noProof="0" smtClean="0"/>
              <a:t>05/03/67</a:t>
            </a:fld>
            <a:endParaRPr lang="th-TH" noProof="0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th-TH" noProof="0"/>
              <a:t>คลิกเพื่อแก้ไขสไตล์ชื่อเรื่องต้นแบบ</a:t>
            </a:r>
            <a:endParaRPr lang="th-TH" noProof="0" dirty="0"/>
          </a:p>
        </p:txBody>
      </p:sp>
      <p:sp>
        <p:nvSpPr>
          <p:cNvPr id="14" name="ตัวแทนรูปภาพ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h-TH" noProof="0"/>
              <a:t>คลิกไอคอนเพื่อเพิ่มรูปภาพ</a:t>
            </a:r>
            <a:endParaRPr lang="th-TH" noProof="0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 noProof="0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3D6841-8729-4694-B1A1-D33FECC7FD63}" type="datetime1">
              <a:rPr lang="th-TH" noProof="0" smtClean="0"/>
              <a:t>05/03/67</a:t>
            </a:fld>
            <a:endParaRPr lang="th-TH" noProof="0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h-TH" noProof="0" dirty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h-TH" noProof="0" dirty="0"/>
              <a:t>คลิกเพื่อแก้ไขสไตล์ของข้อความต้นแบบ</a:t>
            </a:r>
          </a:p>
          <a:p>
            <a:pPr lvl="1" rtl="0"/>
            <a:r>
              <a:rPr lang="th-TH" noProof="0" dirty="0"/>
              <a:t>ระดับที่สอง</a:t>
            </a:r>
          </a:p>
          <a:p>
            <a:pPr lvl="2" rtl="0"/>
            <a:r>
              <a:rPr lang="th-TH" noProof="0" dirty="0"/>
              <a:t>ระดับที่สาม</a:t>
            </a:r>
          </a:p>
          <a:p>
            <a:pPr lvl="3" rtl="0"/>
            <a:r>
              <a:rPr lang="th-TH" noProof="0" dirty="0"/>
              <a:t>ระดับที่สี่</a:t>
            </a:r>
          </a:p>
          <a:p>
            <a:pPr lvl="4" rtl="0"/>
            <a:r>
              <a:rPr lang="th-TH" noProof="0" dirty="0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1D24FAF6-EA40-4805-A16A-C2EE0941A184}" type="datetime1">
              <a:rPr lang="th-TH" noProof="0" smtClean="0"/>
              <a:t>05/03/67</a:t>
            </a:fld>
            <a:endParaRPr lang="th-TH" noProof="0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noProof="0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D57F1E4F-1CFF-5643-939E-217C01CDF565}" type="slidenum">
              <a:rPr lang="th-TH" noProof="0" smtClean="0"/>
              <a:pPr/>
              <a:t>‹#›</a:t>
            </a:fld>
            <a:endParaRPr lang="th-TH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Leelawadee" panose="020B0502040204020203" pitchFamily="34" charset="-34"/>
          <a:ea typeface="+mj-ea"/>
          <a:cs typeface="Leelawadee" panose="020B0502040204020203" pitchFamily="34" charset="-3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Leelawadee" panose="020B0502040204020203" pitchFamily="34" charset="-34"/>
          <a:ea typeface="+mn-ea"/>
          <a:cs typeface="Leelawadee" panose="020B0502040204020203" pitchFamily="34" charset="-34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Leelawadee" panose="020B0502040204020203" pitchFamily="34" charset="-34"/>
          <a:ea typeface="+mn-ea"/>
          <a:cs typeface="Leelawadee" panose="020B0502040204020203" pitchFamily="34" charset="-34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Leelawadee" panose="020B0502040204020203" pitchFamily="34" charset="-34"/>
          <a:ea typeface="+mn-ea"/>
          <a:cs typeface="Leelawadee" panose="020B0502040204020203" pitchFamily="34" charset="-34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Leelawadee" panose="020B0502040204020203" pitchFamily="34" charset="-34"/>
          <a:ea typeface="+mn-ea"/>
          <a:cs typeface="Leelawadee" panose="020B0502040204020203" pitchFamily="34" charset="-34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สี่เหลี่ยมผืนผ้า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176" y="948640"/>
            <a:ext cx="5163453" cy="1436915"/>
          </a:xfrm>
        </p:spPr>
        <p:txBody>
          <a:bodyPr rtlCol="0">
            <a:normAutofit/>
          </a:bodyPr>
          <a:lstStyle/>
          <a:p>
            <a:pPr algn="ctr"/>
            <a:r>
              <a:rPr lang="en-US" sz="72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Dash quiz</a:t>
            </a:r>
            <a:endParaRPr lang="th-TH" sz="72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cxnSp>
        <p:nvCxnSpPr>
          <p:cNvPr id="91" name="ตัวเชื่อมต่อตรง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176" y="2569821"/>
            <a:ext cx="2530814" cy="647996"/>
          </a:xfrm>
        </p:spPr>
        <p:txBody>
          <a:bodyPr rtlCol="0">
            <a:normAutofit/>
          </a:bodyPr>
          <a:lstStyle/>
          <a:p>
            <a:pPr algn="ctr"/>
            <a:r>
              <a:rPr lang="en-US" sz="3600" b="1" dirty="0"/>
              <a:t>Group 17</a:t>
            </a:r>
            <a:endParaRPr lang="th-TH" sz="36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ชื่อเรื่องรอง 2">
            <a:extLst>
              <a:ext uri="{FF2B5EF4-FFF2-40B4-BE49-F238E27FC236}">
                <a16:creationId xmlns:a16="http://schemas.microsoft.com/office/drawing/2014/main" id="{E9FD6CD1-F66F-488E-8AEB-D14457EB031A}"/>
              </a:ext>
            </a:extLst>
          </p:cNvPr>
          <p:cNvSpPr txBox="1">
            <a:spLocks/>
          </p:cNvSpPr>
          <p:nvPr/>
        </p:nvSpPr>
        <p:spPr>
          <a:xfrm>
            <a:off x="682176" y="4013760"/>
            <a:ext cx="7333075" cy="20079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2400" b="1" dirty="0"/>
              <a:t>Koraphat   Thanakritnaphan 	650510597​</a:t>
            </a:r>
          </a:p>
          <a:p>
            <a:pPr algn="l" fontAlgn="base"/>
            <a:r>
              <a:rPr lang="en-US" sz="2400" b="1" dirty="0" err="1"/>
              <a:t>Thanasate</a:t>
            </a:r>
            <a:r>
              <a:rPr lang="en-US" sz="2400" b="1" dirty="0"/>
              <a:t>  </a:t>
            </a:r>
            <a:r>
              <a:rPr lang="en-US" sz="2400" b="1" dirty="0" err="1"/>
              <a:t>Jaroonrungrueng</a:t>
            </a:r>
            <a:r>
              <a:rPr lang="en-US" sz="2400" b="1" dirty="0"/>
              <a:t> 	650510613​</a:t>
            </a:r>
          </a:p>
          <a:p>
            <a:pPr algn="l" fontAlgn="base"/>
            <a:r>
              <a:rPr lang="en-US" sz="2400" b="1" dirty="0" err="1"/>
              <a:t>Peeraphat</a:t>
            </a:r>
            <a:r>
              <a:rPr lang="en-US" sz="2400" b="1" dirty="0"/>
              <a:t>   </a:t>
            </a:r>
            <a:r>
              <a:rPr lang="en-US" sz="2400" b="1" dirty="0" err="1"/>
              <a:t>Notaping</a:t>
            </a:r>
            <a:r>
              <a:rPr lang="en-US" sz="2400" b="1" dirty="0"/>
              <a:t> 					650510633</a:t>
            </a:r>
          </a:p>
          <a:p>
            <a:pPr algn="l" fontAlgn="base"/>
            <a:r>
              <a:rPr lang="en-US" sz="2400" b="1" dirty="0"/>
              <a:t>SUPAWIT KHANTIKUL						650510688​</a:t>
            </a:r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31638D16-921E-4D58-9F70-69FC62440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944" y="1574972"/>
            <a:ext cx="4692229" cy="162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44A80BC-0997-BD18-3EC7-C86C4E6C2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64FD138E-9405-C04E-A627-9D2F55C68B69}"/>
              </a:ext>
            </a:extLst>
          </p:cNvPr>
          <p:cNvSpPr/>
          <p:nvPr/>
        </p:nvSpPr>
        <p:spPr>
          <a:xfrm>
            <a:off x="0" y="0"/>
            <a:ext cx="12192000" cy="98090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ชื่อเรื่อง 1">
            <a:extLst>
              <a:ext uri="{FF2B5EF4-FFF2-40B4-BE49-F238E27FC236}">
                <a16:creationId xmlns:a16="http://schemas.microsoft.com/office/drawing/2014/main" id="{56049141-2134-A878-A3FD-09A010396811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98090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/>
              <a:t>Login &amp; Sign up</a:t>
            </a:r>
            <a:endParaRPr lang="th-TH" sz="4000" b="1" dirty="0"/>
          </a:p>
        </p:txBody>
      </p:sp>
      <p:pic>
        <p:nvPicPr>
          <p:cNvPr id="1030" name="Picture 6" descr="https://cdn.discordapp.com/attachments/991324182963040327/1214196974048247808/image.png?ex=65f83c0d&amp;is=65e5c70d&amp;hm=04a433ae05a457297fde86d7a8950cd252e2c1c2e1cc5dc1fc7ecca82b57c843&amp;=">
            <a:extLst>
              <a:ext uri="{FF2B5EF4-FFF2-40B4-BE49-F238E27FC236}">
                <a16:creationId xmlns:a16="http://schemas.microsoft.com/office/drawing/2014/main" id="{8DDE6B69-0305-95B2-3768-5D8DD5BA99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3" t="2610" r="15977" b="2952"/>
          <a:stretch/>
        </p:blipFill>
        <p:spPr bwMode="auto">
          <a:xfrm>
            <a:off x="2773970" y="3222574"/>
            <a:ext cx="2762020" cy="34580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.discordapp.com/attachments/991324182963040327/1214196974384062495/image.png?ex=65f83c0d&amp;is=65e5c70d&amp;hm=e0919c7ff49e39a6ac9ab20d784cb65e4e1970579b9f0e5692da7bc04a428217&amp;=">
            <a:extLst>
              <a:ext uri="{FF2B5EF4-FFF2-40B4-BE49-F238E27FC236}">
                <a16:creationId xmlns:a16="http://schemas.microsoft.com/office/drawing/2014/main" id="{415D74FE-0107-81CD-C698-987A85BE1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6" t="2650" r="10767" b="5766"/>
          <a:stretch/>
        </p:blipFill>
        <p:spPr bwMode="auto">
          <a:xfrm>
            <a:off x="8395854" y="1902056"/>
            <a:ext cx="3584170" cy="41813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FD9329C4-2A1A-2F05-AF68-281A370DC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12" y="881149"/>
            <a:ext cx="3808639" cy="5799519"/>
          </a:xfrm>
          <a:prstGeom prst="rect">
            <a:avLst/>
          </a:prstGeom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6C0036ED-965A-D28E-44A4-F19916877A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333"/>
          <a:stretch/>
        </p:blipFill>
        <p:spPr>
          <a:xfrm>
            <a:off x="5677593" y="932818"/>
            <a:ext cx="2653732" cy="579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43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6B8EDE9-C914-6227-B2D7-4B2F8B86B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65BF353C-D650-D985-39B2-588BEED8F365}"/>
              </a:ext>
            </a:extLst>
          </p:cNvPr>
          <p:cNvSpPr/>
          <p:nvPr/>
        </p:nvSpPr>
        <p:spPr>
          <a:xfrm>
            <a:off x="0" y="0"/>
            <a:ext cx="12192000" cy="98090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DCC20FBD-8A57-5B7D-C89A-61D9D0F7A63D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98090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/>
              <a:t>Create mode</a:t>
            </a:r>
            <a:endParaRPr lang="th-TH" sz="4000" b="1" dirty="0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84F41D38-941D-7FC8-A3E0-CB2987D0B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49" y="1183354"/>
            <a:ext cx="10457301" cy="3139265"/>
          </a:xfrm>
          <a:prstGeom prst="rect">
            <a:avLst/>
          </a:prstGeom>
        </p:spPr>
      </p:pic>
      <p:pic>
        <p:nvPicPr>
          <p:cNvPr id="3074" name="Picture 2" descr="https://cdn.discordapp.com/attachments/991324182963040327/1214197934476754986/image.png?ex=65f83cf2&amp;is=65e5c7f2&amp;hm=6fa6bb611b206c7aa5c7e9258ff97110d762e3d378c8029ea7bfe072494a1ae9&amp;=">
            <a:extLst>
              <a:ext uri="{FF2B5EF4-FFF2-40B4-BE49-F238E27FC236}">
                <a16:creationId xmlns:a16="http://schemas.microsoft.com/office/drawing/2014/main" id="{AD19E4F5-EE28-895E-E62E-1D8ADA5F0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9" y="4392067"/>
            <a:ext cx="6203911" cy="233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.discordapp.com/attachments/991324182963040327/1214197934896189511/image.png?ex=65f83cf2&amp;is=65e5c7f2&amp;hm=b18e66bc42e3c269f0f5ac3f36206b5de3fea7f9b6229f4b6b431ecc3fcd2000&amp;=">
            <a:extLst>
              <a:ext uri="{FF2B5EF4-FFF2-40B4-BE49-F238E27FC236}">
                <a16:creationId xmlns:a16="http://schemas.microsoft.com/office/drawing/2014/main" id="{7CF318E4-BF10-E709-5172-A43FE53E0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10857" r="16614"/>
          <a:stretch/>
        </p:blipFill>
        <p:spPr bwMode="auto">
          <a:xfrm>
            <a:off x="7011631" y="3967320"/>
            <a:ext cx="4290907" cy="275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754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3D03D62-7F8C-46A5-41A1-CBFE0DFF2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512C592B-31D0-80BA-ED0C-65B7FC6B4821}"/>
              </a:ext>
            </a:extLst>
          </p:cNvPr>
          <p:cNvSpPr/>
          <p:nvPr/>
        </p:nvSpPr>
        <p:spPr>
          <a:xfrm>
            <a:off x="0" y="0"/>
            <a:ext cx="12192000" cy="98090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438C9F3F-8D78-F74E-0F16-C46877CB625B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98090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/>
              <a:t>Play mode</a:t>
            </a:r>
            <a:endParaRPr lang="th-TH" sz="4000" b="1" dirty="0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7B316AF8-9C4F-E725-FF39-32A61120F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367" y="1094251"/>
            <a:ext cx="8548551" cy="2998638"/>
          </a:xfrm>
          <a:prstGeom prst="rect">
            <a:avLst/>
          </a:prstGeom>
        </p:spPr>
      </p:pic>
      <p:pic>
        <p:nvPicPr>
          <p:cNvPr id="4098" name="Picture 2" descr="https://cdn.discordapp.com/attachments/991324182963040327/1214198822289543208/image.png?ex=65f83dc5&amp;is=65e5c8c5&amp;hm=9ea180014a3dcd909ac6ecee457e0417b37fdc3fc3c752cbadd4c5f262efe0ae&amp;=">
            <a:extLst>
              <a:ext uri="{FF2B5EF4-FFF2-40B4-BE49-F238E27FC236}">
                <a16:creationId xmlns:a16="http://schemas.microsoft.com/office/drawing/2014/main" id="{8CA8FDCE-9FC2-C774-C622-6F221E567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214" y="4272743"/>
            <a:ext cx="7165571" cy="239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331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B18A436-0AFA-EF66-7570-714D8A1EC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0720EB1F-3709-6E86-6DBD-F3F2E0EA5537}"/>
              </a:ext>
            </a:extLst>
          </p:cNvPr>
          <p:cNvSpPr/>
          <p:nvPr/>
        </p:nvSpPr>
        <p:spPr>
          <a:xfrm>
            <a:off x="0" y="0"/>
            <a:ext cx="12192000" cy="98090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CFF6BC1E-2BA3-5581-6108-EFEB74C302B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98090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/>
              <a:t>Quiz information</a:t>
            </a:r>
            <a:endParaRPr lang="th-TH" sz="4000" b="1" dirty="0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0B522E8A-0680-4369-D8F8-C64A34F58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7" y="1363287"/>
            <a:ext cx="6286357" cy="5137264"/>
          </a:xfrm>
          <a:prstGeom prst="rect">
            <a:avLst/>
          </a:prstGeom>
        </p:spPr>
      </p:pic>
      <p:pic>
        <p:nvPicPr>
          <p:cNvPr id="5124" name="Picture 4" descr="https://cdn.discordapp.com/attachments/991324182963040327/1214200054579986432/image.png?ex=65f83eeb&amp;is=65e5c9eb&amp;hm=2d2a980658321634039486d577d71ccd11285bcb0238413060fd0c5bcb16e427&amp;">
            <a:extLst>
              <a:ext uri="{FF2B5EF4-FFF2-40B4-BE49-F238E27FC236}">
                <a16:creationId xmlns:a16="http://schemas.microsoft.com/office/drawing/2014/main" id="{D7EBD8DE-CAB4-4A5F-D474-6496604F0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4" t="4702" r="23917" b="23531"/>
          <a:stretch/>
        </p:blipFill>
        <p:spPr bwMode="auto">
          <a:xfrm>
            <a:off x="6974378" y="2202872"/>
            <a:ext cx="4638501" cy="31573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421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200448-0F73-126C-0DFA-4599766C7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E6B5DA1-7095-7DD1-68C5-1E25C10A261A}"/>
              </a:ext>
            </a:extLst>
          </p:cNvPr>
          <p:cNvSpPr/>
          <p:nvPr/>
        </p:nvSpPr>
        <p:spPr>
          <a:xfrm>
            <a:off x="0" y="-1"/>
            <a:ext cx="12192000" cy="110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CB3AB9B2-3EE7-07F0-3A1B-22071C7776C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0990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/>
              <a:t>Result &amp; Leaderboard </a:t>
            </a:r>
            <a:endParaRPr lang="th-TH" sz="4400" b="1" dirty="0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52AAFB67-085E-516A-A491-F135E6878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72" y="1530311"/>
            <a:ext cx="4107434" cy="5176741"/>
          </a:xfrm>
          <a:prstGeom prst="rect">
            <a:avLst/>
          </a:prstGeom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7E1CAD9B-0570-E10F-815E-932114D22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084" y="1321360"/>
            <a:ext cx="6025606" cy="3529633"/>
          </a:xfrm>
          <a:prstGeom prst="rect">
            <a:avLst/>
          </a:prstGeom>
        </p:spPr>
      </p:pic>
      <p:pic>
        <p:nvPicPr>
          <p:cNvPr id="6146" name="Picture 2" descr="https://cdn.discordapp.com/attachments/991324182963040327/1214198822746718248/image.png?ex=65f83dc6&amp;is=65e5c8c6&amp;hm=4d448566a261776f6022a1a3bbe4ec57db4aee059195757630c7ce36b3cae515&amp;=">
            <a:extLst>
              <a:ext uri="{FF2B5EF4-FFF2-40B4-BE49-F238E27FC236}">
                <a16:creationId xmlns:a16="http://schemas.microsoft.com/office/drawing/2014/main" id="{7A0D1A54-3811-6BBC-6FCB-268C68292B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5" t="7678" r="8684" b="12460"/>
          <a:stretch/>
        </p:blipFill>
        <p:spPr bwMode="auto">
          <a:xfrm>
            <a:off x="2801390" y="1263534"/>
            <a:ext cx="3382694" cy="19451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cdn.discordapp.com/attachments/991324182963040327/1214198822964564068/image.png?ex=65f83dc6&amp;is=65e5c8c6&amp;hm=d9a4b606625cf8ba86a31d479259b4f95cce8b973c7660a8cf825c40bd7e2422&amp;=">
            <a:extLst>
              <a:ext uri="{FF2B5EF4-FFF2-40B4-BE49-F238E27FC236}">
                <a16:creationId xmlns:a16="http://schemas.microsoft.com/office/drawing/2014/main" id="{82EFDC9C-1827-819C-4ABE-7138D819B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992" r="8166" b="12153"/>
          <a:stretch/>
        </p:blipFill>
        <p:spPr bwMode="auto">
          <a:xfrm>
            <a:off x="7505540" y="5062450"/>
            <a:ext cx="3382694" cy="16330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95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1280565"/>
            <a:ext cx="3873498" cy="1058442"/>
          </a:xfrm>
        </p:spPr>
        <p:txBody>
          <a:bodyPr rtlCol="0">
            <a:normAutofit/>
          </a:bodyPr>
          <a:lstStyle/>
          <a:p>
            <a:r>
              <a:rPr lang="en-US" sz="5400" b="1" dirty="0"/>
              <a:t>Objective</a:t>
            </a:r>
            <a:endParaRPr lang="th-TH" sz="54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F3B67F4B-D86F-47AB-A757-363C52162D5D}"/>
              </a:ext>
            </a:extLst>
          </p:cNvPr>
          <p:cNvSpPr/>
          <p:nvPr/>
        </p:nvSpPr>
        <p:spPr>
          <a:xfrm>
            <a:off x="800102" y="3180166"/>
            <a:ext cx="75564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เนื่องจาก </a:t>
            </a:r>
            <a:r>
              <a:rPr lang="en-US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quiz game platform </a:t>
            </a:r>
            <a:r>
              <a:rPr lang="th-TH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แบบผู้เล่นคนเดียวนั้น มีจำนวนที่น้อย และการเล่นแบบผู้เล่นหลายคนไม่สะดวกสำหรับผู้เล่นบางคน เราจึงได้สร้าง</a:t>
            </a:r>
            <a:r>
              <a:rPr lang="en-US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quiz game platform </a:t>
            </a:r>
            <a:r>
              <a:rPr lang="th-TH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แบบผู้เล่นคนเดียว ที่มีรูปแบบการเล่น แบบ </a:t>
            </a:r>
            <a:r>
              <a:rPr lang="en-US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multiple choices</a:t>
            </a:r>
            <a:endParaRPr lang="th-TH" sz="28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957723A9-0C50-4793-884D-268ED97A9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551" y="860004"/>
            <a:ext cx="5676098" cy="196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E6CE4826-0E25-4C41-810D-C4F63881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2" y="444500"/>
            <a:ext cx="8102598" cy="1346199"/>
          </a:xfrm>
        </p:spPr>
        <p:txBody>
          <a:bodyPr rtlCol="0">
            <a:normAutofit/>
          </a:bodyPr>
          <a:lstStyle/>
          <a:p>
            <a:r>
              <a:rPr lang="en-US" sz="4800" b="1" dirty="0"/>
              <a:t>Feature of application</a:t>
            </a:r>
            <a:endParaRPr lang="th-TH" sz="48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D22B7EBC-3986-4294-97CC-F335D9536A06}"/>
              </a:ext>
            </a:extLst>
          </p:cNvPr>
          <p:cNvSpPr/>
          <p:nvPr/>
        </p:nvSpPr>
        <p:spPr>
          <a:xfrm>
            <a:off x="3911602" y="1790699"/>
            <a:ext cx="75564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h-TH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ใน </a:t>
            </a:r>
            <a:r>
              <a:rPr lang="en-US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quiz game platform </a:t>
            </a:r>
            <a:r>
              <a:rPr lang="th-TH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จะมีระบบที่สามารถให้คุณสร้าง </a:t>
            </a:r>
            <a:r>
              <a:rPr lang="en-US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quiz </a:t>
            </a:r>
            <a:r>
              <a:rPr lang="th-TH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ในแบบที่คุณต้องการและยังสามารถแก้ไข ปรับปรุง หรือ ลบออกได้ และยังมีระบบที่ทำให้คุณสามารถเล่น </a:t>
            </a:r>
            <a:r>
              <a:rPr lang="en-US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quiz </a:t>
            </a:r>
            <a:r>
              <a:rPr lang="th-TH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ของผู้อื่นได้อีกด้วย</a:t>
            </a:r>
          </a:p>
        </p:txBody>
      </p:sp>
      <p:pic>
        <p:nvPicPr>
          <p:cNvPr id="8194" name="Picture 2" descr="Feature Clip Art at Clker.com - vector clip art online, royalty free &amp;  public domain">
            <a:extLst>
              <a:ext uri="{FF2B5EF4-FFF2-40B4-BE49-F238E27FC236}">
                <a16:creationId xmlns:a16="http://schemas.microsoft.com/office/drawing/2014/main" id="{62F49E6C-7B83-4916-8359-E8BA6A2AB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4" y="1028700"/>
            <a:ext cx="31083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elete - Free edit tools icons">
            <a:extLst>
              <a:ext uri="{FF2B5EF4-FFF2-40B4-BE49-F238E27FC236}">
                <a16:creationId xmlns:a16="http://schemas.microsoft.com/office/drawing/2014/main" id="{FBCB4AA8-62CF-4F3D-B4EF-2D5916706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398" y="4114800"/>
            <a:ext cx="2298700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Pencil - Free edit tools icons">
            <a:extLst>
              <a:ext uri="{FF2B5EF4-FFF2-40B4-BE49-F238E27FC236}">
                <a16:creationId xmlns:a16="http://schemas.microsoft.com/office/drawing/2014/main" id="{5828181C-89B0-45A5-85EF-34A37D3AE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50" y="4114800"/>
            <a:ext cx="2298700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Joystick - Free gaming icons">
            <a:extLst>
              <a:ext uri="{FF2B5EF4-FFF2-40B4-BE49-F238E27FC236}">
                <a16:creationId xmlns:a16="http://schemas.microsoft.com/office/drawing/2014/main" id="{4DEF5E5C-30E1-4EB6-AA28-455FED526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2" y="3844925"/>
            <a:ext cx="28384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81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072BA216-1FF2-4B97-BE52-5EB29A6AC40A}"/>
              </a:ext>
            </a:extLst>
          </p:cNvPr>
          <p:cNvSpPr txBox="1">
            <a:spLocks/>
          </p:cNvSpPr>
          <p:nvPr/>
        </p:nvSpPr>
        <p:spPr>
          <a:xfrm>
            <a:off x="704851" y="1390650"/>
            <a:ext cx="7924799" cy="7715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/>
              <a:t>https://github.com/ssaaiijj/p23cs212g17</a:t>
            </a:r>
            <a:endParaRPr lang="th-TH" sz="2800" b="1" dirty="0"/>
          </a:p>
        </p:txBody>
      </p:sp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99F6BDD0-24C3-4E2A-979F-04433D3FA3FC}"/>
              </a:ext>
            </a:extLst>
          </p:cNvPr>
          <p:cNvSpPr txBox="1">
            <a:spLocks/>
          </p:cNvSpPr>
          <p:nvPr/>
        </p:nvSpPr>
        <p:spPr>
          <a:xfrm>
            <a:off x="704851" y="476250"/>
            <a:ext cx="6038849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/>
              <a:t>GitHub for project</a:t>
            </a:r>
            <a:endParaRPr lang="th-TH" sz="4400" b="1" dirty="0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92D03A4C-C9A6-48A3-9589-3DCBBE1F1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68" b="6634"/>
          <a:stretch/>
        </p:blipFill>
        <p:spPr>
          <a:xfrm>
            <a:off x="704851" y="2287921"/>
            <a:ext cx="6337147" cy="4093829"/>
          </a:xfrm>
          <a:prstGeom prst="rect">
            <a:avLst/>
          </a:prstGeom>
        </p:spPr>
      </p:pic>
      <p:pic>
        <p:nvPicPr>
          <p:cNvPr id="7174" name="Picture 6" descr="GitHub Logos and Usage · GitHub">
            <a:extLst>
              <a:ext uri="{FF2B5EF4-FFF2-40B4-BE49-F238E27FC236}">
                <a16:creationId xmlns:a16="http://schemas.microsoft.com/office/drawing/2014/main" id="{2FC39E57-B73C-4810-9AC1-9B4EEAE1A4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7" t="13610" r="12786" b="11428"/>
          <a:stretch/>
        </p:blipFill>
        <p:spPr bwMode="auto">
          <a:xfrm>
            <a:off x="9543207" y="201930"/>
            <a:ext cx="1943942" cy="19602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02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E7F67AC1-42FC-4742-A17C-56AB11D9A57C}"/>
              </a:ext>
            </a:extLst>
          </p:cNvPr>
          <p:cNvSpPr txBox="1">
            <a:spLocks/>
          </p:cNvSpPr>
          <p:nvPr/>
        </p:nvSpPr>
        <p:spPr>
          <a:xfrm>
            <a:off x="1337657" y="2830482"/>
            <a:ext cx="4908664" cy="11970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b="1" dirty="0"/>
              <a:t>Site map</a:t>
            </a:r>
            <a:endParaRPr lang="th-TH" sz="8000" b="1" dirty="0"/>
          </a:p>
        </p:txBody>
      </p:sp>
      <p:pic>
        <p:nvPicPr>
          <p:cNvPr id="2052" name="Picture 4" descr="Diagram Scheme - Free interface icons">
            <a:extLst>
              <a:ext uri="{FF2B5EF4-FFF2-40B4-BE49-F238E27FC236}">
                <a16:creationId xmlns:a16="http://schemas.microsoft.com/office/drawing/2014/main" id="{7795A019-8EE6-42D3-B3EB-D40ECE739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122" y="1701799"/>
            <a:ext cx="34544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40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547BEEE-5EEC-657C-F770-DDDC0A271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676" y="157177"/>
            <a:ext cx="8546123" cy="65436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27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D3E300B-CB57-4C51-85E2-06079CC5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376844"/>
            <a:ext cx="10131425" cy="86175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Diagram call function</a:t>
            </a:r>
            <a:endParaRPr lang="th-TH" sz="4400" b="1" dirty="0"/>
          </a:p>
        </p:txBody>
      </p:sp>
      <p:pic>
        <p:nvPicPr>
          <p:cNvPr id="18" name="รูปภาพ 17">
            <a:extLst>
              <a:ext uri="{FF2B5EF4-FFF2-40B4-BE49-F238E27FC236}">
                <a16:creationId xmlns:a16="http://schemas.microsoft.com/office/drawing/2014/main" id="{9ACE8E3D-55B2-4769-8B34-5D6AC2ECD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667"/>
          <a:stretch/>
        </p:blipFill>
        <p:spPr>
          <a:xfrm>
            <a:off x="432001" y="2018192"/>
            <a:ext cx="6242965" cy="42609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รูปภาพ 19">
            <a:extLst>
              <a:ext uri="{FF2B5EF4-FFF2-40B4-BE49-F238E27FC236}">
                <a16:creationId xmlns:a16="http://schemas.microsoft.com/office/drawing/2014/main" id="{7660B4EC-41EA-422D-A9CC-AF03EC6A9B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3" t="43704" r="18718"/>
          <a:stretch/>
        </p:blipFill>
        <p:spPr>
          <a:xfrm>
            <a:off x="7073899" y="2018192"/>
            <a:ext cx="4513213" cy="42609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2357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BBBDF20-6978-49A5-B829-3A1D0065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303" y="277312"/>
            <a:ext cx="6363392" cy="1456267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Database schema</a:t>
            </a:r>
            <a:endParaRPr lang="th-TH" sz="5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02A21D-1143-885B-249C-0C11466FF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61" y="1532792"/>
            <a:ext cx="900112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04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2FA60E-3699-F7AF-1AA9-C5E668B3D98E}"/>
              </a:ext>
            </a:extLst>
          </p:cNvPr>
          <p:cNvSpPr txBox="1"/>
          <p:nvPr/>
        </p:nvSpPr>
        <p:spPr>
          <a:xfrm>
            <a:off x="1712121" y="2551837"/>
            <a:ext cx="7989367" cy="17543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th-TH" sz="5400" b="1" dirty="0" err="1">
                <a:latin typeface="Leelawadee"/>
                <a:cs typeface="Leelawadee"/>
              </a:rPr>
              <a:t>End</a:t>
            </a:r>
            <a:r>
              <a:rPr lang="th-TH" sz="5400" b="1" dirty="0">
                <a:latin typeface="Leelawadee"/>
                <a:cs typeface="Leelawadee"/>
              </a:rPr>
              <a:t> of The </a:t>
            </a:r>
            <a:r>
              <a:rPr lang="th-TH" sz="5400" b="1" dirty="0" err="1">
                <a:latin typeface="Leelawadee"/>
                <a:cs typeface="Leelawadee"/>
              </a:rPr>
              <a:t>Presentation</a:t>
            </a:r>
            <a:endParaRPr lang="en-US" b="1">
              <a:ea typeface="Calibri"/>
              <a:cs typeface="Calibri"/>
            </a:endParaRPr>
          </a:p>
          <a:p>
            <a:pPr algn="ctr"/>
            <a:r>
              <a:rPr lang="th-TH" sz="5400" b="1" dirty="0" err="1">
                <a:latin typeface="Leelawadee"/>
                <a:cs typeface="Leelawadee"/>
              </a:rPr>
              <a:t>Thank</a:t>
            </a:r>
            <a:r>
              <a:rPr lang="th-TH" sz="5400" b="1" dirty="0">
                <a:latin typeface="Leelawadee"/>
                <a:cs typeface="Leelawadee"/>
              </a:rPr>
              <a:t> </a:t>
            </a:r>
            <a:r>
              <a:rPr lang="th-TH" sz="5400" b="1" dirty="0" err="1">
                <a:latin typeface="Leelawadee"/>
                <a:cs typeface="Leelawadee"/>
              </a:rPr>
              <a:t>you</a:t>
            </a:r>
            <a:r>
              <a:rPr lang="th-TH" sz="5400" b="1" dirty="0">
                <a:latin typeface="Leelawadee"/>
                <a:cs typeface="Leelawadee"/>
              </a:rPr>
              <a:t> </a:t>
            </a:r>
            <a:r>
              <a:rPr lang="th-TH" sz="5400" b="1" dirty="0" err="1">
                <a:latin typeface="Leelawadee"/>
                <a:cs typeface="Leelawadee"/>
              </a:rPr>
              <a:t>for</a:t>
            </a:r>
            <a:r>
              <a:rPr lang="th-TH" sz="5400" b="1" dirty="0">
                <a:latin typeface="Leelawadee"/>
                <a:cs typeface="Leelawadee"/>
              </a:rPr>
              <a:t> </a:t>
            </a:r>
            <a:r>
              <a:rPr lang="th-TH" sz="5400" b="1" dirty="0" err="1">
                <a:latin typeface="Leelawadee"/>
                <a:cs typeface="Leelawadee"/>
              </a:rPr>
              <a:t>attention</a:t>
            </a:r>
            <a:endParaRPr lang="en-US" sz="5400" b="1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6964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ท้องฟ้า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7184_TF89606788.potx" id="{FB07F68A-519D-4852-85BA-E6CF5E3292BF}" vid="{C10B200B-393B-434D-92E7-CAD780A467D1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36548c9-0ff1-4ca8-8a13-fcb743483594">
      <Terms xmlns="http://schemas.microsoft.com/office/infopath/2007/PartnerControls"/>
    </lcf76f155ced4ddcb4097134ff3c332f>
    <TaxCatchAll xmlns="71341775-eabf-4c52-8438-b56ff3364b5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22D15C82AE484084653B4142FBEC45" ma:contentTypeVersion="10" ma:contentTypeDescription="Create a new document." ma:contentTypeScope="" ma:versionID="c9a48a03ae5e396ab908153a74c876b1">
  <xsd:schema xmlns:xsd="http://www.w3.org/2001/XMLSchema" xmlns:xs="http://www.w3.org/2001/XMLSchema" xmlns:p="http://schemas.microsoft.com/office/2006/metadata/properties" xmlns:ns2="336548c9-0ff1-4ca8-8a13-fcb743483594" xmlns:ns3="71341775-eabf-4c52-8438-b56ff3364b57" targetNamespace="http://schemas.microsoft.com/office/2006/metadata/properties" ma:root="true" ma:fieldsID="3e6762831cf18da70b2f9401848cc7c2" ns2:_="" ns3:_="">
    <xsd:import namespace="336548c9-0ff1-4ca8-8a13-fcb743483594"/>
    <xsd:import namespace="71341775-eabf-4c52-8438-b56ff3364b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6548c9-0ff1-4ca8-8a13-fcb7434835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c93ee74-b7c0-43f6-95d6-fcd5838c20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341775-eabf-4c52-8438-b56ff3364b5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6398416-4357-4111-9030-02874ace57f5}" ma:internalName="TaxCatchAll" ma:showField="CatchAllData" ma:web="71341775-eabf-4c52-8438-b56ff3364b5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6D5668-1971-40BB-BC7C-94C9B101AAB7}">
  <ds:schemaRefs>
    <ds:schemaRef ds:uri="http://www.w3.org/XML/1998/namespace"/>
    <ds:schemaRef ds:uri="http://schemas.microsoft.com/office/2006/metadata/properties"/>
    <ds:schemaRef ds:uri="336548c9-0ff1-4ca8-8a13-fcb743483594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1341775-eabf-4c52-8438-b56ff3364b57"/>
  </ds:schemaRefs>
</ds:datastoreItem>
</file>

<file path=customXml/itemProps3.xml><?xml version="1.0" encoding="utf-8"?>
<ds:datastoreItem xmlns:ds="http://schemas.openxmlformats.org/officeDocument/2006/customXml" ds:itemID="{CF75F464-0357-41C9-A640-E55313E38E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6548c9-0ff1-4ca8-8a13-fcb743483594"/>
    <ds:schemaRef ds:uri="71341775-eabf-4c52-8438-b56ff3364b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การออกแบบท้องฟ้า</Template>
  <TotalTime>0</TotalTime>
  <Words>170</Words>
  <Application>Microsoft Office PowerPoint</Application>
  <PresentationFormat>Widescreen</PresentationFormat>
  <Paragraphs>24</Paragraphs>
  <Slides>14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Leelawadee</vt:lpstr>
      <vt:lpstr>Leelawadee UI Semilight</vt:lpstr>
      <vt:lpstr>ท้องฟ้า</vt:lpstr>
      <vt:lpstr>Dash quiz</vt:lpstr>
      <vt:lpstr>Objective</vt:lpstr>
      <vt:lpstr>Feature of application</vt:lpstr>
      <vt:lpstr>PowerPoint Presentation</vt:lpstr>
      <vt:lpstr>PowerPoint Presentation</vt:lpstr>
      <vt:lpstr>PowerPoint Presentation</vt:lpstr>
      <vt:lpstr>Diagram call function</vt:lpstr>
      <vt:lpstr>Database schema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 quiz</dc:title>
  <dc:creator/>
  <cp:lastModifiedBy/>
  <cp:revision>1</cp:revision>
  <dcterms:created xsi:type="dcterms:W3CDTF">2024-03-04T10:56:53Z</dcterms:created>
  <dcterms:modified xsi:type="dcterms:W3CDTF">2024-03-05T08:40:22Z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0x010100D122D15C82AE484084653B4142FBEC45</vt:lpwstr>
  </property>
  <property fmtid="{D5CDD505-2E9C-101B-9397-08002B2CF9AE}" pid="3" name="MediaServiceImageTags">
    <vt:lpwstr/>
  </property>
</Properties>
</file>