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8B6"/>
    <a:srgbClr val="172A74"/>
    <a:srgbClr val="74B8E7"/>
    <a:srgbClr val="0F97DD"/>
    <a:srgbClr val="B0DBEE"/>
    <a:srgbClr val="01A4FE"/>
    <a:srgbClr val="BCD4EF"/>
    <a:srgbClr val="2695EE"/>
    <a:srgbClr val="1641BA"/>
    <a:srgbClr val="103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/>
    <p:restoredTop sz="94643"/>
  </p:normalViewPr>
  <p:slideViewPr>
    <p:cSldViewPr snapToGrid="0" snapToObjects="1">
      <p:cViewPr>
        <p:scale>
          <a:sx n="28" d="100"/>
          <a:sy n="28" d="100"/>
        </p:scale>
        <p:origin x="384" y="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747AA-7E8E-754E-A557-5CEEDEB2B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43B647-5DC8-F041-A08E-36F66B405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7891A-7809-EF4E-B0A9-086874FC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6B09C0-D2E5-D24E-8098-C9402FF6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1EAF70-4948-DC43-A26B-32C2E758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CF614-B499-CC4A-B8E8-72C184FC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270316-95D4-C445-B7D6-AC62A867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18BD9-586E-7940-82D8-91F6959F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EA6853-45C7-D04D-A784-56354440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94760-84B5-AF4E-B6C5-BB1EA139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73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5766C-586C-8E4A-80FD-6A0BC048D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D41D6-411D-1546-AD68-FA8BF4B37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EC062-9EE6-CB48-9E18-9575DCB3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BDF92-E8D4-C542-8187-6BD3AAA6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DBE08-CE26-8A4D-B6C6-CB77C7CD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7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F2F21-8180-D345-91E4-B8AE8EFF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95A57D-4CB1-8F4E-BFBB-3BE645F5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D48B0-178B-5948-A5EE-207682B9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E4AFC6-D7BE-344A-92B8-24B39D5A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520486-953E-BC4B-BEA0-1AAC4B17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87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5CEB3-9CC0-BC44-9530-AB119433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82F6D-50CE-214E-8FAA-DE78749D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2791B7-2EFD-3D41-8515-AFD56682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6E48F-1BAD-524E-A971-FB8C0788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B8127-1337-7D48-8DE4-C9C10015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3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87E5B-8287-564B-AD75-7CAB181C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BD9F77-9401-C841-B7BE-ACB0836A0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88C172-F56F-2E44-8569-A5B3A354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910FD-E002-E042-8FFC-91280482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FCF18D-E8CC-444F-A096-ED6A5E44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DD2CC-6B68-6F42-899E-DC834109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98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A5E3E-923F-1B4F-A337-52C79CBA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F87B5-20EE-2B45-B341-FC44FAFA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2A86AB-7E33-474A-8982-949C58F0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694CEB-A7D5-7946-AD1A-8DB166B66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24C147-59B9-A348-9282-8CB141DBF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B1F1BE-A20C-1E44-8D23-9003325B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B74109-19C1-4D44-BAD2-5FE64F75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48EBB5-5983-3942-B946-BA14A07F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F132A-7C2F-6F43-A7D6-FA561DA7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590C3D-6624-B04D-BD57-6C251B93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97B0E8-EB5E-D043-996C-97C85D8E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AADA1F-CADA-4847-98E7-63747469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81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18B12C-CAFC-AD47-8ED0-061E0298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1D52EC-5BEB-4F41-A2DB-EFD30E29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5FFD66-EABA-EA45-A2DD-9842F27B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45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D9304-2F20-B746-B402-D5D773EF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15E46-ED02-404B-986D-50D40A65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F4C815-3181-534B-9CAA-C6B27490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8826D-5CE0-2941-B756-695225C1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33620-47FF-1F4E-95E7-D7C424F0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881570-7D49-1F4C-816E-EA688B1C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5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26B93-E9D4-4B47-82B5-AE6864F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1C8995-57D9-F545-88C2-3BCCFDF3F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3A597E-B2A8-D74D-B685-3778A998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A2463C-3D7F-EF4F-8260-4A4C382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D7BDB6-DADD-8541-ABE4-66A859C5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60063-38F9-EA48-A13E-40D48B92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B15D4B-4C4F-A041-8082-7C45C1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51FD7-9EFA-E94B-81E2-E0F0CCB2C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1306F-8269-474C-A41D-091773C92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5667-95B5-1E48-AE80-271AD655AF2F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46872-CFD7-BF44-B317-BD3BD994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30FAAF-9C65-E148-8739-4D20C5F9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82E8-27B9-1E45-906F-4EEFD5530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15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3FBF6D6-26CB-1C4F-B60D-E8729FEA7539}"/>
              </a:ext>
            </a:extLst>
          </p:cNvPr>
          <p:cNvSpPr/>
          <p:nvPr/>
        </p:nvSpPr>
        <p:spPr>
          <a:xfrm>
            <a:off x="4978113" y="1813428"/>
            <a:ext cx="1558760" cy="1558761"/>
          </a:xfrm>
          <a:prstGeom prst="rect">
            <a:avLst/>
          </a:prstGeom>
          <a:solidFill>
            <a:srgbClr val="269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89E0E1A-D92A-8144-8D90-1363283C849F}"/>
              </a:ext>
            </a:extLst>
          </p:cNvPr>
          <p:cNvSpPr/>
          <p:nvPr/>
        </p:nvSpPr>
        <p:spPr>
          <a:xfrm>
            <a:off x="3372526" y="3464589"/>
            <a:ext cx="1558760" cy="1558761"/>
          </a:xfrm>
          <a:prstGeom prst="rect">
            <a:avLst/>
          </a:prstGeom>
          <a:solidFill>
            <a:srgbClr val="B0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F0E62E5-B87C-2045-971C-BB9552D90B7E}"/>
              </a:ext>
            </a:extLst>
          </p:cNvPr>
          <p:cNvSpPr/>
          <p:nvPr/>
        </p:nvSpPr>
        <p:spPr>
          <a:xfrm>
            <a:off x="5889188" y="252700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421C191-E8F3-2C4C-A43F-3D1CA324AA78}"/>
              </a:ext>
            </a:extLst>
          </p:cNvPr>
          <p:cNvSpPr/>
          <p:nvPr/>
        </p:nvSpPr>
        <p:spPr>
          <a:xfrm>
            <a:off x="5889188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35C65A6-C03F-6A4B-AA32-15F1CC569851}"/>
              </a:ext>
            </a:extLst>
          </p:cNvPr>
          <p:cNvSpPr/>
          <p:nvPr/>
        </p:nvSpPr>
        <p:spPr>
          <a:xfrm>
            <a:off x="5889188" y="3044434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A900392-EE2A-0141-8002-8C8BB9D0251F}"/>
              </a:ext>
            </a:extLst>
          </p:cNvPr>
          <p:cNvSpPr/>
          <p:nvPr/>
        </p:nvSpPr>
        <p:spPr>
          <a:xfrm>
            <a:off x="5631753" y="3039359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68626A-6263-C140-BE68-5F465F7FB030}"/>
              </a:ext>
            </a:extLst>
          </p:cNvPr>
          <p:cNvSpPr/>
          <p:nvPr/>
        </p:nvSpPr>
        <p:spPr>
          <a:xfrm>
            <a:off x="5372580" y="3039359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CA374A4-54D9-0F46-B94F-3F4768DE1021}"/>
              </a:ext>
            </a:extLst>
          </p:cNvPr>
          <p:cNvSpPr/>
          <p:nvPr/>
        </p:nvSpPr>
        <p:spPr>
          <a:xfrm>
            <a:off x="6146236" y="3039359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   </a:t>
            </a:r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850AE5B-DFD3-1A4F-A121-593FAB21E1F8}"/>
              </a:ext>
            </a:extLst>
          </p:cNvPr>
          <p:cNvSpPr/>
          <p:nvPr/>
        </p:nvSpPr>
        <p:spPr>
          <a:xfrm>
            <a:off x="5630015" y="252700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885DA4E-2035-C347-A75A-8D71214EC1F3}"/>
              </a:ext>
            </a:extLst>
          </p:cNvPr>
          <p:cNvSpPr/>
          <p:nvPr/>
        </p:nvSpPr>
        <p:spPr>
          <a:xfrm>
            <a:off x="4055100" y="420911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1B7BC9F-2047-6247-8104-460BC30FE87E}"/>
              </a:ext>
            </a:extLst>
          </p:cNvPr>
          <p:cNvSpPr/>
          <p:nvPr/>
        </p:nvSpPr>
        <p:spPr>
          <a:xfrm>
            <a:off x="3795927" y="420911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FAA3EB2-1A3C-014E-BDD6-38020C4C3359}"/>
              </a:ext>
            </a:extLst>
          </p:cNvPr>
          <p:cNvSpPr/>
          <p:nvPr/>
        </p:nvSpPr>
        <p:spPr>
          <a:xfrm>
            <a:off x="4315601" y="420911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1007505-5370-BF4A-ACE5-08BD3FECEBD2}"/>
              </a:ext>
            </a:extLst>
          </p:cNvPr>
          <p:cNvSpPr/>
          <p:nvPr/>
        </p:nvSpPr>
        <p:spPr>
          <a:xfrm>
            <a:off x="1694990" y="151192"/>
            <a:ext cx="3199667" cy="31996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23C1EFA-85AF-244D-AC00-49098847BD7B}"/>
              </a:ext>
            </a:extLst>
          </p:cNvPr>
          <p:cNvSpPr/>
          <p:nvPr/>
        </p:nvSpPr>
        <p:spPr>
          <a:xfrm>
            <a:off x="1694991" y="3453775"/>
            <a:ext cx="1558760" cy="1558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D19C0B9-F865-964E-8FFA-41FDC368FC82}"/>
              </a:ext>
            </a:extLst>
          </p:cNvPr>
          <p:cNvSpPr/>
          <p:nvPr/>
        </p:nvSpPr>
        <p:spPr>
          <a:xfrm>
            <a:off x="2271962" y="5094122"/>
            <a:ext cx="2639093" cy="1558760"/>
          </a:xfrm>
          <a:prstGeom prst="rect">
            <a:avLst/>
          </a:prstGeom>
          <a:solidFill>
            <a:srgbClr val="015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3C931F1-5CBB-E44C-84E7-5106BD013C0F}"/>
              </a:ext>
            </a:extLst>
          </p:cNvPr>
          <p:cNvSpPr/>
          <p:nvPr/>
        </p:nvSpPr>
        <p:spPr>
          <a:xfrm>
            <a:off x="4993603" y="151193"/>
            <a:ext cx="3167900" cy="1558760"/>
          </a:xfrm>
          <a:prstGeom prst="rect">
            <a:avLst/>
          </a:prstGeom>
          <a:solidFill>
            <a:srgbClr val="172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3DF5D1B8-82D3-3F43-8384-1399F05B9421}"/>
              </a:ext>
            </a:extLst>
          </p:cNvPr>
          <p:cNvSpPr/>
          <p:nvPr/>
        </p:nvSpPr>
        <p:spPr>
          <a:xfrm>
            <a:off x="6602743" y="1808955"/>
            <a:ext cx="1558760" cy="1088352"/>
          </a:xfrm>
          <a:prstGeom prst="rect">
            <a:avLst/>
          </a:prstGeom>
          <a:solidFill>
            <a:srgbClr val="BCD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3A0A741-8671-3D4B-B93F-9FB3A15DAF21}"/>
              </a:ext>
            </a:extLst>
          </p:cNvPr>
          <p:cNvSpPr/>
          <p:nvPr/>
        </p:nvSpPr>
        <p:spPr>
          <a:xfrm>
            <a:off x="4993602" y="3475664"/>
            <a:ext cx="3167901" cy="3167901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C4CC531-C7AC-2447-9BB8-E59623C8CF19}"/>
              </a:ext>
            </a:extLst>
          </p:cNvPr>
          <p:cNvSpPr/>
          <p:nvPr/>
        </p:nvSpPr>
        <p:spPr>
          <a:xfrm>
            <a:off x="3478390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2C8A4BF-4A35-FB42-A1E6-DCD8EB29D08D}"/>
              </a:ext>
            </a:extLst>
          </p:cNvPr>
          <p:cNvSpPr/>
          <p:nvPr/>
        </p:nvSpPr>
        <p:spPr>
          <a:xfrm>
            <a:off x="3732372" y="2271733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CEFD422-F929-D649-9370-EFC34E2F52DF}"/>
              </a:ext>
            </a:extLst>
          </p:cNvPr>
          <p:cNvSpPr/>
          <p:nvPr/>
        </p:nvSpPr>
        <p:spPr>
          <a:xfrm>
            <a:off x="3987608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637CA36-492E-1041-812A-9CA48DF61F2F}"/>
              </a:ext>
            </a:extLst>
          </p:cNvPr>
          <p:cNvSpPr/>
          <p:nvPr/>
        </p:nvSpPr>
        <p:spPr>
          <a:xfrm>
            <a:off x="4241590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A1DEDC4-E3AB-A04A-B47B-8851A74335C9}"/>
              </a:ext>
            </a:extLst>
          </p:cNvPr>
          <p:cNvSpPr/>
          <p:nvPr/>
        </p:nvSpPr>
        <p:spPr>
          <a:xfrm>
            <a:off x="4495572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5D9F18-B13D-5F46-8106-DAEBC19536BC}"/>
              </a:ext>
            </a:extLst>
          </p:cNvPr>
          <p:cNvSpPr/>
          <p:nvPr/>
        </p:nvSpPr>
        <p:spPr>
          <a:xfrm>
            <a:off x="3987608" y="202037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CC7C3C0-5338-F04C-87FD-88BDECA7B8BA}"/>
              </a:ext>
            </a:extLst>
          </p:cNvPr>
          <p:cNvSpPr/>
          <p:nvPr/>
        </p:nvSpPr>
        <p:spPr>
          <a:xfrm>
            <a:off x="3981089" y="252700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4CE3DFC-6660-0441-9574-8F46165F7A8C}"/>
              </a:ext>
            </a:extLst>
          </p:cNvPr>
          <p:cNvSpPr/>
          <p:nvPr/>
        </p:nvSpPr>
        <p:spPr>
          <a:xfrm>
            <a:off x="3981089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E4E7627-29F4-8740-B27F-498C0CA9241E}"/>
              </a:ext>
            </a:extLst>
          </p:cNvPr>
          <p:cNvSpPr/>
          <p:nvPr/>
        </p:nvSpPr>
        <p:spPr>
          <a:xfrm>
            <a:off x="3981089" y="3044434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806E1B-53A3-A74F-B86E-AA63126A6C51}"/>
              </a:ext>
            </a:extLst>
          </p:cNvPr>
          <p:cNvSpPr/>
          <p:nvPr/>
        </p:nvSpPr>
        <p:spPr>
          <a:xfrm>
            <a:off x="3470060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1813690-6BDF-D94C-B941-D98AE2AF52ED}"/>
              </a:ext>
            </a:extLst>
          </p:cNvPr>
          <p:cNvSpPr/>
          <p:nvPr/>
        </p:nvSpPr>
        <p:spPr>
          <a:xfrm>
            <a:off x="3721916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3C814F8-F684-0C4C-8BDE-04A23701F8A5}"/>
              </a:ext>
            </a:extLst>
          </p:cNvPr>
          <p:cNvSpPr/>
          <p:nvPr/>
        </p:nvSpPr>
        <p:spPr>
          <a:xfrm>
            <a:off x="4241590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63990F8-5ADA-FF41-8B0E-76440BF231D1}"/>
              </a:ext>
            </a:extLst>
          </p:cNvPr>
          <p:cNvSpPr/>
          <p:nvPr/>
        </p:nvSpPr>
        <p:spPr>
          <a:xfrm>
            <a:off x="4495572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02A115-5A3F-A149-AE20-1AD1B1AFD6D5}"/>
              </a:ext>
            </a:extLst>
          </p:cNvPr>
          <p:cNvSpPr/>
          <p:nvPr/>
        </p:nvSpPr>
        <p:spPr>
          <a:xfrm>
            <a:off x="5231709" y="389968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7DFD71A-CEF8-6F47-9286-83853DBAE45F}"/>
              </a:ext>
            </a:extLst>
          </p:cNvPr>
          <p:cNvSpPr/>
          <p:nvPr/>
        </p:nvSpPr>
        <p:spPr>
          <a:xfrm>
            <a:off x="5486944" y="389777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8797528-89A7-1644-8648-0DF44BB2A91F}"/>
              </a:ext>
            </a:extLst>
          </p:cNvPr>
          <p:cNvSpPr/>
          <p:nvPr/>
        </p:nvSpPr>
        <p:spPr>
          <a:xfrm>
            <a:off x="5740927" y="389777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B68D8316-7766-8449-B8F9-5795132742E8}"/>
              </a:ext>
            </a:extLst>
          </p:cNvPr>
          <p:cNvSpPr/>
          <p:nvPr/>
        </p:nvSpPr>
        <p:spPr>
          <a:xfrm>
            <a:off x="5740927" y="417234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2D362BE-F548-F74E-B884-7F557520969B}"/>
              </a:ext>
            </a:extLst>
          </p:cNvPr>
          <p:cNvSpPr/>
          <p:nvPr/>
        </p:nvSpPr>
        <p:spPr>
          <a:xfrm>
            <a:off x="5740927" y="4444087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F87E690-9445-2F41-99E2-53E471363B1B}"/>
              </a:ext>
            </a:extLst>
          </p:cNvPr>
          <p:cNvSpPr/>
          <p:nvPr/>
        </p:nvSpPr>
        <p:spPr>
          <a:xfrm>
            <a:off x="5467917" y="469559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DD8D578-A386-A841-B7A6-20D91594796C}"/>
              </a:ext>
            </a:extLst>
          </p:cNvPr>
          <p:cNvSpPr/>
          <p:nvPr/>
        </p:nvSpPr>
        <p:spPr>
          <a:xfrm>
            <a:off x="5967165" y="362321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E200E7A-5912-5F49-9269-729081CF9564}"/>
              </a:ext>
            </a:extLst>
          </p:cNvPr>
          <p:cNvSpPr/>
          <p:nvPr/>
        </p:nvSpPr>
        <p:spPr>
          <a:xfrm>
            <a:off x="6191663" y="3872661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0C4024D-CC57-7140-A4BB-021304995EFF}"/>
              </a:ext>
            </a:extLst>
          </p:cNvPr>
          <p:cNvSpPr/>
          <p:nvPr/>
        </p:nvSpPr>
        <p:spPr>
          <a:xfrm>
            <a:off x="6531972" y="5023351"/>
            <a:ext cx="1629532" cy="1629532"/>
          </a:xfrm>
          <a:prstGeom prst="rect">
            <a:avLst/>
          </a:prstGeom>
          <a:solidFill>
            <a:srgbClr val="1688B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BDE7613D-9A28-9C4F-9EB1-7A5F277EDD0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2672" y="5240238"/>
            <a:ext cx="1091814" cy="1227483"/>
          </a:xfrm>
          <a:prstGeom prst="rect">
            <a:avLst/>
          </a:prstGeom>
          <a:ln>
            <a:noFill/>
          </a:ln>
        </p:spPr>
      </p:pic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D1C1D7C-4832-B34F-BAAA-745D3B7E5568}"/>
              </a:ext>
            </a:extLst>
          </p:cNvPr>
          <p:cNvSpPr/>
          <p:nvPr/>
        </p:nvSpPr>
        <p:spPr>
          <a:xfrm>
            <a:off x="1676508" y="140306"/>
            <a:ext cx="1642217" cy="16422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4" name="図 113">
            <a:extLst>
              <a:ext uri="{FF2B5EF4-FFF2-40B4-BE49-F238E27FC236}">
                <a16:creationId xmlns:a16="http://schemas.microsoft.com/office/drawing/2014/main" id="{6869E0D6-8ABE-5649-92C3-742FB8C2603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877153" y="283507"/>
            <a:ext cx="1233990" cy="1292967"/>
          </a:xfrm>
          <a:prstGeom prst="rect">
            <a:avLst/>
          </a:prstGeom>
          <a:ln>
            <a:noFill/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271418-E759-644A-957A-EE4DAB507D5B}"/>
              </a:ext>
            </a:extLst>
          </p:cNvPr>
          <p:cNvSpPr txBox="1"/>
          <p:nvPr/>
        </p:nvSpPr>
        <p:spPr>
          <a:xfrm>
            <a:off x="1563696" y="5071788"/>
            <a:ext cx="677108" cy="16023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sz="3200" dirty="0">
                <a:solidFill>
                  <a:srgbClr val="1688B6"/>
                </a:solidFill>
                <a:latin typeface="Braggadocio" pitchFamily="82" charset="0"/>
              </a:rPr>
              <a:t>CUBE</a:t>
            </a:r>
            <a:endParaRPr lang="ja-JP" altLang="en-US" sz="2400">
              <a:solidFill>
                <a:srgbClr val="1688B6"/>
              </a:solidFill>
              <a:latin typeface="Braggadocio" pitchFamily="8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4D60ED-3120-AD4E-AB36-8E5C4DD54EB0}"/>
              </a:ext>
            </a:extLst>
          </p:cNvPr>
          <p:cNvSpPr txBox="1"/>
          <p:nvPr/>
        </p:nvSpPr>
        <p:spPr>
          <a:xfrm>
            <a:off x="6538016" y="2872121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1688B6"/>
                </a:solidFill>
                <a:latin typeface="Braggadocio" pitchFamily="82" charset="0"/>
              </a:rPr>
              <a:t>CUBE</a:t>
            </a:r>
            <a:endParaRPr lang="ja-JP" altLang="en-US" sz="2400">
              <a:solidFill>
                <a:srgbClr val="1688B6"/>
              </a:solidFill>
              <a:latin typeface="Braggadoci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3FBF6D6-26CB-1C4F-B60D-E8729FEA7539}"/>
              </a:ext>
            </a:extLst>
          </p:cNvPr>
          <p:cNvSpPr/>
          <p:nvPr/>
        </p:nvSpPr>
        <p:spPr>
          <a:xfrm>
            <a:off x="4978113" y="1813428"/>
            <a:ext cx="1558760" cy="1558761"/>
          </a:xfrm>
          <a:prstGeom prst="rect">
            <a:avLst/>
          </a:prstGeom>
          <a:solidFill>
            <a:srgbClr val="269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89E0E1A-D92A-8144-8D90-1363283C849F}"/>
              </a:ext>
            </a:extLst>
          </p:cNvPr>
          <p:cNvSpPr/>
          <p:nvPr/>
        </p:nvSpPr>
        <p:spPr>
          <a:xfrm>
            <a:off x="3372526" y="3464589"/>
            <a:ext cx="1558760" cy="1558761"/>
          </a:xfrm>
          <a:prstGeom prst="rect">
            <a:avLst/>
          </a:prstGeom>
          <a:solidFill>
            <a:srgbClr val="B0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F0E62E5-B87C-2045-971C-BB9552D90B7E}"/>
              </a:ext>
            </a:extLst>
          </p:cNvPr>
          <p:cNvSpPr/>
          <p:nvPr/>
        </p:nvSpPr>
        <p:spPr>
          <a:xfrm>
            <a:off x="5889188" y="252700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421C191-E8F3-2C4C-A43F-3D1CA324AA78}"/>
              </a:ext>
            </a:extLst>
          </p:cNvPr>
          <p:cNvSpPr/>
          <p:nvPr/>
        </p:nvSpPr>
        <p:spPr>
          <a:xfrm>
            <a:off x="5889188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35C65A6-C03F-6A4B-AA32-15F1CC569851}"/>
              </a:ext>
            </a:extLst>
          </p:cNvPr>
          <p:cNvSpPr/>
          <p:nvPr/>
        </p:nvSpPr>
        <p:spPr>
          <a:xfrm>
            <a:off x="5889188" y="3044434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A900392-EE2A-0141-8002-8C8BB9D0251F}"/>
              </a:ext>
            </a:extLst>
          </p:cNvPr>
          <p:cNvSpPr/>
          <p:nvPr/>
        </p:nvSpPr>
        <p:spPr>
          <a:xfrm>
            <a:off x="5631753" y="3039359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68626A-6263-C140-BE68-5F465F7FB030}"/>
              </a:ext>
            </a:extLst>
          </p:cNvPr>
          <p:cNvSpPr/>
          <p:nvPr/>
        </p:nvSpPr>
        <p:spPr>
          <a:xfrm>
            <a:off x="5372580" y="3039359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CA374A4-54D9-0F46-B94F-3F4768DE1021}"/>
              </a:ext>
            </a:extLst>
          </p:cNvPr>
          <p:cNvSpPr/>
          <p:nvPr/>
        </p:nvSpPr>
        <p:spPr>
          <a:xfrm>
            <a:off x="6146236" y="3039359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   </a:t>
            </a:r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850AE5B-DFD3-1A4F-A121-593FAB21E1F8}"/>
              </a:ext>
            </a:extLst>
          </p:cNvPr>
          <p:cNvSpPr/>
          <p:nvPr/>
        </p:nvSpPr>
        <p:spPr>
          <a:xfrm>
            <a:off x="5630015" y="252700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885DA4E-2035-C347-A75A-8D71214EC1F3}"/>
              </a:ext>
            </a:extLst>
          </p:cNvPr>
          <p:cNvSpPr/>
          <p:nvPr/>
        </p:nvSpPr>
        <p:spPr>
          <a:xfrm>
            <a:off x="4055100" y="420911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1B7BC9F-2047-6247-8104-460BC30FE87E}"/>
              </a:ext>
            </a:extLst>
          </p:cNvPr>
          <p:cNvSpPr/>
          <p:nvPr/>
        </p:nvSpPr>
        <p:spPr>
          <a:xfrm>
            <a:off x="3795927" y="420911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FAA3EB2-1A3C-014E-BDD6-38020C4C3359}"/>
              </a:ext>
            </a:extLst>
          </p:cNvPr>
          <p:cNvSpPr/>
          <p:nvPr/>
        </p:nvSpPr>
        <p:spPr>
          <a:xfrm>
            <a:off x="4315601" y="420911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1007505-5370-BF4A-ACE5-08BD3FECEBD2}"/>
              </a:ext>
            </a:extLst>
          </p:cNvPr>
          <p:cNvSpPr/>
          <p:nvPr/>
        </p:nvSpPr>
        <p:spPr>
          <a:xfrm>
            <a:off x="1694990" y="151192"/>
            <a:ext cx="3199667" cy="31996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23C1EFA-85AF-244D-AC00-49098847BD7B}"/>
              </a:ext>
            </a:extLst>
          </p:cNvPr>
          <p:cNvSpPr/>
          <p:nvPr/>
        </p:nvSpPr>
        <p:spPr>
          <a:xfrm>
            <a:off x="1694991" y="3453775"/>
            <a:ext cx="1558760" cy="1558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D19C0B9-F865-964E-8FFA-41FDC368FC82}"/>
              </a:ext>
            </a:extLst>
          </p:cNvPr>
          <p:cNvSpPr/>
          <p:nvPr/>
        </p:nvSpPr>
        <p:spPr>
          <a:xfrm>
            <a:off x="1676508" y="5094122"/>
            <a:ext cx="3234547" cy="1558760"/>
          </a:xfrm>
          <a:prstGeom prst="rect">
            <a:avLst/>
          </a:prstGeom>
          <a:solidFill>
            <a:srgbClr val="015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3C931F1-5CBB-E44C-84E7-5106BD013C0F}"/>
              </a:ext>
            </a:extLst>
          </p:cNvPr>
          <p:cNvSpPr/>
          <p:nvPr/>
        </p:nvSpPr>
        <p:spPr>
          <a:xfrm>
            <a:off x="4993603" y="151193"/>
            <a:ext cx="3167900" cy="1558760"/>
          </a:xfrm>
          <a:prstGeom prst="rect">
            <a:avLst/>
          </a:prstGeom>
          <a:solidFill>
            <a:srgbClr val="172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3DF5D1B8-82D3-3F43-8384-1399F05B9421}"/>
              </a:ext>
            </a:extLst>
          </p:cNvPr>
          <p:cNvSpPr/>
          <p:nvPr/>
        </p:nvSpPr>
        <p:spPr>
          <a:xfrm>
            <a:off x="6602743" y="1808955"/>
            <a:ext cx="1558760" cy="1541904"/>
          </a:xfrm>
          <a:prstGeom prst="rect">
            <a:avLst/>
          </a:prstGeom>
          <a:solidFill>
            <a:srgbClr val="BCD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3A0A741-8671-3D4B-B93F-9FB3A15DAF21}"/>
              </a:ext>
            </a:extLst>
          </p:cNvPr>
          <p:cNvSpPr/>
          <p:nvPr/>
        </p:nvSpPr>
        <p:spPr>
          <a:xfrm>
            <a:off x="4993602" y="3475664"/>
            <a:ext cx="3167901" cy="3167901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C4CC531-C7AC-2447-9BB8-E59623C8CF19}"/>
              </a:ext>
            </a:extLst>
          </p:cNvPr>
          <p:cNvSpPr/>
          <p:nvPr/>
        </p:nvSpPr>
        <p:spPr>
          <a:xfrm>
            <a:off x="3478390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2C8A4BF-4A35-FB42-A1E6-DCD8EB29D08D}"/>
              </a:ext>
            </a:extLst>
          </p:cNvPr>
          <p:cNvSpPr/>
          <p:nvPr/>
        </p:nvSpPr>
        <p:spPr>
          <a:xfrm>
            <a:off x="3732372" y="2271733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CEFD422-F929-D649-9370-EFC34E2F52DF}"/>
              </a:ext>
            </a:extLst>
          </p:cNvPr>
          <p:cNvSpPr/>
          <p:nvPr/>
        </p:nvSpPr>
        <p:spPr>
          <a:xfrm>
            <a:off x="3987608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637CA36-492E-1041-812A-9CA48DF61F2F}"/>
              </a:ext>
            </a:extLst>
          </p:cNvPr>
          <p:cNvSpPr/>
          <p:nvPr/>
        </p:nvSpPr>
        <p:spPr>
          <a:xfrm>
            <a:off x="4241590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A1DEDC4-E3AB-A04A-B47B-8851A74335C9}"/>
              </a:ext>
            </a:extLst>
          </p:cNvPr>
          <p:cNvSpPr/>
          <p:nvPr/>
        </p:nvSpPr>
        <p:spPr>
          <a:xfrm>
            <a:off x="4495572" y="226982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5D9F18-B13D-5F46-8106-DAEBC19536BC}"/>
              </a:ext>
            </a:extLst>
          </p:cNvPr>
          <p:cNvSpPr/>
          <p:nvPr/>
        </p:nvSpPr>
        <p:spPr>
          <a:xfrm>
            <a:off x="3987608" y="202037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CC7C3C0-5338-F04C-87FD-88BDECA7B8BA}"/>
              </a:ext>
            </a:extLst>
          </p:cNvPr>
          <p:cNvSpPr/>
          <p:nvPr/>
        </p:nvSpPr>
        <p:spPr>
          <a:xfrm>
            <a:off x="3981089" y="252700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4CE3DFC-6660-0441-9574-8F46165F7A8C}"/>
              </a:ext>
            </a:extLst>
          </p:cNvPr>
          <p:cNvSpPr/>
          <p:nvPr/>
        </p:nvSpPr>
        <p:spPr>
          <a:xfrm>
            <a:off x="3981089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E4E7627-29F4-8740-B27F-498C0CA9241E}"/>
              </a:ext>
            </a:extLst>
          </p:cNvPr>
          <p:cNvSpPr/>
          <p:nvPr/>
        </p:nvSpPr>
        <p:spPr>
          <a:xfrm>
            <a:off x="3981089" y="3044434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806E1B-53A3-A74F-B86E-AA63126A6C51}"/>
              </a:ext>
            </a:extLst>
          </p:cNvPr>
          <p:cNvSpPr/>
          <p:nvPr/>
        </p:nvSpPr>
        <p:spPr>
          <a:xfrm>
            <a:off x="3470060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1813690-6BDF-D94C-B941-D98AE2AF52ED}"/>
              </a:ext>
            </a:extLst>
          </p:cNvPr>
          <p:cNvSpPr/>
          <p:nvPr/>
        </p:nvSpPr>
        <p:spPr>
          <a:xfrm>
            <a:off x="3721916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3C814F8-F684-0C4C-8BDE-04A23701F8A5}"/>
              </a:ext>
            </a:extLst>
          </p:cNvPr>
          <p:cNvSpPr/>
          <p:nvPr/>
        </p:nvSpPr>
        <p:spPr>
          <a:xfrm>
            <a:off x="4241590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63990F8-5ADA-FF41-8B0E-76440BF231D1}"/>
              </a:ext>
            </a:extLst>
          </p:cNvPr>
          <p:cNvSpPr/>
          <p:nvPr/>
        </p:nvSpPr>
        <p:spPr>
          <a:xfrm>
            <a:off x="4495572" y="278418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02A115-5A3F-A149-AE20-1AD1B1AFD6D5}"/>
              </a:ext>
            </a:extLst>
          </p:cNvPr>
          <p:cNvSpPr/>
          <p:nvPr/>
        </p:nvSpPr>
        <p:spPr>
          <a:xfrm>
            <a:off x="5231709" y="389968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7DFD71A-CEF8-6F47-9286-83853DBAE45F}"/>
              </a:ext>
            </a:extLst>
          </p:cNvPr>
          <p:cNvSpPr/>
          <p:nvPr/>
        </p:nvSpPr>
        <p:spPr>
          <a:xfrm>
            <a:off x="5486944" y="389777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8797528-89A7-1644-8648-0DF44BB2A91F}"/>
              </a:ext>
            </a:extLst>
          </p:cNvPr>
          <p:cNvSpPr/>
          <p:nvPr/>
        </p:nvSpPr>
        <p:spPr>
          <a:xfrm>
            <a:off x="5740927" y="3897778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B68D8316-7766-8449-B8F9-5795132742E8}"/>
              </a:ext>
            </a:extLst>
          </p:cNvPr>
          <p:cNvSpPr/>
          <p:nvPr/>
        </p:nvSpPr>
        <p:spPr>
          <a:xfrm>
            <a:off x="5740927" y="4172340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2D362BE-F548-F74E-B884-7F557520969B}"/>
              </a:ext>
            </a:extLst>
          </p:cNvPr>
          <p:cNvSpPr/>
          <p:nvPr/>
        </p:nvSpPr>
        <p:spPr>
          <a:xfrm>
            <a:off x="5740927" y="4444087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F87E690-9445-2F41-99E2-53E471363B1B}"/>
              </a:ext>
            </a:extLst>
          </p:cNvPr>
          <p:cNvSpPr/>
          <p:nvPr/>
        </p:nvSpPr>
        <p:spPr>
          <a:xfrm>
            <a:off x="5467917" y="4695595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DD8D578-A386-A841-B7A6-20D91594796C}"/>
              </a:ext>
            </a:extLst>
          </p:cNvPr>
          <p:cNvSpPr/>
          <p:nvPr/>
        </p:nvSpPr>
        <p:spPr>
          <a:xfrm>
            <a:off x="5967165" y="3623216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E200E7A-5912-5F49-9269-729081CF9564}"/>
              </a:ext>
            </a:extLst>
          </p:cNvPr>
          <p:cNvSpPr/>
          <p:nvPr/>
        </p:nvSpPr>
        <p:spPr>
          <a:xfrm>
            <a:off x="6191663" y="3872661"/>
            <a:ext cx="226239" cy="22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0C4024D-CC57-7140-A4BB-021304995EFF}"/>
              </a:ext>
            </a:extLst>
          </p:cNvPr>
          <p:cNvSpPr/>
          <p:nvPr/>
        </p:nvSpPr>
        <p:spPr>
          <a:xfrm>
            <a:off x="6531972" y="5023351"/>
            <a:ext cx="1629532" cy="1629532"/>
          </a:xfrm>
          <a:prstGeom prst="rect">
            <a:avLst/>
          </a:prstGeom>
          <a:solidFill>
            <a:srgbClr val="1688B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BDE7613D-9A28-9C4F-9EB1-7A5F277EDD0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2672" y="5240238"/>
            <a:ext cx="1091814" cy="1227483"/>
          </a:xfrm>
          <a:prstGeom prst="rect">
            <a:avLst/>
          </a:prstGeom>
          <a:ln>
            <a:noFill/>
          </a:ln>
        </p:spPr>
      </p:pic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D1C1D7C-4832-B34F-BAAA-745D3B7E5568}"/>
              </a:ext>
            </a:extLst>
          </p:cNvPr>
          <p:cNvSpPr/>
          <p:nvPr/>
        </p:nvSpPr>
        <p:spPr>
          <a:xfrm>
            <a:off x="1676508" y="140306"/>
            <a:ext cx="1642217" cy="16422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4" name="図 113">
            <a:extLst>
              <a:ext uri="{FF2B5EF4-FFF2-40B4-BE49-F238E27FC236}">
                <a16:creationId xmlns:a16="http://schemas.microsoft.com/office/drawing/2014/main" id="{6869E0D6-8ABE-5649-92C3-742FB8C2603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877153" y="283507"/>
            <a:ext cx="1233990" cy="12929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86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直方体 59">
            <a:extLst>
              <a:ext uri="{FF2B5EF4-FFF2-40B4-BE49-F238E27FC236}">
                <a16:creationId xmlns:a16="http://schemas.microsoft.com/office/drawing/2014/main" id="{174663EC-1D48-5B47-AB60-49E88298A956}"/>
              </a:ext>
            </a:extLst>
          </p:cNvPr>
          <p:cNvSpPr/>
          <p:nvPr/>
        </p:nvSpPr>
        <p:spPr>
          <a:xfrm>
            <a:off x="-975360" y="251460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30446D5F-AF04-FF44-B458-8E270AD9AD71}"/>
              </a:ext>
            </a:extLst>
          </p:cNvPr>
          <p:cNvSpPr/>
          <p:nvPr/>
        </p:nvSpPr>
        <p:spPr>
          <a:xfrm>
            <a:off x="-182880" y="251460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3BF95169-C967-8447-BCAE-1EFC5611CC02}"/>
              </a:ext>
            </a:extLst>
          </p:cNvPr>
          <p:cNvSpPr/>
          <p:nvPr/>
        </p:nvSpPr>
        <p:spPr>
          <a:xfrm>
            <a:off x="633549" y="251460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直方体 62">
            <a:extLst>
              <a:ext uri="{FF2B5EF4-FFF2-40B4-BE49-F238E27FC236}">
                <a16:creationId xmlns:a16="http://schemas.microsoft.com/office/drawing/2014/main" id="{BFD924DD-78D1-5642-85E0-4C0DB5EF472C}"/>
              </a:ext>
            </a:extLst>
          </p:cNvPr>
          <p:cNvSpPr/>
          <p:nvPr/>
        </p:nvSpPr>
        <p:spPr>
          <a:xfrm>
            <a:off x="1449978" y="251460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直方体 63">
            <a:extLst>
              <a:ext uri="{FF2B5EF4-FFF2-40B4-BE49-F238E27FC236}">
                <a16:creationId xmlns:a16="http://schemas.microsoft.com/office/drawing/2014/main" id="{8A306EB0-7F3C-A545-9689-9AE22D48D66A}"/>
              </a:ext>
            </a:extLst>
          </p:cNvPr>
          <p:cNvSpPr/>
          <p:nvPr/>
        </p:nvSpPr>
        <p:spPr>
          <a:xfrm>
            <a:off x="2266407" y="251460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直方体 64">
            <a:extLst>
              <a:ext uri="{FF2B5EF4-FFF2-40B4-BE49-F238E27FC236}">
                <a16:creationId xmlns:a16="http://schemas.microsoft.com/office/drawing/2014/main" id="{7F22F1DC-AE97-3D48-BA7A-28FA13EA1ABC}"/>
              </a:ext>
            </a:extLst>
          </p:cNvPr>
          <p:cNvSpPr/>
          <p:nvPr/>
        </p:nvSpPr>
        <p:spPr>
          <a:xfrm>
            <a:off x="687978" y="175260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直方体 65">
            <a:extLst>
              <a:ext uri="{FF2B5EF4-FFF2-40B4-BE49-F238E27FC236}">
                <a16:creationId xmlns:a16="http://schemas.microsoft.com/office/drawing/2014/main" id="{957EE06B-EE36-364B-B407-13BBBF260B4C}"/>
              </a:ext>
            </a:extLst>
          </p:cNvPr>
          <p:cNvSpPr/>
          <p:nvPr/>
        </p:nvSpPr>
        <p:spPr>
          <a:xfrm>
            <a:off x="609600" y="316992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直方体 66">
            <a:extLst>
              <a:ext uri="{FF2B5EF4-FFF2-40B4-BE49-F238E27FC236}">
                <a16:creationId xmlns:a16="http://schemas.microsoft.com/office/drawing/2014/main" id="{13E36D61-B542-E643-85A9-EE45B69BF8A6}"/>
              </a:ext>
            </a:extLst>
          </p:cNvPr>
          <p:cNvSpPr/>
          <p:nvPr/>
        </p:nvSpPr>
        <p:spPr>
          <a:xfrm>
            <a:off x="585651" y="393192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方体 67">
            <a:extLst>
              <a:ext uri="{FF2B5EF4-FFF2-40B4-BE49-F238E27FC236}">
                <a16:creationId xmlns:a16="http://schemas.microsoft.com/office/drawing/2014/main" id="{33091DDA-F9B7-1E45-AF3C-45877EC1A493}"/>
              </a:ext>
            </a:extLst>
          </p:cNvPr>
          <p:cNvSpPr/>
          <p:nvPr/>
        </p:nvSpPr>
        <p:spPr>
          <a:xfrm>
            <a:off x="561702" y="4622074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直方体 69">
            <a:extLst>
              <a:ext uri="{FF2B5EF4-FFF2-40B4-BE49-F238E27FC236}">
                <a16:creationId xmlns:a16="http://schemas.microsoft.com/office/drawing/2014/main" id="{60FE81D5-DEF6-474C-9DA9-EF992EFB207B}"/>
              </a:ext>
            </a:extLst>
          </p:cNvPr>
          <p:cNvSpPr/>
          <p:nvPr/>
        </p:nvSpPr>
        <p:spPr>
          <a:xfrm>
            <a:off x="-1029789" y="395804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直方体 70">
            <a:extLst>
              <a:ext uri="{FF2B5EF4-FFF2-40B4-BE49-F238E27FC236}">
                <a16:creationId xmlns:a16="http://schemas.microsoft.com/office/drawing/2014/main" id="{3D38836B-FBF2-3946-AD5A-DCF92D2FABF5}"/>
              </a:ext>
            </a:extLst>
          </p:cNvPr>
          <p:cNvSpPr/>
          <p:nvPr/>
        </p:nvSpPr>
        <p:spPr>
          <a:xfrm>
            <a:off x="-237309" y="395804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直方体 72">
            <a:extLst>
              <a:ext uri="{FF2B5EF4-FFF2-40B4-BE49-F238E27FC236}">
                <a16:creationId xmlns:a16="http://schemas.microsoft.com/office/drawing/2014/main" id="{E31175AD-844B-FD48-9852-2B1117F26B19}"/>
              </a:ext>
            </a:extLst>
          </p:cNvPr>
          <p:cNvSpPr/>
          <p:nvPr/>
        </p:nvSpPr>
        <p:spPr>
          <a:xfrm>
            <a:off x="1395549" y="395804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131087B6-C051-124C-B000-C4AA4B53E726}"/>
              </a:ext>
            </a:extLst>
          </p:cNvPr>
          <p:cNvSpPr/>
          <p:nvPr/>
        </p:nvSpPr>
        <p:spPr>
          <a:xfrm>
            <a:off x="2211978" y="395804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直方体 84">
            <a:extLst>
              <a:ext uri="{FF2B5EF4-FFF2-40B4-BE49-F238E27FC236}">
                <a16:creationId xmlns:a16="http://schemas.microsoft.com/office/drawing/2014/main" id="{080975B2-A6B6-F044-9531-21426FD4F26F}"/>
              </a:ext>
            </a:extLst>
          </p:cNvPr>
          <p:cNvSpPr/>
          <p:nvPr/>
        </p:nvSpPr>
        <p:spPr>
          <a:xfrm>
            <a:off x="3966756" y="325047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直方体 87">
            <a:extLst>
              <a:ext uri="{FF2B5EF4-FFF2-40B4-BE49-F238E27FC236}">
                <a16:creationId xmlns:a16="http://schemas.microsoft.com/office/drawing/2014/main" id="{3A603322-EBB8-3E4C-AAC5-4377ECB754B8}"/>
              </a:ext>
            </a:extLst>
          </p:cNvPr>
          <p:cNvSpPr/>
          <p:nvPr/>
        </p:nvSpPr>
        <p:spPr>
          <a:xfrm>
            <a:off x="4776654" y="327660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直方体 92">
            <a:extLst>
              <a:ext uri="{FF2B5EF4-FFF2-40B4-BE49-F238E27FC236}">
                <a16:creationId xmlns:a16="http://schemas.microsoft.com/office/drawing/2014/main" id="{88F8F6C2-464D-D944-9074-D32FA18263FA}"/>
              </a:ext>
            </a:extLst>
          </p:cNvPr>
          <p:cNvSpPr/>
          <p:nvPr/>
        </p:nvSpPr>
        <p:spPr>
          <a:xfrm>
            <a:off x="4776654" y="406472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直方体 94">
            <a:extLst>
              <a:ext uri="{FF2B5EF4-FFF2-40B4-BE49-F238E27FC236}">
                <a16:creationId xmlns:a16="http://schemas.microsoft.com/office/drawing/2014/main" id="{444D7E1B-B4F8-4A42-B206-396FD94990EB}"/>
              </a:ext>
            </a:extLst>
          </p:cNvPr>
          <p:cNvSpPr/>
          <p:nvPr/>
        </p:nvSpPr>
        <p:spPr>
          <a:xfrm>
            <a:off x="3912327" y="485212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直方体 96">
            <a:extLst>
              <a:ext uri="{FF2B5EF4-FFF2-40B4-BE49-F238E27FC236}">
                <a16:creationId xmlns:a16="http://schemas.microsoft.com/office/drawing/2014/main" id="{3EC8FF13-82BB-7C40-B62F-F1E694042D80}"/>
              </a:ext>
            </a:extLst>
          </p:cNvPr>
          <p:cNvSpPr/>
          <p:nvPr/>
        </p:nvSpPr>
        <p:spPr>
          <a:xfrm>
            <a:off x="3089367" y="487825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直方体 97">
            <a:extLst>
              <a:ext uri="{FF2B5EF4-FFF2-40B4-BE49-F238E27FC236}">
                <a16:creationId xmlns:a16="http://schemas.microsoft.com/office/drawing/2014/main" id="{2671B7AA-B35B-5F44-85C2-B14D06E4AB34}"/>
              </a:ext>
            </a:extLst>
          </p:cNvPr>
          <p:cNvSpPr/>
          <p:nvPr/>
        </p:nvSpPr>
        <p:spPr>
          <a:xfrm>
            <a:off x="4722225" y="487825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直方体 98">
            <a:extLst>
              <a:ext uri="{FF2B5EF4-FFF2-40B4-BE49-F238E27FC236}">
                <a16:creationId xmlns:a16="http://schemas.microsoft.com/office/drawing/2014/main" id="{FE28C1AE-3E99-D44B-98E0-78E2B90BAAE3}"/>
              </a:ext>
            </a:extLst>
          </p:cNvPr>
          <p:cNvSpPr/>
          <p:nvPr/>
        </p:nvSpPr>
        <p:spPr>
          <a:xfrm>
            <a:off x="5538654" y="487825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直方体 109">
            <a:extLst>
              <a:ext uri="{FF2B5EF4-FFF2-40B4-BE49-F238E27FC236}">
                <a16:creationId xmlns:a16="http://schemas.microsoft.com/office/drawing/2014/main" id="{422663A0-3ADA-514D-B493-ACC87569CB8F}"/>
              </a:ext>
            </a:extLst>
          </p:cNvPr>
          <p:cNvSpPr/>
          <p:nvPr/>
        </p:nvSpPr>
        <p:spPr>
          <a:xfrm>
            <a:off x="7123614" y="3092270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直方体 111">
            <a:extLst>
              <a:ext uri="{FF2B5EF4-FFF2-40B4-BE49-F238E27FC236}">
                <a16:creationId xmlns:a16="http://schemas.microsoft.com/office/drawing/2014/main" id="{2D75454E-ADBE-674E-BF0B-4B632B3C841D}"/>
              </a:ext>
            </a:extLst>
          </p:cNvPr>
          <p:cNvSpPr/>
          <p:nvPr/>
        </p:nvSpPr>
        <p:spPr>
          <a:xfrm>
            <a:off x="6300654" y="311839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直方体 112">
            <a:extLst>
              <a:ext uri="{FF2B5EF4-FFF2-40B4-BE49-F238E27FC236}">
                <a16:creationId xmlns:a16="http://schemas.microsoft.com/office/drawing/2014/main" id="{E210D6D6-4378-A24B-BF5C-8911F83934AC}"/>
              </a:ext>
            </a:extLst>
          </p:cNvPr>
          <p:cNvSpPr/>
          <p:nvPr/>
        </p:nvSpPr>
        <p:spPr>
          <a:xfrm>
            <a:off x="7933512" y="3118395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直方体 127">
            <a:extLst>
              <a:ext uri="{FF2B5EF4-FFF2-40B4-BE49-F238E27FC236}">
                <a16:creationId xmlns:a16="http://schemas.microsoft.com/office/drawing/2014/main" id="{002D23E6-E873-F84F-A0C1-8048C164B7C4}"/>
              </a:ext>
            </a:extLst>
          </p:cNvPr>
          <p:cNvSpPr/>
          <p:nvPr/>
        </p:nvSpPr>
        <p:spPr>
          <a:xfrm>
            <a:off x="11077305" y="1470662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直方体 129">
            <a:extLst>
              <a:ext uri="{FF2B5EF4-FFF2-40B4-BE49-F238E27FC236}">
                <a16:creationId xmlns:a16="http://schemas.microsoft.com/office/drawing/2014/main" id="{208689DA-9B94-0944-810E-140283A8F480}"/>
              </a:ext>
            </a:extLst>
          </p:cNvPr>
          <p:cNvSpPr/>
          <p:nvPr/>
        </p:nvSpPr>
        <p:spPr>
          <a:xfrm>
            <a:off x="10212978" y="2232299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直方体 130">
            <a:extLst>
              <a:ext uri="{FF2B5EF4-FFF2-40B4-BE49-F238E27FC236}">
                <a16:creationId xmlns:a16="http://schemas.microsoft.com/office/drawing/2014/main" id="{C268613D-86B7-CE47-8C6F-11C1F323E879}"/>
              </a:ext>
            </a:extLst>
          </p:cNvPr>
          <p:cNvSpPr/>
          <p:nvPr/>
        </p:nvSpPr>
        <p:spPr>
          <a:xfrm>
            <a:off x="8597538" y="2258424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直方体 131">
            <a:extLst>
              <a:ext uri="{FF2B5EF4-FFF2-40B4-BE49-F238E27FC236}">
                <a16:creationId xmlns:a16="http://schemas.microsoft.com/office/drawing/2014/main" id="{D18CE424-8AD5-5149-A904-2BFBE83C3636}"/>
              </a:ext>
            </a:extLst>
          </p:cNvPr>
          <p:cNvSpPr/>
          <p:nvPr/>
        </p:nvSpPr>
        <p:spPr>
          <a:xfrm>
            <a:off x="9390018" y="2258424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直方体 133">
            <a:extLst>
              <a:ext uri="{FF2B5EF4-FFF2-40B4-BE49-F238E27FC236}">
                <a16:creationId xmlns:a16="http://schemas.microsoft.com/office/drawing/2014/main" id="{055F5ADC-5E73-8B4D-B96B-6A31A9B48B8B}"/>
              </a:ext>
            </a:extLst>
          </p:cNvPr>
          <p:cNvSpPr/>
          <p:nvPr/>
        </p:nvSpPr>
        <p:spPr>
          <a:xfrm>
            <a:off x="11839305" y="2258424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直方体 134">
            <a:extLst>
              <a:ext uri="{FF2B5EF4-FFF2-40B4-BE49-F238E27FC236}">
                <a16:creationId xmlns:a16="http://schemas.microsoft.com/office/drawing/2014/main" id="{C59DB97F-CF1E-6649-A6E5-8C00A4B44F82}"/>
              </a:ext>
            </a:extLst>
          </p:cNvPr>
          <p:cNvSpPr/>
          <p:nvPr/>
        </p:nvSpPr>
        <p:spPr>
          <a:xfrm>
            <a:off x="10212978" y="3020424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直方体 139">
            <a:extLst>
              <a:ext uri="{FF2B5EF4-FFF2-40B4-BE49-F238E27FC236}">
                <a16:creationId xmlns:a16="http://schemas.microsoft.com/office/drawing/2014/main" id="{95EF45DC-2166-CF4E-834B-B67E1908ED76}"/>
              </a:ext>
            </a:extLst>
          </p:cNvPr>
          <p:cNvSpPr/>
          <p:nvPr/>
        </p:nvSpPr>
        <p:spPr>
          <a:xfrm>
            <a:off x="10212978" y="3808549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直方体 146">
            <a:extLst>
              <a:ext uri="{FF2B5EF4-FFF2-40B4-BE49-F238E27FC236}">
                <a16:creationId xmlns:a16="http://schemas.microsoft.com/office/drawing/2014/main" id="{2FC005DC-5C56-C148-A4E1-4CA79A99249A}"/>
              </a:ext>
            </a:extLst>
          </p:cNvPr>
          <p:cNvSpPr/>
          <p:nvPr/>
        </p:nvSpPr>
        <p:spPr>
          <a:xfrm>
            <a:off x="9335589" y="4648199"/>
            <a:ext cx="762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0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</Words>
  <Application>Microsoft Macintosh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Braggadocio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36</cp:revision>
  <dcterms:created xsi:type="dcterms:W3CDTF">2020-08-12T11:13:11Z</dcterms:created>
  <dcterms:modified xsi:type="dcterms:W3CDTF">2020-08-13T08:58:03Z</dcterms:modified>
</cp:coreProperties>
</file>