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6995"/>
    <a:srgbClr val="68C7BA"/>
    <a:srgbClr val="2214C1"/>
    <a:srgbClr val="172A74"/>
    <a:srgbClr val="7482E7"/>
    <a:srgbClr val="B0DBEE"/>
    <a:srgbClr val="0084FF"/>
    <a:srgbClr val="BCD4EF"/>
    <a:srgbClr val="015EFD"/>
    <a:srgbClr val="232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19"/>
    <p:restoredTop sz="94712"/>
  </p:normalViewPr>
  <p:slideViewPr>
    <p:cSldViewPr snapToGrid="0" snapToObjects="1">
      <p:cViewPr>
        <p:scale>
          <a:sx n="98" d="100"/>
          <a:sy n="98" d="100"/>
        </p:scale>
        <p:origin x="10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D279B-E3F6-BB4F-A960-E6E8F0F52B44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EE2CC-18DF-3748-AA46-1AE8BAB213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37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EE2CC-18DF-3748-AA46-1AE8BAB2139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19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EE2CC-18DF-3748-AA46-1AE8BAB2139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83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B936-AF30-E340-82B9-34C05716172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72E0-3EC1-5D46-A225-55CC18910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00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B936-AF30-E340-82B9-34C05716172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72E0-3EC1-5D46-A225-55CC18910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01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B936-AF30-E340-82B9-34C05716172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72E0-3EC1-5D46-A225-55CC18910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57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B936-AF30-E340-82B9-34C05716172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72E0-3EC1-5D46-A225-55CC18910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86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B936-AF30-E340-82B9-34C05716172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72E0-3EC1-5D46-A225-55CC18910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52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B936-AF30-E340-82B9-34C05716172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72E0-3EC1-5D46-A225-55CC18910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85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B936-AF30-E340-82B9-34C05716172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72E0-3EC1-5D46-A225-55CC18910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79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B936-AF30-E340-82B9-34C05716172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72E0-3EC1-5D46-A225-55CC18910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548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B936-AF30-E340-82B9-34C05716172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72E0-3EC1-5D46-A225-55CC18910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53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B936-AF30-E340-82B9-34C05716172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72E0-3EC1-5D46-A225-55CC18910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79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B936-AF30-E340-82B9-34C05716172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72E0-3EC1-5D46-A225-55CC18910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56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DB936-AF30-E340-82B9-34C05716172B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72E0-3EC1-5D46-A225-55CC18910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44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0B10795-A825-B44C-8123-C3C48BF915E6}"/>
              </a:ext>
            </a:extLst>
          </p:cNvPr>
          <p:cNvSpPr/>
          <p:nvPr/>
        </p:nvSpPr>
        <p:spPr>
          <a:xfrm>
            <a:off x="36000" y="36000"/>
            <a:ext cx="1728000" cy="172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24DE963-1DE7-834A-8C01-AB33B885378F}"/>
              </a:ext>
            </a:extLst>
          </p:cNvPr>
          <p:cNvSpPr/>
          <p:nvPr/>
        </p:nvSpPr>
        <p:spPr>
          <a:xfrm>
            <a:off x="1836000" y="36000"/>
            <a:ext cx="1728000" cy="352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EA58C-3CC3-9549-98E4-F813F1713666}"/>
              </a:ext>
            </a:extLst>
          </p:cNvPr>
          <p:cNvSpPr/>
          <p:nvPr/>
        </p:nvSpPr>
        <p:spPr>
          <a:xfrm>
            <a:off x="3636000" y="36000"/>
            <a:ext cx="3528000" cy="1728000"/>
          </a:xfrm>
          <a:prstGeom prst="rect">
            <a:avLst/>
          </a:prstGeom>
          <a:solidFill>
            <a:srgbClr val="172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AC27CBE-52C2-E24F-9EB1-F798D216CAAF}"/>
              </a:ext>
            </a:extLst>
          </p:cNvPr>
          <p:cNvSpPr/>
          <p:nvPr/>
        </p:nvSpPr>
        <p:spPr>
          <a:xfrm>
            <a:off x="36000" y="1836000"/>
            <a:ext cx="3528000" cy="172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DC6AD48-63A4-774E-ABC9-121C1A1CCE3E}"/>
              </a:ext>
            </a:extLst>
          </p:cNvPr>
          <p:cNvSpPr/>
          <p:nvPr/>
        </p:nvSpPr>
        <p:spPr>
          <a:xfrm>
            <a:off x="3636000" y="1836000"/>
            <a:ext cx="1728000" cy="1728000"/>
          </a:xfrm>
          <a:prstGeom prst="rect">
            <a:avLst/>
          </a:prstGeom>
          <a:solidFill>
            <a:srgbClr val="008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BBEE2BA-110B-CC40-9B58-CFABF657963E}"/>
              </a:ext>
            </a:extLst>
          </p:cNvPr>
          <p:cNvSpPr/>
          <p:nvPr/>
        </p:nvSpPr>
        <p:spPr>
          <a:xfrm>
            <a:off x="5436000" y="1836001"/>
            <a:ext cx="1728000" cy="1007999"/>
          </a:xfrm>
          <a:prstGeom prst="rect">
            <a:avLst/>
          </a:prstGeom>
          <a:solidFill>
            <a:srgbClr val="BCD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9931115-36F7-0940-B2F8-826F8CA3FF6E}"/>
              </a:ext>
            </a:extLst>
          </p:cNvPr>
          <p:cNvSpPr/>
          <p:nvPr/>
        </p:nvSpPr>
        <p:spPr>
          <a:xfrm>
            <a:off x="37688" y="3636000"/>
            <a:ext cx="1728000" cy="172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9BCD31-8E12-2C47-BE6C-D8A23DF7ED1F}"/>
              </a:ext>
            </a:extLst>
          </p:cNvPr>
          <p:cNvSpPr/>
          <p:nvPr/>
        </p:nvSpPr>
        <p:spPr>
          <a:xfrm>
            <a:off x="1837688" y="3636000"/>
            <a:ext cx="1728000" cy="1728000"/>
          </a:xfrm>
          <a:prstGeom prst="rect">
            <a:avLst/>
          </a:prstGeom>
          <a:solidFill>
            <a:srgbClr val="B0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AF14A9D-AA78-3640-8AC4-6458D8D6340B}"/>
              </a:ext>
            </a:extLst>
          </p:cNvPr>
          <p:cNvSpPr/>
          <p:nvPr/>
        </p:nvSpPr>
        <p:spPr>
          <a:xfrm>
            <a:off x="3637688" y="3636000"/>
            <a:ext cx="3528000" cy="1728000"/>
          </a:xfrm>
          <a:prstGeom prst="rect">
            <a:avLst/>
          </a:prstGeom>
          <a:solidFill>
            <a:srgbClr val="168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9C933326-F5A1-5749-8EF8-4AEC2A2FDED0}"/>
              </a:ext>
            </a:extLst>
          </p:cNvPr>
          <p:cNvSpPr/>
          <p:nvPr/>
        </p:nvSpPr>
        <p:spPr>
          <a:xfrm>
            <a:off x="756000" y="5436000"/>
            <a:ext cx="2808000" cy="1728000"/>
          </a:xfrm>
          <a:prstGeom prst="rect">
            <a:avLst/>
          </a:prstGeom>
          <a:solidFill>
            <a:srgbClr val="015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7075882-6650-A24C-BD7A-2844882C725E}"/>
              </a:ext>
            </a:extLst>
          </p:cNvPr>
          <p:cNvSpPr/>
          <p:nvPr/>
        </p:nvSpPr>
        <p:spPr>
          <a:xfrm>
            <a:off x="3636000" y="3636000"/>
            <a:ext cx="1728000" cy="3528000"/>
          </a:xfrm>
          <a:prstGeom prst="rect">
            <a:avLst/>
          </a:prstGeom>
          <a:solidFill>
            <a:srgbClr val="168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9300454-4020-7143-A765-12FE56CDCC77}"/>
              </a:ext>
            </a:extLst>
          </p:cNvPr>
          <p:cNvSpPr/>
          <p:nvPr/>
        </p:nvSpPr>
        <p:spPr>
          <a:xfrm>
            <a:off x="5437688" y="5436000"/>
            <a:ext cx="1728000" cy="1728000"/>
          </a:xfrm>
          <a:prstGeom prst="rect">
            <a:avLst/>
          </a:prstGeom>
          <a:solidFill>
            <a:srgbClr val="168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1" name="図 70">
            <a:extLst>
              <a:ext uri="{FF2B5EF4-FFF2-40B4-BE49-F238E27FC236}">
                <a16:creationId xmlns:a16="http://schemas.microsoft.com/office/drawing/2014/main" id="{5657EDEB-601F-B448-B339-B9D37AF06030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83005" y="253517"/>
            <a:ext cx="1233990" cy="1292967"/>
          </a:xfrm>
          <a:prstGeom prst="rect">
            <a:avLst/>
          </a:prstGeom>
          <a:ln>
            <a:noFill/>
          </a:ln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96C04314-5CC2-BB47-B5D7-3D8ABE210B9E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2579" y="5738039"/>
            <a:ext cx="1091814" cy="1227483"/>
          </a:xfrm>
          <a:prstGeom prst="rect">
            <a:avLst/>
          </a:prstGeom>
          <a:ln>
            <a:noFill/>
          </a:ln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E69213B-C7D7-6C4B-953B-1683CE67F4BA}"/>
              </a:ext>
            </a:extLst>
          </p:cNvPr>
          <p:cNvSpPr txBox="1"/>
          <p:nvPr/>
        </p:nvSpPr>
        <p:spPr>
          <a:xfrm>
            <a:off x="-13822" y="5400000"/>
            <a:ext cx="738664" cy="1789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ja-JP" sz="3600" dirty="0">
                <a:solidFill>
                  <a:srgbClr val="015EFD"/>
                </a:solidFill>
                <a:latin typeface="Braggadocio" pitchFamily="82" charset="0"/>
              </a:rPr>
              <a:t>CUBE</a:t>
            </a:r>
            <a:endParaRPr lang="ja-JP" altLang="en-US" sz="2800">
              <a:solidFill>
                <a:srgbClr val="015EFD"/>
              </a:solidFill>
              <a:latin typeface="Braggadocio" pitchFamily="82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B48021F-A7E0-0D47-8048-2F8C3879FDB8}"/>
              </a:ext>
            </a:extLst>
          </p:cNvPr>
          <p:cNvSpPr txBox="1"/>
          <p:nvPr/>
        </p:nvSpPr>
        <p:spPr>
          <a:xfrm>
            <a:off x="5333951" y="2936058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>
                <a:solidFill>
                  <a:srgbClr val="BCD4EF"/>
                </a:solidFill>
                <a:latin typeface="Braggadocio" pitchFamily="82" charset="0"/>
              </a:rPr>
              <a:t>CUBE</a:t>
            </a:r>
            <a:endParaRPr lang="ja-JP" altLang="en-US" sz="2800">
              <a:solidFill>
                <a:srgbClr val="BCD4EF"/>
              </a:solidFill>
              <a:latin typeface="Braggadocio" pitchFamily="82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D69BCB8-3EFE-2D49-9E92-FC079650C671}"/>
              </a:ext>
            </a:extLst>
          </p:cNvPr>
          <p:cNvSpPr/>
          <p:nvPr/>
        </p:nvSpPr>
        <p:spPr>
          <a:xfrm>
            <a:off x="1926000" y="1926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4C0BF7DF-ACB6-7B41-A5F3-9545E39E63B9}"/>
              </a:ext>
            </a:extLst>
          </p:cNvPr>
          <p:cNvSpPr/>
          <p:nvPr/>
        </p:nvSpPr>
        <p:spPr>
          <a:xfrm>
            <a:off x="1926000" y="2250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92F6BF4-227F-8149-9424-442D38A36302}"/>
              </a:ext>
            </a:extLst>
          </p:cNvPr>
          <p:cNvSpPr/>
          <p:nvPr/>
        </p:nvSpPr>
        <p:spPr>
          <a:xfrm>
            <a:off x="1926000" y="2574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85697FFB-11AC-0A41-A704-6BF31440018A}"/>
              </a:ext>
            </a:extLst>
          </p:cNvPr>
          <p:cNvSpPr/>
          <p:nvPr/>
        </p:nvSpPr>
        <p:spPr>
          <a:xfrm>
            <a:off x="1926000" y="2898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94F4E42-EF0D-EC45-BBA6-ACBA2F66F116}"/>
              </a:ext>
            </a:extLst>
          </p:cNvPr>
          <p:cNvSpPr/>
          <p:nvPr/>
        </p:nvSpPr>
        <p:spPr>
          <a:xfrm>
            <a:off x="1926000" y="3222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3341F5B0-8B59-484C-9BF8-DF1A8AA12724}"/>
              </a:ext>
            </a:extLst>
          </p:cNvPr>
          <p:cNvSpPr/>
          <p:nvPr/>
        </p:nvSpPr>
        <p:spPr>
          <a:xfrm>
            <a:off x="2250000" y="1926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34CFEE81-B22C-B24A-BBEF-93F568D1B948}"/>
              </a:ext>
            </a:extLst>
          </p:cNvPr>
          <p:cNvSpPr/>
          <p:nvPr/>
        </p:nvSpPr>
        <p:spPr>
          <a:xfrm>
            <a:off x="2250000" y="2250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E728C20B-5C89-B84D-9A09-7041E7ED2277}"/>
              </a:ext>
            </a:extLst>
          </p:cNvPr>
          <p:cNvSpPr/>
          <p:nvPr/>
        </p:nvSpPr>
        <p:spPr>
          <a:xfrm>
            <a:off x="2250000" y="2574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4AC02ED6-8004-F042-9A00-0A53F80E2062}"/>
              </a:ext>
            </a:extLst>
          </p:cNvPr>
          <p:cNvSpPr/>
          <p:nvPr/>
        </p:nvSpPr>
        <p:spPr>
          <a:xfrm>
            <a:off x="2250000" y="2898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08496DF4-E698-3740-8292-8C2A18C2B3FC}"/>
              </a:ext>
            </a:extLst>
          </p:cNvPr>
          <p:cNvSpPr/>
          <p:nvPr/>
        </p:nvSpPr>
        <p:spPr>
          <a:xfrm>
            <a:off x="2250000" y="3222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9D0BCFB0-F844-E148-B589-E82B5AD25B2B}"/>
              </a:ext>
            </a:extLst>
          </p:cNvPr>
          <p:cNvSpPr/>
          <p:nvPr/>
        </p:nvSpPr>
        <p:spPr>
          <a:xfrm>
            <a:off x="2574000" y="1926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C71B014-2BF8-FC48-996C-94DBABA54827}"/>
              </a:ext>
            </a:extLst>
          </p:cNvPr>
          <p:cNvSpPr/>
          <p:nvPr/>
        </p:nvSpPr>
        <p:spPr>
          <a:xfrm>
            <a:off x="2574000" y="2250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4D516-7FA0-2741-BB02-4240ECF0F1C4}"/>
              </a:ext>
            </a:extLst>
          </p:cNvPr>
          <p:cNvSpPr/>
          <p:nvPr/>
        </p:nvSpPr>
        <p:spPr>
          <a:xfrm>
            <a:off x="2574000" y="2574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578C5B74-E9D7-DC4D-BB8D-9859A4C210F5}"/>
              </a:ext>
            </a:extLst>
          </p:cNvPr>
          <p:cNvSpPr/>
          <p:nvPr/>
        </p:nvSpPr>
        <p:spPr>
          <a:xfrm>
            <a:off x="2574000" y="2898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0C4EFAAE-03E1-CF4C-9A58-7B1A6DAAED94}"/>
              </a:ext>
            </a:extLst>
          </p:cNvPr>
          <p:cNvSpPr/>
          <p:nvPr/>
        </p:nvSpPr>
        <p:spPr>
          <a:xfrm>
            <a:off x="2574000" y="3222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51CE4B01-763D-CC4D-A17D-B089356813FF}"/>
              </a:ext>
            </a:extLst>
          </p:cNvPr>
          <p:cNvSpPr/>
          <p:nvPr/>
        </p:nvSpPr>
        <p:spPr>
          <a:xfrm>
            <a:off x="2898000" y="1926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D451D3F2-4A79-8949-A8E1-7D15D14C8F5A}"/>
              </a:ext>
            </a:extLst>
          </p:cNvPr>
          <p:cNvSpPr/>
          <p:nvPr/>
        </p:nvSpPr>
        <p:spPr>
          <a:xfrm>
            <a:off x="2898000" y="2250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09235413-42FC-D541-B01F-50A49466A27D}"/>
              </a:ext>
            </a:extLst>
          </p:cNvPr>
          <p:cNvSpPr/>
          <p:nvPr/>
        </p:nvSpPr>
        <p:spPr>
          <a:xfrm>
            <a:off x="2898000" y="2574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62F52194-5BDD-C24E-8781-F59D14A4DA2E}"/>
              </a:ext>
            </a:extLst>
          </p:cNvPr>
          <p:cNvSpPr/>
          <p:nvPr/>
        </p:nvSpPr>
        <p:spPr>
          <a:xfrm>
            <a:off x="2898000" y="2898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6FF27B1D-5DE6-BB41-858E-541C4F4D4D94}"/>
              </a:ext>
            </a:extLst>
          </p:cNvPr>
          <p:cNvSpPr/>
          <p:nvPr/>
        </p:nvSpPr>
        <p:spPr>
          <a:xfrm>
            <a:off x="2898000" y="3222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5E25FBB6-1525-8940-A141-31C2563447A1}"/>
              </a:ext>
            </a:extLst>
          </p:cNvPr>
          <p:cNvSpPr/>
          <p:nvPr/>
        </p:nvSpPr>
        <p:spPr>
          <a:xfrm>
            <a:off x="3222000" y="1926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A1C758A6-A87A-3A4F-A7E8-B400EA570D51}"/>
              </a:ext>
            </a:extLst>
          </p:cNvPr>
          <p:cNvSpPr/>
          <p:nvPr/>
        </p:nvSpPr>
        <p:spPr>
          <a:xfrm>
            <a:off x="3222000" y="2250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F0B7DDB-7E75-F441-A37B-8CEC9E4DB9B4}"/>
              </a:ext>
            </a:extLst>
          </p:cNvPr>
          <p:cNvSpPr/>
          <p:nvPr/>
        </p:nvSpPr>
        <p:spPr>
          <a:xfrm>
            <a:off x="3222000" y="2574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C7997AF8-15DB-E14A-B1FF-7A3EEE4334DE}"/>
              </a:ext>
            </a:extLst>
          </p:cNvPr>
          <p:cNvSpPr/>
          <p:nvPr/>
        </p:nvSpPr>
        <p:spPr>
          <a:xfrm>
            <a:off x="3222000" y="2898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3187B8D-6ABC-3549-9A61-A0ABC20E3BBA}"/>
              </a:ext>
            </a:extLst>
          </p:cNvPr>
          <p:cNvSpPr/>
          <p:nvPr/>
        </p:nvSpPr>
        <p:spPr>
          <a:xfrm>
            <a:off x="3222000" y="3222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D98B123D-364D-5D44-BB15-DC20D332E94F}"/>
              </a:ext>
            </a:extLst>
          </p:cNvPr>
          <p:cNvSpPr/>
          <p:nvPr/>
        </p:nvSpPr>
        <p:spPr>
          <a:xfrm>
            <a:off x="1926000" y="3724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82E5C7AF-3DEC-8E45-BF74-B4ECB1A87107}"/>
              </a:ext>
            </a:extLst>
          </p:cNvPr>
          <p:cNvSpPr/>
          <p:nvPr/>
        </p:nvSpPr>
        <p:spPr>
          <a:xfrm>
            <a:off x="1926000" y="4048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B77653B4-0888-7340-B313-CE7C8B00DE29}"/>
              </a:ext>
            </a:extLst>
          </p:cNvPr>
          <p:cNvSpPr/>
          <p:nvPr/>
        </p:nvSpPr>
        <p:spPr>
          <a:xfrm>
            <a:off x="1926000" y="4372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36898E07-1F20-8D4D-A72B-1205C2DA08C1}"/>
              </a:ext>
            </a:extLst>
          </p:cNvPr>
          <p:cNvSpPr/>
          <p:nvPr/>
        </p:nvSpPr>
        <p:spPr>
          <a:xfrm>
            <a:off x="1926000" y="4696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D041EAF2-110C-2949-921C-049FE7820012}"/>
              </a:ext>
            </a:extLst>
          </p:cNvPr>
          <p:cNvSpPr/>
          <p:nvPr/>
        </p:nvSpPr>
        <p:spPr>
          <a:xfrm>
            <a:off x="1926000" y="5020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26178B71-DFB2-5943-921D-94B86FD0A332}"/>
              </a:ext>
            </a:extLst>
          </p:cNvPr>
          <p:cNvSpPr/>
          <p:nvPr/>
        </p:nvSpPr>
        <p:spPr>
          <a:xfrm>
            <a:off x="2250000" y="3724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1C079521-DCE9-854A-BC63-7B95E5B9CA3E}"/>
              </a:ext>
            </a:extLst>
          </p:cNvPr>
          <p:cNvSpPr/>
          <p:nvPr/>
        </p:nvSpPr>
        <p:spPr>
          <a:xfrm>
            <a:off x="2250000" y="4048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D226906-C1A2-6E4C-AAD5-33DE74C5F35D}"/>
              </a:ext>
            </a:extLst>
          </p:cNvPr>
          <p:cNvSpPr/>
          <p:nvPr/>
        </p:nvSpPr>
        <p:spPr>
          <a:xfrm>
            <a:off x="2250000" y="4372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16E34742-710C-C641-83CC-9A8CC226C050}"/>
              </a:ext>
            </a:extLst>
          </p:cNvPr>
          <p:cNvSpPr/>
          <p:nvPr/>
        </p:nvSpPr>
        <p:spPr>
          <a:xfrm>
            <a:off x="2250000" y="4696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CE54B5CF-15B9-4D43-A05F-7EE08125F957}"/>
              </a:ext>
            </a:extLst>
          </p:cNvPr>
          <p:cNvSpPr/>
          <p:nvPr/>
        </p:nvSpPr>
        <p:spPr>
          <a:xfrm>
            <a:off x="2250000" y="5020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E6C6B6CD-283B-D44D-937F-9EDB87A56331}"/>
              </a:ext>
            </a:extLst>
          </p:cNvPr>
          <p:cNvSpPr/>
          <p:nvPr/>
        </p:nvSpPr>
        <p:spPr>
          <a:xfrm>
            <a:off x="2574000" y="3724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AAFA0AF-5532-1E41-AF15-9B6F2F45A279}"/>
              </a:ext>
            </a:extLst>
          </p:cNvPr>
          <p:cNvSpPr/>
          <p:nvPr/>
        </p:nvSpPr>
        <p:spPr>
          <a:xfrm>
            <a:off x="2574000" y="4048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F5907267-D9AD-BC44-BC63-862C2DE643F6}"/>
              </a:ext>
            </a:extLst>
          </p:cNvPr>
          <p:cNvSpPr/>
          <p:nvPr/>
        </p:nvSpPr>
        <p:spPr>
          <a:xfrm>
            <a:off x="2574000" y="4372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A9B7C4FD-94F8-ED46-812B-2DD802CCFC1E}"/>
              </a:ext>
            </a:extLst>
          </p:cNvPr>
          <p:cNvSpPr/>
          <p:nvPr/>
        </p:nvSpPr>
        <p:spPr>
          <a:xfrm>
            <a:off x="2574000" y="4696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735B5A81-9D64-004D-90E0-50BF055E7FCA}"/>
              </a:ext>
            </a:extLst>
          </p:cNvPr>
          <p:cNvSpPr/>
          <p:nvPr/>
        </p:nvSpPr>
        <p:spPr>
          <a:xfrm>
            <a:off x="2574000" y="5020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F78A21B1-50A4-094B-B396-B8166AA68AA7}"/>
              </a:ext>
            </a:extLst>
          </p:cNvPr>
          <p:cNvSpPr/>
          <p:nvPr/>
        </p:nvSpPr>
        <p:spPr>
          <a:xfrm>
            <a:off x="2898000" y="3724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9406A6DE-86BA-9C47-B176-E949322B057B}"/>
              </a:ext>
            </a:extLst>
          </p:cNvPr>
          <p:cNvSpPr/>
          <p:nvPr/>
        </p:nvSpPr>
        <p:spPr>
          <a:xfrm>
            <a:off x="2898000" y="4048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7BF8A40F-135E-5E4B-8893-C7DF371393E0}"/>
              </a:ext>
            </a:extLst>
          </p:cNvPr>
          <p:cNvSpPr/>
          <p:nvPr/>
        </p:nvSpPr>
        <p:spPr>
          <a:xfrm>
            <a:off x="2898000" y="4372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7A5DC527-2B3B-744B-A6AC-6878D9A8ED49}"/>
              </a:ext>
            </a:extLst>
          </p:cNvPr>
          <p:cNvSpPr/>
          <p:nvPr/>
        </p:nvSpPr>
        <p:spPr>
          <a:xfrm>
            <a:off x="2898000" y="4696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122CF172-F9F5-5042-A483-02E63E4545FC}"/>
              </a:ext>
            </a:extLst>
          </p:cNvPr>
          <p:cNvSpPr/>
          <p:nvPr/>
        </p:nvSpPr>
        <p:spPr>
          <a:xfrm>
            <a:off x="2898000" y="5020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39CF11DA-99EE-4840-AF8A-AA401D3C9C3C}"/>
              </a:ext>
            </a:extLst>
          </p:cNvPr>
          <p:cNvSpPr/>
          <p:nvPr/>
        </p:nvSpPr>
        <p:spPr>
          <a:xfrm>
            <a:off x="3222000" y="3724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52F79323-280C-5C44-894A-E611ED1A55D4}"/>
              </a:ext>
            </a:extLst>
          </p:cNvPr>
          <p:cNvSpPr/>
          <p:nvPr/>
        </p:nvSpPr>
        <p:spPr>
          <a:xfrm>
            <a:off x="3222000" y="4048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5D9F706B-C786-954F-AA47-45A2FF1D4C52}"/>
              </a:ext>
            </a:extLst>
          </p:cNvPr>
          <p:cNvSpPr/>
          <p:nvPr/>
        </p:nvSpPr>
        <p:spPr>
          <a:xfrm>
            <a:off x="3222000" y="4372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6F62560C-E79E-3F42-8173-07E033C8E070}"/>
              </a:ext>
            </a:extLst>
          </p:cNvPr>
          <p:cNvSpPr/>
          <p:nvPr/>
        </p:nvSpPr>
        <p:spPr>
          <a:xfrm>
            <a:off x="3222000" y="4696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8C09AAC4-EE4F-8844-B817-B8CD600489D3}"/>
              </a:ext>
            </a:extLst>
          </p:cNvPr>
          <p:cNvSpPr/>
          <p:nvPr/>
        </p:nvSpPr>
        <p:spPr>
          <a:xfrm>
            <a:off x="3222000" y="5020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正方形/長方形 210">
            <a:extLst>
              <a:ext uri="{FF2B5EF4-FFF2-40B4-BE49-F238E27FC236}">
                <a16:creationId xmlns:a16="http://schemas.microsoft.com/office/drawing/2014/main" id="{5F13EFE4-CC70-B243-A408-C84BBB4EACC4}"/>
              </a:ext>
            </a:extLst>
          </p:cNvPr>
          <p:cNvSpPr/>
          <p:nvPr/>
        </p:nvSpPr>
        <p:spPr>
          <a:xfrm>
            <a:off x="3726425" y="1926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3C95ECC8-CA1C-8345-9F35-E2F2EA4F2B5F}"/>
              </a:ext>
            </a:extLst>
          </p:cNvPr>
          <p:cNvSpPr/>
          <p:nvPr/>
        </p:nvSpPr>
        <p:spPr>
          <a:xfrm>
            <a:off x="3726425" y="2250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F0F19F94-36AA-2F4F-B5EA-973D5A5864B6}"/>
              </a:ext>
            </a:extLst>
          </p:cNvPr>
          <p:cNvSpPr/>
          <p:nvPr/>
        </p:nvSpPr>
        <p:spPr>
          <a:xfrm>
            <a:off x="3726425" y="2574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正方形/長方形 213">
            <a:extLst>
              <a:ext uri="{FF2B5EF4-FFF2-40B4-BE49-F238E27FC236}">
                <a16:creationId xmlns:a16="http://schemas.microsoft.com/office/drawing/2014/main" id="{596E82FC-3523-C340-B268-60E00BB02DBA}"/>
              </a:ext>
            </a:extLst>
          </p:cNvPr>
          <p:cNvSpPr/>
          <p:nvPr/>
        </p:nvSpPr>
        <p:spPr>
          <a:xfrm>
            <a:off x="3726425" y="2898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正方形/長方形 214">
            <a:extLst>
              <a:ext uri="{FF2B5EF4-FFF2-40B4-BE49-F238E27FC236}">
                <a16:creationId xmlns:a16="http://schemas.microsoft.com/office/drawing/2014/main" id="{16E614AA-1602-444F-A9A0-5071F567163A}"/>
              </a:ext>
            </a:extLst>
          </p:cNvPr>
          <p:cNvSpPr/>
          <p:nvPr/>
        </p:nvSpPr>
        <p:spPr>
          <a:xfrm>
            <a:off x="3726425" y="3222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正方形/長方形 215">
            <a:extLst>
              <a:ext uri="{FF2B5EF4-FFF2-40B4-BE49-F238E27FC236}">
                <a16:creationId xmlns:a16="http://schemas.microsoft.com/office/drawing/2014/main" id="{937E7659-2393-0148-AB6F-6D89DCE6F316}"/>
              </a:ext>
            </a:extLst>
          </p:cNvPr>
          <p:cNvSpPr/>
          <p:nvPr/>
        </p:nvSpPr>
        <p:spPr>
          <a:xfrm>
            <a:off x="4050425" y="1926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正方形/長方形 216">
            <a:extLst>
              <a:ext uri="{FF2B5EF4-FFF2-40B4-BE49-F238E27FC236}">
                <a16:creationId xmlns:a16="http://schemas.microsoft.com/office/drawing/2014/main" id="{5EF0CD21-4A09-454F-919C-30F091C8ED06}"/>
              </a:ext>
            </a:extLst>
          </p:cNvPr>
          <p:cNvSpPr/>
          <p:nvPr/>
        </p:nvSpPr>
        <p:spPr>
          <a:xfrm>
            <a:off x="4050425" y="2250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D7805CC9-2C90-5445-98BB-75D06D05C181}"/>
              </a:ext>
            </a:extLst>
          </p:cNvPr>
          <p:cNvSpPr/>
          <p:nvPr/>
        </p:nvSpPr>
        <p:spPr>
          <a:xfrm>
            <a:off x="4050425" y="2574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82D51FE6-A229-074B-BA79-2E175D4C428B}"/>
              </a:ext>
            </a:extLst>
          </p:cNvPr>
          <p:cNvSpPr/>
          <p:nvPr/>
        </p:nvSpPr>
        <p:spPr>
          <a:xfrm>
            <a:off x="4050425" y="2898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25A32DFF-0B3A-A64D-9FD1-D919AD4B3B57}"/>
              </a:ext>
            </a:extLst>
          </p:cNvPr>
          <p:cNvSpPr/>
          <p:nvPr/>
        </p:nvSpPr>
        <p:spPr>
          <a:xfrm>
            <a:off x="4050425" y="3222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363FAA0A-F81B-0042-8D78-D8A4313AE2C5}"/>
              </a:ext>
            </a:extLst>
          </p:cNvPr>
          <p:cNvSpPr/>
          <p:nvPr/>
        </p:nvSpPr>
        <p:spPr>
          <a:xfrm>
            <a:off x="4374425" y="1926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0012B8D9-2B11-DF42-8A70-96D74BBA6A33}"/>
              </a:ext>
            </a:extLst>
          </p:cNvPr>
          <p:cNvSpPr/>
          <p:nvPr/>
        </p:nvSpPr>
        <p:spPr>
          <a:xfrm>
            <a:off x="4374425" y="2250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C8A3A78F-F475-4F4F-88B7-4DDDEB2C608B}"/>
              </a:ext>
            </a:extLst>
          </p:cNvPr>
          <p:cNvSpPr/>
          <p:nvPr/>
        </p:nvSpPr>
        <p:spPr>
          <a:xfrm>
            <a:off x="4374425" y="2574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B1F384E5-B72B-6A41-AD74-F5B228C42203}"/>
              </a:ext>
            </a:extLst>
          </p:cNvPr>
          <p:cNvSpPr/>
          <p:nvPr/>
        </p:nvSpPr>
        <p:spPr>
          <a:xfrm>
            <a:off x="4374425" y="2898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8AE8ECCF-3A78-B74F-A2C4-BAD74A007F80}"/>
              </a:ext>
            </a:extLst>
          </p:cNvPr>
          <p:cNvSpPr/>
          <p:nvPr/>
        </p:nvSpPr>
        <p:spPr>
          <a:xfrm>
            <a:off x="4374425" y="3222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FE32DDE1-1318-B04A-8DAE-23DCFC53B633}"/>
              </a:ext>
            </a:extLst>
          </p:cNvPr>
          <p:cNvSpPr/>
          <p:nvPr/>
        </p:nvSpPr>
        <p:spPr>
          <a:xfrm>
            <a:off x="4698425" y="1926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3CFB5F67-B3AA-9B4D-B30D-FA8A187C33E1}"/>
              </a:ext>
            </a:extLst>
          </p:cNvPr>
          <p:cNvSpPr/>
          <p:nvPr/>
        </p:nvSpPr>
        <p:spPr>
          <a:xfrm>
            <a:off x="4698425" y="2250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正方形/長方形 227">
            <a:extLst>
              <a:ext uri="{FF2B5EF4-FFF2-40B4-BE49-F238E27FC236}">
                <a16:creationId xmlns:a16="http://schemas.microsoft.com/office/drawing/2014/main" id="{094A44F2-C2BF-7B48-9645-21F4CEE569E5}"/>
              </a:ext>
            </a:extLst>
          </p:cNvPr>
          <p:cNvSpPr/>
          <p:nvPr/>
        </p:nvSpPr>
        <p:spPr>
          <a:xfrm>
            <a:off x="4698425" y="2574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正方形/長方形 228">
            <a:extLst>
              <a:ext uri="{FF2B5EF4-FFF2-40B4-BE49-F238E27FC236}">
                <a16:creationId xmlns:a16="http://schemas.microsoft.com/office/drawing/2014/main" id="{8ED0AF09-2E18-AC45-801C-F8D7E504003C}"/>
              </a:ext>
            </a:extLst>
          </p:cNvPr>
          <p:cNvSpPr/>
          <p:nvPr/>
        </p:nvSpPr>
        <p:spPr>
          <a:xfrm>
            <a:off x="4698425" y="2898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正方形/長方形 229">
            <a:extLst>
              <a:ext uri="{FF2B5EF4-FFF2-40B4-BE49-F238E27FC236}">
                <a16:creationId xmlns:a16="http://schemas.microsoft.com/office/drawing/2014/main" id="{590FB78A-9BD0-3147-BCAF-D811B1244A48}"/>
              </a:ext>
            </a:extLst>
          </p:cNvPr>
          <p:cNvSpPr/>
          <p:nvPr/>
        </p:nvSpPr>
        <p:spPr>
          <a:xfrm>
            <a:off x="4698425" y="3222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5D64D510-0194-024A-AC21-E6B29B8A05DE}"/>
              </a:ext>
            </a:extLst>
          </p:cNvPr>
          <p:cNvSpPr/>
          <p:nvPr/>
        </p:nvSpPr>
        <p:spPr>
          <a:xfrm>
            <a:off x="5022425" y="1926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2FD0B75A-6C21-EE4E-B5DA-A5FC8A4F3CF4}"/>
              </a:ext>
            </a:extLst>
          </p:cNvPr>
          <p:cNvSpPr/>
          <p:nvPr/>
        </p:nvSpPr>
        <p:spPr>
          <a:xfrm>
            <a:off x="5022425" y="2250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43282EF7-8608-6D44-85C8-02F2FAF10D15}"/>
              </a:ext>
            </a:extLst>
          </p:cNvPr>
          <p:cNvSpPr/>
          <p:nvPr/>
        </p:nvSpPr>
        <p:spPr>
          <a:xfrm>
            <a:off x="5022425" y="2574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0C807AF9-0562-8B47-A630-3D7B6CE73E30}"/>
              </a:ext>
            </a:extLst>
          </p:cNvPr>
          <p:cNvSpPr/>
          <p:nvPr/>
        </p:nvSpPr>
        <p:spPr>
          <a:xfrm>
            <a:off x="5022425" y="2898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094DAECB-3798-C840-8108-9BF54BDA9399}"/>
              </a:ext>
            </a:extLst>
          </p:cNvPr>
          <p:cNvSpPr/>
          <p:nvPr/>
        </p:nvSpPr>
        <p:spPr>
          <a:xfrm>
            <a:off x="5022425" y="3222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70208A32-1161-6846-9D05-E763A678AC54}"/>
              </a:ext>
            </a:extLst>
          </p:cNvPr>
          <p:cNvSpPr/>
          <p:nvPr/>
        </p:nvSpPr>
        <p:spPr>
          <a:xfrm>
            <a:off x="3726425" y="3724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4060598D-208C-D54B-9ADE-3F5178D1E8B8}"/>
              </a:ext>
            </a:extLst>
          </p:cNvPr>
          <p:cNvSpPr/>
          <p:nvPr/>
        </p:nvSpPr>
        <p:spPr>
          <a:xfrm>
            <a:off x="3726425" y="4048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3A5CA00E-B3A6-CA48-BB83-29262D97FD10}"/>
              </a:ext>
            </a:extLst>
          </p:cNvPr>
          <p:cNvSpPr/>
          <p:nvPr/>
        </p:nvSpPr>
        <p:spPr>
          <a:xfrm>
            <a:off x="3726425" y="4372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正方形/長方形 238">
            <a:extLst>
              <a:ext uri="{FF2B5EF4-FFF2-40B4-BE49-F238E27FC236}">
                <a16:creationId xmlns:a16="http://schemas.microsoft.com/office/drawing/2014/main" id="{341FC9C5-5086-3E40-AB20-7A404A3D3999}"/>
              </a:ext>
            </a:extLst>
          </p:cNvPr>
          <p:cNvSpPr/>
          <p:nvPr/>
        </p:nvSpPr>
        <p:spPr>
          <a:xfrm>
            <a:off x="3726425" y="4696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正方形/長方形 239">
            <a:extLst>
              <a:ext uri="{FF2B5EF4-FFF2-40B4-BE49-F238E27FC236}">
                <a16:creationId xmlns:a16="http://schemas.microsoft.com/office/drawing/2014/main" id="{F7EF4E08-EDDC-934E-9EA1-48CEACD4B2EE}"/>
              </a:ext>
            </a:extLst>
          </p:cNvPr>
          <p:cNvSpPr/>
          <p:nvPr/>
        </p:nvSpPr>
        <p:spPr>
          <a:xfrm>
            <a:off x="3726425" y="5020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正方形/長方形 240">
            <a:extLst>
              <a:ext uri="{FF2B5EF4-FFF2-40B4-BE49-F238E27FC236}">
                <a16:creationId xmlns:a16="http://schemas.microsoft.com/office/drawing/2014/main" id="{84059441-6CB3-904A-BF5D-B0CD65DFB474}"/>
              </a:ext>
            </a:extLst>
          </p:cNvPr>
          <p:cNvSpPr/>
          <p:nvPr/>
        </p:nvSpPr>
        <p:spPr>
          <a:xfrm>
            <a:off x="4050425" y="3724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正方形/長方形 241">
            <a:extLst>
              <a:ext uri="{FF2B5EF4-FFF2-40B4-BE49-F238E27FC236}">
                <a16:creationId xmlns:a16="http://schemas.microsoft.com/office/drawing/2014/main" id="{4E9155F1-F473-684E-A87E-7145BE00738D}"/>
              </a:ext>
            </a:extLst>
          </p:cNvPr>
          <p:cNvSpPr/>
          <p:nvPr/>
        </p:nvSpPr>
        <p:spPr>
          <a:xfrm>
            <a:off x="4050425" y="4048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正方形/長方形 242">
            <a:extLst>
              <a:ext uri="{FF2B5EF4-FFF2-40B4-BE49-F238E27FC236}">
                <a16:creationId xmlns:a16="http://schemas.microsoft.com/office/drawing/2014/main" id="{AB801979-DD44-DB49-BC6D-E1BF1B626219}"/>
              </a:ext>
            </a:extLst>
          </p:cNvPr>
          <p:cNvSpPr/>
          <p:nvPr/>
        </p:nvSpPr>
        <p:spPr>
          <a:xfrm>
            <a:off x="4050425" y="4372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正方形/長方形 243">
            <a:extLst>
              <a:ext uri="{FF2B5EF4-FFF2-40B4-BE49-F238E27FC236}">
                <a16:creationId xmlns:a16="http://schemas.microsoft.com/office/drawing/2014/main" id="{B4B10F91-23F6-5342-84A9-558039E29A4D}"/>
              </a:ext>
            </a:extLst>
          </p:cNvPr>
          <p:cNvSpPr/>
          <p:nvPr/>
        </p:nvSpPr>
        <p:spPr>
          <a:xfrm>
            <a:off x="4050425" y="4696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96F6214A-3065-0C48-8B07-F970943DFF9A}"/>
              </a:ext>
            </a:extLst>
          </p:cNvPr>
          <p:cNvSpPr/>
          <p:nvPr/>
        </p:nvSpPr>
        <p:spPr>
          <a:xfrm>
            <a:off x="4050425" y="5020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正方形/長方形 245">
            <a:extLst>
              <a:ext uri="{FF2B5EF4-FFF2-40B4-BE49-F238E27FC236}">
                <a16:creationId xmlns:a16="http://schemas.microsoft.com/office/drawing/2014/main" id="{A3E4C4F6-50AA-2F47-8BFE-F4FDC0A97C1F}"/>
              </a:ext>
            </a:extLst>
          </p:cNvPr>
          <p:cNvSpPr/>
          <p:nvPr/>
        </p:nvSpPr>
        <p:spPr>
          <a:xfrm>
            <a:off x="4374425" y="3724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017EFF7B-96AC-0647-9952-8652854CA417}"/>
              </a:ext>
            </a:extLst>
          </p:cNvPr>
          <p:cNvSpPr/>
          <p:nvPr/>
        </p:nvSpPr>
        <p:spPr>
          <a:xfrm>
            <a:off x="4374425" y="4048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4158B1BD-D25F-9E46-9050-CED0BA8B2E99}"/>
              </a:ext>
            </a:extLst>
          </p:cNvPr>
          <p:cNvSpPr/>
          <p:nvPr/>
        </p:nvSpPr>
        <p:spPr>
          <a:xfrm>
            <a:off x="4374425" y="4372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正方形/長方形 248">
            <a:extLst>
              <a:ext uri="{FF2B5EF4-FFF2-40B4-BE49-F238E27FC236}">
                <a16:creationId xmlns:a16="http://schemas.microsoft.com/office/drawing/2014/main" id="{0484D2A6-8FD3-1342-B60F-A758DC4A2685}"/>
              </a:ext>
            </a:extLst>
          </p:cNvPr>
          <p:cNvSpPr/>
          <p:nvPr/>
        </p:nvSpPr>
        <p:spPr>
          <a:xfrm>
            <a:off x="4374425" y="4696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正方形/長方形 249">
            <a:extLst>
              <a:ext uri="{FF2B5EF4-FFF2-40B4-BE49-F238E27FC236}">
                <a16:creationId xmlns:a16="http://schemas.microsoft.com/office/drawing/2014/main" id="{7884EBC9-1DD5-FF44-986D-2673DEFFF61E}"/>
              </a:ext>
            </a:extLst>
          </p:cNvPr>
          <p:cNvSpPr/>
          <p:nvPr/>
        </p:nvSpPr>
        <p:spPr>
          <a:xfrm>
            <a:off x="4374425" y="5020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14588456-2616-EA41-967D-5842429D20C6}"/>
              </a:ext>
            </a:extLst>
          </p:cNvPr>
          <p:cNvSpPr/>
          <p:nvPr/>
        </p:nvSpPr>
        <p:spPr>
          <a:xfrm>
            <a:off x="4698425" y="3724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540EFFAC-6FD9-764F-8861-F261AF14DC81}"/>
              </a:ext>
            </a:extLst>
          </p:cNvPr>
          <p:cNvSpPr/>
          <p:nvPr/>
        </p:nvSpPr>
        <p:spPr>
          <a:xfrm>
            <a:off x="4698425" y="4048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BAE0FE03-C52C-7749-80F2-3FE5D6BBF792}"/>
              </a:ext>
            </a:extLst>
          </p:cNvPr>
          <p:cNvSpPr/>
          <p:nvPr/>
        </p:nvSpPr>
        <p:spPr>
          <a:xfrm>
            <a:off x="4698425" y="4372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正方形/長方形 253">
            <a:extLst>
              <a:ext uri="{FF2B5EF4-FFF2-40B4-BE49-F238E27FC236}">
                <a16:creationId xmlns:a16="http://schemas.microsoft.com/office/drawing/2014/main" id="{59451BEA-7F14-5347-92D9-6EC99F2C2494}"/>
              </a:ext>
            </a:extLst>
          </p:cNvPr>
          <p:cNvSpPr/>
          <p:nvPr/>
        </p:nvSpPr>
        <p:spPr>
          <a:xfrm>
            <a:off x="4698425" y="4696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正方形/長方形 254">
            <a:extLst>
              <a:ext uri="{FF2B5EF4-FFF2-40B4-BE49-F238E27FC236}">
                <a16:creationId xmlns:a16="http://schemas.microsoft.com/office/drawing/2014/main" id="{CA8629D8-BC76-9249-8EE8-F256D9DF4391}"/>
              </a:ext>
            </a:extLst>
          </p:cNvPr>
          <p:cNvSpPr/>
          <p:nvPr/>
        </p:nvSpPr>
        <p:spPr>
          <a:xfrm>
            <a:off x="4698425" y="5020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正方形/長方形 255">
            <a:extLst>
              <a:ext uri="{FF2B5EF4-FFF2-40B4-BE49-F238E27FC236}">
                <a16:creationId xmlns:a16="http://schemas.microsoft.com/office/drawing/2014/main" id="{5C24968F-78D0-3642-BC20-C94D97E6A93F}"/>
              </a:ext>
            </a:extLst>
          </p:cNvPr>
          <p:cNvSpPr/>
          <p:nvPr/>
        </p:nvSpPr>
        <p:spPr>
          <a:xfrm>
            <a:off x="5022425" y="3724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D6CA6D5C-9DE8-7B4B-9AD1-7B4F541A0252}"/>
              </a:ext>
            </a:extLst>
          </p:cNvPr>
          <p:cNvSpPr/>
          <p:nvPr/>
        </p:nvSpPr>
        <p:spPr>
          <a:xfrm>
            <a:off x="5022425" y="4048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5760E4A8-25F1-284D-9187-D9EBA1CA2591}"/>
              </a:ext>
            </a:extLst>
          </p:cNvPr>
          <p:cNvSpPr/>
          <p:nvPr/>
        </p:nvSpPr>
        <p:spPr>
          <a:xfrm>
            <a:off x="5022425" y="4372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正方形/長方形 258">
            <a:extLst>
              <a:ext uri="{FF2B5EF4-FFF2-40B4-BE49-F238E27FC236}">
                <a16:creationId xmlns:a16="http://schemas.microsoft.com/office/drawing/2014/main" id="{429D51FF-1E9E-0D48-8B5B-BF931AF4609A}"/>
              </a:ext>
            </a:extLst>
          </p:cNvPr>
          <p:cNvSpPr/>
          <p:nvPr/>
        </p:nvSpPr>
        <p:spPr>
          <a:xfrm>
            <a:off x="5022425" y="4696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2719817E-4E83-464D-8C3E-600FD5F46B61}"/>
              </a:ext>
            </a:extLst>
          </p:cNvPr>
          <p:cNvSpPr/>
          <p:nvPr/>
        </p:nvSpPr>
        <p:spPr>
          <a:xfrm>
            <a:off x="5022425" y="5020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40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0B10795-A825-B44C-8123-C3C48BF915E6}"/>
              </a:ext>
            </a:extLst>
          </p:cNvPr>
          <p:cNvSpPr/>
          <p:nvPr/>
        </p:nvSpPr>
        <p:spPr>
          <a:xfrm>
            <a:off x="36000" y="36000"/>
            <a:ext cx="1728000" cy="172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24DE963-1DE7-834A-8C01-AB33B885378F}"/>
              </a:ext>
            </a:extLst>
          </p:cNvPr>
          <p:cNvSpPr/>
          <p:nvPr/>
        </p:nvSpPr>
        <p:spPr>
          <a:xfrm>
            <a:off x="1836000" y="36000"/>
            <a:ext cx="1728000" cy="352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FFEA58C-3CC3-9549-98E4-F813F1713666}"/>
              </a:ext>
            </a:extLst>
          </p:cNvPr>
          <p:cNvSpPr/>
          <p:nvPr/>
        </p:nvSpPr>
        <p:spPr>
          <a:xfrm>
            <a:off x="3636000" y="36000"/>
            <a:ext cx="3528000" cy="1728000"/>
          </a:xfrm>
          <a:prstGeom prst="rect">
            <a:avLst/>
          </a:prstGeom>
          <a:solidFill>
            <a:srgbClr val="172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AC27CBE-52C2-E24F-9EB1-F798D216CAAF}"/>
              </a:ext>
            </a:extLst>
          </p:cNvPr>
          <p:cNvSpPr/>
          <p:nvPr/>
        </p:nvSpPr>
        <p:spPr>
          <a:xfrm>
            <a:off x="36000" y="1836000"/>
            <a:ext cx="3528000" cy="172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DC6AD48-63A4-774E-ABC9-121C1A1CCE3E}"/>
              </a:ext>
            </a:extLst>
          </p:cNvPr>
          <p:cNvSpPr/>
          <p:nvPr/>
        </p:nvSpPr>
        <p:spPr>
          <a:xfrm>
            <a:off x="3636000" y="1836000"/>
            <a:ext cx="1728000" cy="1728000"/>
          </a:xfrm>
          <a:prstGeom prst="rect">
            <a:avLst/>
          </a:prstGeom>
          <a:solidFill>
            <a:srgbClr val="008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BBEE2BA-110B-CC40-9B58-CFABF657963E}"/>
              </a:ext>
            </a:extLst>
          </p:cNvPr>
          <p:cNvSpPr/>
          <p:nvPr/>
        </p:nvSpPr>
        <p:spPr>
          <a:xfrm>
            <a:off x="5436000" y="1836001"/>
            <a:ext cx="1728000" cy="1007999"/>
          </a:xfrm>
          <a:prstGeom prst="rect">
            <a:avLst/>
          </a:prstGeom>
          <a:solidFill>
            <a:srgbClr val="BCD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9931115-36F7-0940-B2F8-826F8CA3FF6E}"/>
              </a:ext>
            </a:extLst>
          </p:cNvPr>
          <p:cNvSpPr/>
          <p:nvPr/>
        </p:nvSpPr>
        <p:spPr>
          <a:xfrm>
            <a:off x="37688" y="3636000"/>
            <a:ext cx="1728000" cy="172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79BCD31-8E12-2C47-BE6C-D8A23DF7ED1F}"/>
              </a:ext>
            </a:extLst>
          </p:cNvPr>
          <p:cNvSpPr/>
          <p:nvPr/>
        </p:nvSpPr>
        <p:spPr>
          <a:xfrm>
            <a:off x="1837688" y="3636000"/>
            <a:ext cx="1728000" cy="1728000"/>
          </a:xfrm>
          <a:prstGeom prst="rect">
            <a:avLst/>
          </a:prstGeom>
          <a:solidFill>
            <a:srgbClr val="B0D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AF14A9D-AA78-3640-8AC4-6458D8D6340B}"/>
              </a:ext>
            </a:extLst>
          </p:cNvPr>
          <p:cNvSpPr/>
          <p:nvPr/>
        </p:nvSpPr>
        <p:spPr>
          <a:xfrm>
            <a:off x="3637688" y="3636000"/>
            <a:ext cx="3528000" cy="1728000"/>
          </a:xfrm>
          <a:prstGeom prst="rect">
            <a:avLst/>
          </a:prstGeom>
          <a:solidFill>
            <a:srgbClr val="168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9C933326-F5A1-5749-8EF8-4AEC2A2FDED0}"/>
              </a:ext>
            </a:extLst>
          </p:cNvPr>
          <p:cNvSpPr/>
          <p:nvPr/>
        </p:nvSpPr>
        <p:spPr>
          <a:xfrm>
            <a:off x="756000" y="5436000"/>
            <a:ext cx="2808000" cy="1728000"/>
          </a:xfrm>
          <a:prstGeom prst="rect">
            <a:avLst/>
          </a:prstGeom>
          <a:solidFill>
            <a:srgbClr val="015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7075882-6650-A24C-BD7A-2844882C725E}"/>
              </a:ext>
            </a:extLst>
          </p:cNvPr>
          <p:cNvSpPr/>
          <p:nvPr/>
        </p:nvSpPr>
        <p:spPr>
          <a:xfrm>
            <a:off x="3636000" y="3636000"/>
            <a:ext cx="1728000" cy="3528000"/>
          </a:xfrm>
          <a:prstGeom prst="rect">
            <a:avLst/>
          </a:prstGeom>
          <a:solidFill>
            <a:srgbClr val="168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9300454-4020-7143-A765-12FE56CDCC77}"/>
              </a:ext>
            </a:extLst>
          </p:cNvPr>
          <p:cNvSpPr/>
          <p:nvPr/>
        </p:nvSpPr>
        <p:spPr>
          <a:xfrm>
            <a:off x="5437688" y="5436000"/>
            <a:ext cx="1728000" cy="1728000"/>
          </a:xfrm>
          <a:prstGeom prst="rect">
            <a:avLst/>
          </a:prstGeom>
          <a:solidFill>
            <a:srgbClr val="168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1" name="図 70">
            <a:extLst>
              <a:ext uri="{FF2B5EF4-FFF2-40B4-BE49-F238E27FC236}">
                <a16:creationId xmlns:a16="http://schemas.microsoft.com/office/drawing/2014/main" id="{5657EDEB-601F-B448-B339-B9D37AF06030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83005" y="253517"/>
            <a:ext cx="1233990" cy="1292967"/>
          </a:xfrm>
          <a:prstGeom prst="rect">
            <a:avLst/>
          </a:prstGeom>
          <a:ln>
            <a:noFill/>
          </a:ln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96C04314-5CC2-BB47-B5D7-3D8ABE210B9E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2579" y="5738039"/>
            <a:ext cx="1091814" cy="1227483"/>
          </a:xfrm>
          <a:prstGeom prst="rect">
            <a:avLst/>
          </a:prstGeom>
          <a:ln>
            <a:noFill/>
          </a:ln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E69213B-C7D7-6C4B-953B-1683CE67F4BA}"/>
              </a:ext>
            </a:extLst>
          </p:cNvPr>
          <p:cNvSpPr txBox="1"/>
          <p:nvPr/>
        </p:nvSpPr>
        <p:spPr>
          <a:xfrm>
            <a:off x="-13822" y="5400000"/>
            <a:ext cx="738664" cy="1789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ja-JP" sz="3600" dirty="0">
                <a:solidFill>
                  <a:srgbClr val="015EFD"/>
                </a:solidFill>
                <a:latin typeface="Braggadocio" pitchFamily="82" charset="0"/>
              </a:rPr>
              <a:t>CUBE</a:t>
            </a:r>
            <a:endParaRPr lang="ja-JP" altLang="en-US" sz="2800">
              <a:solidFill>
                <a:srgbClr val="015EFD"/>
              </a:solidFill>
              <a:latin typeface="Braggadocio" pitchFamily="82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B48021F-A7E0-0D47-8048-2F8C3879FDB8}"/>
              </a:ext>
            </a:extLst>
          </p:cNvPr>
          <p:cNvSpPr txBox="1"/>
          <p:nvPr/>
        </p:nvSpPr>
        <p:spPr>
          <a:xfrm>
            <a:off x="5333951" y="2936058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>
                <a:solidFill>
                  <a:srgbClr val="BCD4EF"/>
                </a:solidFill>
                <a:latin typeface="Braggadocio" pitchFamily="82" charset="0"/>
              </a:rPr>
              <a:t>CUBE</a:t>
            </a:r>
            <a:endParaRPr lang="ja-JP" altLang="en-US" sz="2800">
              <a:solidFill>
                <a:srgbClr val="BCD4EF"/>
              </a:solidFill>
              <a:latin typeface="Braggadocio" pitchFamily="82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4C0BF7DF-ACB6-7B41-A5F3-9545E39E63B9}"/>
              </a:ext>
            </a:extLst>
          </p:cNvPr>
          <p:cNvSpPr/>
          <p:nvPr/>
        </p:nvSpPr>
        <p:spPr>
          <a:xfrm>
            <a:off x="1926000" y="2250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85697FFB-11AC-0A41-A704-6BF31440018A}"/>
              </a:ext>
            </a:extLst>
          </p:cNvPr>
          <p:cNvSpPr/>
          <p:nvPr/>
        </p:nvSpPr>
        <p:spPr>
          <a:xfrm>
            <a:off x="1926000" y="2898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34CFEE81-B22C-B24A-BBEF-93F568D1B948}"/>
              </a:ext>
            </a:extLst>
          </p:cNvPr>
          <p:cNvSpPr/>
          <p:nvPr/>
        </p:nvSpPr>
        <p:spPr>
          <a:xfrm>
            <a:off x="2250000" y="2250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4AC02ED6-8004-F042-9A00-0A53F80E2062}"/>
              </a:ext>
            </a:extLst>
          </p:cNvPr>
          <p:cNvSpPr/>
          <p:nvPr/>
        </p:nvSpPr>
        <p:spPr>
          <a:xfrm>
            <a:off x="2250000" y="2898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9D0BCFB0-F844-E148-B589-E82B5AD25B2B}"/>
              </a:ext>
            </a:extLst>
          </p:cNvPr>
          <p:cNvSpPr/>
          <p:nvPr/>
        </p:nvSpPr>
        <p:spPr>
          <a:xfrm>
            <a:off x="2574000" y="1926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C71B014-2BF8-FC48-996C-94DBABA54827}"/>
              </a:ext>
            </a:extLst>
          </p:cNvPr>
          <p:cNvSpPr/>
          <p:nvPr/>
        </p:nvSpPr>
        <p:spPr>
          <a:xfrm>
            <a:off x="2574000" y="2250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4D516-7FA0-2741-BB02-4240ECF0F1C4}"/>
              </a:ext>
            </a:extLst>
          </p:cNvPr>
          <p:cNvSpPr/>
          <p:nvPr/>
        </p:nvSpPr>
        <p:spPr>
          <a:xfrm>
            <a:off x="2574000" y="2574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578C5B74-E9D7-DC4D-BB8D-9859A4C210F5}"/>
              </a:ext>
            </a:extLst>
          </p:cNvPr>
          <p:cNvSpPr/>
          <p:nvPr/>
        </p:nvSpPr>
        <p:spPr>
          <a:xfrm>
            <a:off x="2574000" y="2898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0C4EFAAE-03E1-CF4C-9A58-7B1A6DAAED94}"/>
              </a:ext>
            </a:extLst>
          </p:cNvPr>
          <p:cNvSpPr/>
          <p:nvPr/>
        </p:nvSpPr>
        <p:spPr>
          <a:xfrm>
            <a:off x="2574000" y="3222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D451D3F2-4A79-8949-A8E1-7D15D14C8F5A}"/>
              </a:ext>
            </a:extLst>
          </p:cNvPr>
          <p:cNvSpPr/>
          <p:nvPr/>
        </p:nvSpPr>
        <p:spPr>
          <a:xfrm>
            <a:off x="2898000" y="2250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62F52194-5BDD-C24E-8781-F59D14A4DA2E}"/>
              </a:ext>
            </a:extLst>
          </p:cNvPr>
          <p:cNvSpPr/>
          <p:nvPr/>
        </p:nvSpPr>
        <p:spPr>
          <a:xfrm>
            <a:off x="2898000" y="2898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A1C758A6-A87A-3A4F-A7E8-B400EA570D51}"/>
              </a:ext>
            </a:extLst>
          </p:cNvPr>
          <p:cNvSpPr/>
          <p:nvPr/>
        </p:nvSpPr>
        <p:spPr>
          <a:xfrm>
            <a:off x="3222000" y="2250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C7997AF8-15DB-E14A-B1FF-7A3EEE4334DE}"/>
              </a:ext>
            </a:extLst>
          </p:cNvPr>
          <p:cNvSpPr/>
          <p:nvPr/>
        </p:nvSpPr>
        <p:spPr>
          <a:xfrm>
            <a:off x="3222000" y="2898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D226906-C1A2-6E4C-AAD5-33DE74C5F35D}"/>
              </a:ext>
            </a:extLst>
          </p:cNvPr>
          <p:cNvSpPr/>
          <p:nvPr/>
        </p:nvSpPr>
        <p:spPr>
          <a:xfrm>
            <a:off x="2250000" y="4372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F5907267-D9AD-BC44-BC63-862C2DE643F6}"/>
              </a:ext>
            </a:extLst>
          </p:cNvPr>
          <p:cNvSpPr/>
          <p:nvPr/>
        </p:nvSpPr>
        <p:spPr>
          <a:xfrm>
            <a:off x="2574000" y="4372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7BF8A40F-135E-5E4B-8893-C7DF371393E0}"/>
              </a:ext>
            </a:extLst>
          </p:cNvPr>
          <p:cNvSpPr/>
          <p:nvPr/>
        </p:nvSpPr>
        <p:spPr>
          <a:xfrm>
            <a:off x="2898000" y="4372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25A32DFF-0B3A-A64D-9FD1-D919AD4B3B57}"/>
              </a:ext>
            </a:extLst>
          </p:cNvPr>
          <p:cNvSpPr/>
          <p:nvPr/>
        </p:nvSpPr>
        <p:spPr>
          <a:xfrm>
            <a:off x="4050425" y="3222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C8A3A78F-F475-4F4F-88B7-4DDDEB2C608B}"/>
              </a:ext>
            </a:extLst>
          </p:cNvPr>
          <p:cNvSpPr/>
          <p:nvPr/>
        </p:nvSpPr>
        <p:spPr>
          <a:xfrm>
            <a:off x="4374425" y="2574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8AE8ECCF-3A78-B74F-A2C4-BAD74A007F80}"/>
              </a:ext>
            </a:extLst>
          </p:cNvPr>
          <p:cNvSpPr/>
          <p:nvPr/>
        </p:nvSpPr>
        <p:spPr>
          <a:xfrm>
            <a:off x="4374425" y="3222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正方形/長方形 227">
            <a:extLst>
              <a:ext uri="{FF2B5EF4-FFF2-40B4-BE49-F238E27FC236}">
                <a16:creationId xmlns:a16="http://schemas.microsoft.com/office/drawing/2014/main" id="{094A44F2-C2BF-7B48-9645-21F4CEE569E5}"/>
              </a:ext>
            </a:extLst>
          </p:cNvPr>
          <p:cNvSpPr/>
          <p:nvPr/>
        </p:nvSpPr>
        <p:spPr>
          <a:xfrm>
            <a:off x="4698425" y="2574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正方形/長方形 228">
            <a:extLst>
              <a:ext uri="{FF2B5EF4-FFF2-40B4-BE49-F238E27FC236}">
                <a16:creationId xmlns:a16="http://schemas.microsoft.com/office/drawing/2014/main" id="{8ED0AF09-2E18-AC45-801C-F8D7E504003C}"/>
              </a:ext>
            </a:extLst>
          </p:cNvPr>
          <p:cNvSpPr/>
          <p:nvPr/>
        </p:nvSpPr>
        <p:spPr>
          <a:xfrm>
            <a:off x="4698425" y="2898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正方形/長方形 229">
            <a:extLst>
              <a:ext uri="{FF2B5EF4-FFF2-40B4-BE49-F238E27FC236}">
                <a16:creationId xmlns:a16="http://schemas.microsoft.com/office/drawing/2014/main" id="{590FB78A-9BD0-3147-BCAF-D811B1244A48}"/>
              </a:ext>
            </a:extLst>
          </p:cNvPr>
          <p:cNvSpPr/>
          <p:nvPr/>
        </p:nvSpPr>
        <p:spPr>
          <a:xfrm>
            <a:off x="4698425" y="3222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094DAECB-3798-C840-8108-9BF54BDA9399}"/>
              </a:ext>
            </a:extLst>
          </p:cNvPr>
          <p:cNvSpPr/>
          <p:nvPr/>
        </p:nvSpPr>
        <p:spPr>
          <a:xfrm>
            <a:off x="5022425" y="3222000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4060598D-208C-D54B-9ADE-3F5178D1E8B8}"/>
              </a:ext>
            </a:extLst>
          </p:cNvPr>
          <p:cNvSpPr/>
          <p:nvPr/>
        </p:nvSpPr>
        <p:spPr>
          <a:xfrm>
            <a:off x="3726425" y="4048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正方形/長方形 241">
            <a:extLst>
              <a:ext uri="{FF2B5EF4-FFF2-40B4-BE49-F238E27FC236}">
                <a16:creationId xmlns:a16="http://schemas.microsoft.com/office/drawing/2014/main" id="{4E9155F1-F473-684E-A87E-7145BE00738D}"/>
              </a:ext>
            </a:extLst>
          </p:cNvPr>
          <p:cNvSpPr/>
          <p:nvPr/>
        </p:nvSpPr>
        <p:spPr>
          <a:xfrm>
            <a:off x="4050425" y="4048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96F6214A-3065-0C48-8B07-F970943DFF9A}"/>
              </a:ext>
            </a:extLst>
          </p:cNvPr>
          <p:cNvSpPr/>
          <p:nvPr/>
        </p:nvSpPr>
        <p:spPr>
          <a:xfrm>
            <a:off x="4050425" y="5020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017EFF7B-96AC-0647-9952-8652854CA417}"/>
              </a:ext>
            </a:extLst>
          </p:cNvPr>
          <p:cNvSpPr/>
          <p:nvPr/>
        </p:nvSpPr>
        <p:spPr>
          <a:xfrm>
            <a:off x="4374425" y="4048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4158B1BD-D25F-9E46-9050-CED0BA8B2E99}"/>
              </a:ext>
            </a:extLst>
          </p:cNvPr>
          <p:cNvSpPr/>
          <p:nvPr/>
        </p:nvSpPr>
        <p:spPr>
          <a:xfrm>
            <a:off x="4374425" y="4372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正方形/長方形 248">
            <a:extLst>
              <a:ext uri="{FF2B5EF4-FFF2-40B4-BE49-F238E27FC236}">
                <a16:creationId xmlns:a16="http://schemas.microsoft.com/office/drawing/2014/main" id="{0484D2A6-8FD3-1342-B60F-A758DC4A2685}"/>
              </a:ext>
            </a:extLst>
          </p:cNvPr>
          <p:cNvSpPr/>
          <p:nvPr/>
        </p:nvSpPr>
        <p:spPr>
          <a:xfrm>
            <a:off x="4374425" y="4696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14588456-2616-EA41-967D-5842429D20C6}"/>
              </a:ext>
            </a:extLst>
          </p:cNvPr>
          <p:cNvSpPr/>
          <p:nvPr/>
        </p:nvSpPr>
        <p:spPr>
          <a:xfrm>
            <a:off x="4698425" y="3724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D6CA6D5C-9DE8-7B4B-9AD1-7B4F541A0252}"/>
              </a:ext>
            </a:extLst>
          </p:cNvPr>
          <p:cNvSpPr/>
          <p:nvPr/>
        </p:nvSpPr>
        <p:spPr>
          <a:xfrm>
            <a:off x="5022425" y="4048461"/>
            <a:ext cx="251999" cy="25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08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E56812A-A2DC-654F-B3C0-6A75FF098C8A}"/>
              </a:ext>
            </a:extLst>
          </p:cNvPr>
          <p:cNvSpPr/>
          <p:nvPr/>
        </p:nvSpPr>
        <p:spPr>
          <a:xfrm>
            <a:off x="-135724" y="0"/>
            <a:ext cx="7604982" cy="7604982"/>
          </a:xfrm>
          <a:prstGeom prst="rect">
            <a:avLst/>
          </a:prstGeom>
          <a:solidFill>
            <a:srgbClr val="68C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8AD5853-EDFB-F743-9392-31922D7BDBF8}"/>
              </a:ext>
            </a:extLst>
          </p:cNvPr>
          <p:cNvSpPr/>
          <p:nvPr/>
        </p:nvSpPr>
        <p:spPr>
          <a:xfrm rot="18900000">
            <a:off x="3620130" y="2387276"/>
            <a:ext cx="4198917" cy="5872623"/>
          </a:xfrm>
          <a:prstGeom prst="rect">
            <a:avLst/>
          </a:prstGeom>
          <a:solidFill>
            <a:srgbClr val="C66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13DB33E-CCE8-394E-865C-CCC645AA6AB2}"/>
              </a:ext>
            </a:extLst>
          </p:cNvPr>
          <p:cNvSpPr/>
          <p:nvPr/>
        </p:nvSpPr>
        <p:spPr>
          <a:xfrm>
            <a:off x="757975" y="3290948"/>
            <a:ext cx="2036696" cy="2036696"/>
          </a:xfrm>
          <a:prstGeom prst="rect">
            <a:avLst/>
          </a:prstGeom>
          <a:solidFill>
            <a:srgbClr val="68C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4828884-14AD-674C-AFD4-60C072C8886D}"/>
              </a:ext>
            </a:extLst>
          </p:cNvPr>
          <p:cNvGrpSpPr/>
          <p:nvPr/>
        </p:nvGrpSpPr>
        <p:grpSpPr>
          <a:xfrm>
            <a:off x="1877281" y="1775988"/>
            <a:ext cx="3444750" cy="3934383"/>
            <a:chOff x="1877281" y="1775988"/>
            <a:chExt cx="3444750" cy="3934383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A4921D4F-E2FF-D04B-8C13-A9A4C5631912}"/>
                </a:ext>
              </a:extLst>
            </p:cNvPr>
            <p:cNvSpPr/>
            <p:nvPr/>
          </p:nvSpPr>
          <p:spPr>
            <a:xfrm>
              <a:off x="4671431" y="1835043"/>
              <a:ext cx="340278" cy="429593"/>
            </a:xfrm>
            <a:prstGeom prst="rect">
              <a:avLst/>
            </a:prstGeom>
            <a:solidFill>
              <a:srgbClr val="C66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2A15E42B-7E3C-FA42-99E8-5E64D491388D}"/>
                </a:ext>
              </a:extLst>
            </p:cNvPr>
            <p:cNvSpPr/>
            <p:nvPr/>
          </p:nvSpPr>
          <p:spPr>
            <a:xfrm>
              <a:off x="2175156" y="1821149"/>
              <a:ext cx="340278" cy="429593"/>
            </a:xfrm>
            <a:prstGeom prst="rect">
              <a:avLst/>
            </a:prstGeom>
            <a:solidFill>
              <a:srgbClr val="C66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28294587-55A4-AD47-8645-8D719917B34F}"/>
                </a:ext>
              </a:extLst>
            </p:cNvPr>
            <p:cNvSpPr/>
            <p:nvPr/>
          </p:nvSpPr>
          <p:spPr>
            <a:xfrm>
              <a:off x="2793722" y="1955488"/>
              <a:ext cx="1593319" cy="157182"/>
            </a:xfrm>
            <a:prstGeom prst="rect">
              <a:avLst/>
            </a:prstGeom>
            <a:solidFill>
              <a:srgbClr val="C66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20E2CFFC-B9AF-4D45-838B-DA66F67B31A3}"/>
                </a:ext>
              </a:extLst>
            </p:cNvPr>
            <p:cNvGrpSpPr/>
            <p:nvPr/>
          </p:nvGrpSpPr>
          <p:grpSpPr>
            <a:xfrm>
              <a:off x="1877281" y="1775988"/>
              <a:ext cx="3444750" cy="3934383"/>
              <a:chOff x="2314606" y="2493815"/>
              <a:chExt cx="2187763" cy="2498729"/>
            </a:xfrm>
          </p:grpSpPr>
          <p:sp>
            <p:nvSpPr>
              <p:cNvPr id="36" name="台形 35">
                <a:extLst>
                  <a:ext uri="{FF2B5EF4-FFF2-40B4-BE49-F238E27FC236}">
                    <a16:creationId xmlns:a16="http://schemas.microsoft.com/office/drawing/2014/main" id="{3B3ABD42-8FF4-D844-8ED9-5CCC4D0EF371}"/>
                  </a:ext>
                </a:extLst>
              </p:cNvPr>
              <p:cNvSpPr/>
              <p:nvPr/>
            </p:nvSpPr>
            <p:spPr>
              <a:xfrm rot="10800000">
                <a:off x="2463824" y="2637972"/>
                <a:ext cx="1846990" cy="1299727"/>
              </a:xfrm>
              <a:prstGeom prst="trapezoid">
                <a:avLst>
                  <a:gd name="adj" fmla="val 29352"/>
                </a:avLst>
              </a:prstGeom>
              <a:solidFill>
                <a:srgbClr val="C669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80D8E356-8E2D-5F4B-8D0C-4B5284C3A065}"/>
                  </a:ext>
                </a:extLst>
              </p:cNvPr>
              <p:cNvGrpSpPr/>
              <p:nvPr/>
            </p:nvGrpSpPr>
            <p:grpSpPr>
              <a:xfrm>
                <a:off x="2314606" y="2493815"/>
                <a:ext cx="2187763" cy="2498729"/>
                <a:chOff x="1416275" y="2488907"/>
                <a:chExt cx="2187763" cy="2498729"/>
              </a:xfrm>
            </p:grpSpPr>
            <p:grpSp>
              <p:nvGrpSpPr>
                <p:cNvPr id="38" name="グループ化 37">
                  <a:extLst>
                    <a:ext uri="{FF2B5EF4-FFF2-40B4-BE49-F238E27FC236}">
                      <a16:creationId xmlns:a16="http://schemas.microsoft.com/office/drawing/2014/main" id="{F8FAC65B-BD94-DF4E-B65F-1D82BAA5FCC7}"/>
                    </a:ext>
                  </a:extLst>
                </p:cNvPr>
                <p:cNvGrpSpPr/>
                <p:nvPr/>
              </p:nvGrpSpPr>
              <p:grpSpPr>
                <a:xfrm>
                  <a:off x="1809313" y="3612257"/>
                  <a:ext cx="1375379" cy="1375379"/>
                  <a:chOff x="1275543" y="3483787"/>
                  <a:chExt cx="1375379" cy="1375379"/>
                </a:xfrm>
              </p:grpSpPr>
              <p:grpSp>
                <p:nvGrpSpPr>
                  <p:cNvPr id="46" name="グループ化 45">
                    <a:extLst>
                      <a:ext uri="{FF2B5EF4-FFF2-40B4-BE49-F238E27FC236}">
                        <a16:creationId xmlns:a16="http://schemas.microsoft.com/office/drawing/2014/main" id="{ABC9CC42-598F-A741-AB90-E6CF3F69DA29}"/>
                      </a:ext>
                    </a:extLst>
                  </p:cNvPr>
                  <p:cNvGrpSpPr/>
                  <p:nvPr/>
                </p:nvGrpSpPr>
                <p:grpSpPr>
                  <a:xfrm>
                    <a:off x="1275543" y="3483787"/>
                    <a:ext cx="1375379" cy="1375379"/>
                    <a:chOff x="373478" y="4723139"/>
                    <a:chExt cx="1375379" cy="1375379"/>
                  </a:xfrm>
                </p:grpSpPr>
                <p:sp>
                  <p:nvSpPr>
                    <p:cNvPr id="49" name="パイ 48">
                      <a:extLst>
                        <a:ext uri="{FF2B5EF4-FFF2-40B4-BE49-F238E27FC236}">
                          <a16:creationId xmlns:a16="http://schemas.microsoft.com/office/drawing/2014/main" id="{D3D6F683-ECDC-724A-9840-D29142AE926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3478" y="4723139"/>
                      <a:ext cx="1375379" cy="1375379"/>
                    </a:xfrm>
                    <a:prstGeom prst="pie">
                      <a:avLst>
                        <a:gd name="adj1" fmla="val 5362166"/>
                        <a:gd name="adj2" fmla="val 1620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0" name="パイ 49">
                      <a:extLst>
                        <a:ext uri="{FF2B5EF4-FFF2-40B4-BE49-F238E27FC236}">
                          <a16:creationId xmlns:a16="http://schemas.microsoft.com/office/drawing/2014/main" id="{1034A814-52E4-4D40-ABFD-811760CBB5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609" y="4880270"/>
                      <a:ext cx="1061116" cy="1061116"/>
                    </a:xfrm>
                    <a:prstGeom prst="pie">
                      <a:avLst>
                        <a:gd name="adj1" fmla="val 5362166"/>
                        <a:gd name="adj2" fmla="val 16200000"/>
                      </a:avLst>
                    </a:prstGeom>
                    <a:solidFill>
                      <a:srgbClr val="C6699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47" name="正方形/長方形 46">
                    <a:extLst>
                      <a:ext uri="{FF2B5EF4-FFF2-40B4-BE49-F238E27FC236}">
                        <a16:creationId xmlns:a16="http://schemas.microsoft.com/office/drawing/2014/main" id="{FB59047B-ABD7-1747-89D9-4D1EDD63D141}"/>
                      </a:ext>
                    </a:extLst>
                  </p:cNvPr>
                  <p:cNvSpPr/>
                  <p:nvPr/>
                </p:nvSpPr>
                <p:spPr>
                  <a:xfrm>
                    <a:off x="1275543" y="3770955"/>
                    <a:ext cx="1375379" cy="4156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" name="正方形/長方形 47">
                    <a:extLst>
                      <a:ext uri="{FF2B5EF4-FFF2-40B4-BE49-F238E27FC236}">
                        <a16:creationId xmlns:a16="http://schemas.microsoft.com/office/drawing/2014/main" id="{E6B737A7-EFF4-FE4B-9D1E-58D4724166E4}"/>
                      </a:ext>
                    </a:extLst>
                  </p:cNvPr>
                  <p:cNvSpPr/>
                  <p:nvPr/>
                </p:nvSpPr>
                <p:spPr>
                  <a:xfrm>
                    <a:off x="1432673" y="4058122"/>
                    <a:ext cx="1061116" cy="128468"/>
                  </a:xfrm>
                  <a:prstGeom prst="rect">
                    <a:avLst/>
                  </a:prstGeom>
                  <a:solidFill>
                    <a:srgbClr val="C6699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39" name="直線コネクタ 38">
                  <a:extLst>
                    <a:ext uri="{FF2B5EF4-FFF2-40B4-BE49-F238E27FC236}">
                      <a16:creationId xmlns:a16="http://schemas.microsoft.com/office/drawing/2014/main" id="{5ED70E94-7FAF-2F4E-BBDD-799FAD1382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65495" y="2517589"/>
                  <a:ext cx="369493" cy="1415209"/>
                </a:xfrm>
                <a:prstGeom prst="line">
                  <a:avLst/>
                </a:prstGeom>
                <a:ln w="2540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コネクタ 39">
                  <a:extLst>
                    <a:ext uri="{FF2B5EF4-FFF2-40B4-BE49-F238E27FC236}">
                      <a16:creationId xmlns:a16="http://schemas.microsoft.com/office/drawing/2014/main" id="{CE23C086-3081-0240-9369-DC8D9D67E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69952" y="2517589"/>
                  <a:ext cx="369493" cy="1415209"/>
                </a:xfrm>
                <a:prstGeom prst="line">
                  <a:avLst/>
                </a:prstGeom>
                <a:ln w="2540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円弧 40">
                  <a:extLst>
                    <a:ext uri="{FF2B5EF4-FFF2-40B4-BE49-F238E27FC236}">
                      <a16:creationId xmlns:a16="http://schemas.microsoft.com/office/drawing/2014/main" id="{4A977F00-19DB-014A-9CBC-A939DF6396CE}"/>
                    </a:ext>
                  </a:extLst>
                </p:cNvPr>
                <p:cNvSpPr/>
                <p:nvPr/>
              </p:nvSpPr>
              <p:spPr>
                <a:xfrm rot="16200000">
                  <a:off x="2326969" y="2527592"/>
                  <a:ext cx="340065" cy="394532"/>
                </a:xfrm>
                <a:prstGeom prst="arc">
                  <a:avLst>
                    <a:gd name="adj1" fmla="val 16200000"/>
                    <a:gd name="adj2" fmla="val 5525841"/>
                  </a:avLst>
                </a:prstGeom>
                <a:ln w="2540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" name="円弧 41">
                  <a:extLst>
                    <a:ext uri="{FF2B5EF4-FFF2-40B4-BE49-F238E27FC236}">
                      <a16:creationId xmlns:a16="http://schemas.microsoft.com/office/drawing/2014/main" id="{189DDA7F-B4AD-6F40-A10C-38A045E95EC6}"/>
                    </a:ext>
                  </a:extLst>
                </p:cNvPr>
                <p:cNvSpPr/>
                <p:nvPr/>
              </p:nvSpPr>
              <p:spPr>
                <a:xfrm rot="17100000">
                  <a:off x="2725611" y="2535618"/>
                  <a:ext cx="340065" cy="394532"/>
                </a:xfrm>
                <a:prstGeom prst="arc">
                  <a:avLst>
                    <a:gd name="adj1" fmla="val 16200000"/>
                    <a:gd name="adj2" fmla="val 5525841"/>
                  </a:avLst>
                </a:prstGeom>
                <a:ln w="2540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3" name="円弧 42">
                  <a:extLst>
                    <a:ext uri="{FF2B5EF4-FFF2-40B4-BE49-F238E27FC236}">
                      <a16:creationId xmlns:a16="http://schemas.microsoft.com/office/drawing/2014/main" id="{7117C316-E9A5-3E48-8163-0F107075AD6D}"/>
                    </a:ext>
                  </a:extLst>
                </p:cNvPr>
                <p:cNvSpPr/>
                <p:nvPr/>
              </p:nvSpPr>
              <p:spPr>
                <a:xfrm rot="15013063">
                  <a:off x="1927199" y="2527593"/>
                  <a:ext cx="340065" cy="394532"/>
                </a:xfrm>
                <a:prstGeom prst="arc">
                  <a:avLst>
                    <a:gd name="adj1" fmla="val 16200000"/>
                    <a:gd name="adj2" fmla="val 6475123"/>
                  </a:avLst>
                </a:prstGeom>
                <a:ln w="2540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" name="円弧 43">
                  <a:extLst>
                    <a:ext uri="{FF2B5EF4-FFF2-40B4-BE49-F238E27FC236}">
                      <a16:creationId xmlns:a16="http://schemas.microsoft.com/office/drawing/2014/main" id="{E3154CA9-6661-FC40-9684-51A1D5647715}"/>
                    </a:ext>
                  </a:extLst>
                </p:cNvPr>
                <p:cNvSpPr/>
                <p:nvPr/>
              </p:nvSpPr>
              <p:spPr>
                <a:xfrm rot="20577537">
                  <a:off x="1416275" y="2488907"/>
                  <a:ext cx="499886" cy="579950"/>
                </a:xfrm>
                <a:prstGeom prst="arc">
                  <a:avLst>
                    <a:gd name="adj1" fmla="val 16200000"/>
                    <a:gd name="adj2" fmla="val 819915"/>
                  </a:avLst>
                </a:prstGeom>
                <a:ln w="2540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5" name="円弧 44">
                  <a:extLst>
                    <a:ext uri="{FF2B5EF4-FFF2-40B4-BE49-F238E27FC236}">
                      <a16:creationId xmlns:a16="http://schemas.microsoft.com/office/drawing/2014/main" id="{0A226D34-63C8-6942-A08C-684D70C4025E}"/>
                    </a:ext>
                  </a:extLst>
                </p:cNvPr>
                <p:cNvSpPr/>
                <p:nvPr/>
              </p:nvSpPr>
              <p:spPr>
                <a:xfrm rot="1022463" flipH="1">
                  <a:off x="3104152" y="2491240"/>
                  <a:ext cx="499886" cy="579950"/>
                </a:xfrm>
                <a:prstGeom prst="arc">
                  <a:avLst>
                    <a:gd name="adj1" fmla="val 16200000"/>
                    <a:gd name="adj2" fmla="val 819915"/>
                  </a:avLst>
                </a:prstGeom>
                <a:ln w="2540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4363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E56812A-A2DC-654F-B3C0-6A75FF098C8A}"/>
              </a:ext>
            </a:extLst>
          </p:cNvPr>
          <p:cNvSpPr/>
          <p:nvPr/>
        </p:nvSpPr>
        <p:spPr>
          <a:xfrm>
            <a:off x="-135724" y="0"/>
            <a:ext cx="7604982" cy="7604982"/>
          </a:xfrm>
          <a:prstGeom prst="rect">
            <a:avLst/>
          </a:prstGeom>
          <a:solidFill>
            <a:srgbClr val="C66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8AD5853-EDFB-F743-9392-31922D7BDBF8}"/>
              </a:ext>
            </a:extLst>
          </p:cNvPr>
          <p:cNvSpPr/>
          <p:nvPr/>
        </p:nvSpPr>
        <p:spPr>
          <a:xfrm rot="18900000">
            <a:off x="3620130" y="2387276"/>
            <a:ext cx="4198917" cy="5872623"/>
          </a:xfrm>
          <a:prstGeom prst="rect">
            <a:avLst/>
          </a:prstGeom>
          <a:solidFill>
            <a:srgbClr val="68C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13DB33E-CCE8-394E-865C-CCC645AA6AB2}"/>
              </a:ext>
            </a:extLst>
          </p:cNvPr>
          <p:cNvSpPr/>
          <p:nvPr/>
        </p:nvSpPr>
        <p:spPr>
          <a:xfrm>
            <a:off x="757975" y="3290948"/>
            <a:ext cx="2036696" cy="2036696"/>
          </a:xfrm>
          <a:prstGeom prst="rect">
            <a:avLst/>
          </a:prstGeom>
          <a:solidFill>
            <a:srgbClr val="C66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4828884-14AD-674C-AFD4-60C072C8886D}"/>
              </a:ext>
            </a:extLst>
          </p:cNvPr>
          <p:cNvGrpSpPr/>
          <p:nvPr/>
        </p:nvGrpSpPr>
        <p:grpSpPr>
          <a:xfrm>
            <a:off x="1877281" y="1775988"/>
            <a:ext cx="3444750" cy="3934383"/>
            <a:chOff x="1877281" y="1775988"/>
            <a:chExt cx="3444750" cy="3934383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A4921D4F-E2FF-D04B-8C13-A9A4C5631912}"/>
                </a:ext>
              </a:extLst>
            </p:cNvPr>
            <p:cNvSpPr/>
            <p:nvPr/>
          </p:nvSpPr>
          <p:spPr>
            <a:xfrm>
              <a:off x="4671431" y="1835043"/>
              <a:ext cx="340278" cy="429593"/>
            </a:xfrm>
            <a:prstGeom prst="rect">
              <a:avLst/>
            </a:prstGeom>
            <a:solidFill>
              <a:srgbClr val="68C7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2A15E42B-7E3C-FA42-99E8-5E64D491388D}"/>
                </a:ext>
              </a:extLst>
            </p:cNvPr>
            <p:cNvSpPr/>
            <p:nvPr/>
          </p:nvSpPr>
          <p:spPr>
            <a:xfrm>
              <a:off x="2175156" y="1821149"/>
              <a:ext cx="340278" cy="429593"/>
            </a:xfrm>
            <a:prstGeom prst="rect">
              <a:avLst/>
            </a:prstGeom>
            <a:solidFill>
              <a:srgbClr val="68C7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28294587-55A4-AD47-8645-8D719917B34F}"/>
                </a:ext>
              </a:extLst>
            </p:cNvPr>
            <p:cNvSpPr/>
            <p:nvPr/>
          </p:nvSpPr>
          <p:spPr>
            <a:xfrm>
              <a:off x="2793722" y="1955488"/>
              <a:ext cx="1593319" cy="157182"/>
            </a:xfrm>
            <a:prstGeom prst="rect">
              <a:avLst/>
            </a:prstGeom>
            <a:solidFill>
              <a:srgbClr val="C669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20E2CFFC-B9AF-4D45-838B-DA66F67B31A3}"/>
                </a:ext>
              </a:extLst>
            </p:cNvPr>
            <p:cNvGrpSpPr/>
            <p:nvPr/>
          </p:nvGrpSpPr>
          <p:grpSpPr>
            <a:xfrm>
              <a:off x="1877281" y="1775988"/>
              <a:ext cx="3444750" cy="3934383"/>
              <a:chOff x="2314606" y="2493815"/>
              <a:chExt cx="2187763" cy="2498729"/>
            </a:xfrm>
          </p:grpSpPr>
          <p:sp>
            <p:nvSpPr>
              <p:cNvPr id="36" name="台形 35">
                <a:extLst>
                  <a:ext uri="{FF2B5EF4-FFF2-40B4-BE49-F238E27FC236}">
                    <a16:creationId xmlns:a16="http://schemas.microsoft.com/office/drawing/2014/main" id="{3B3ABD42-8FF4-D844-8ED9-5CCC4D0EF371}"/>
                  </a:ext>
                </a:extLst>
              </p:cNvPr>
              <p:cNvSpPr/>
              <p:nvPr/>
            </p:nvSpPr>
            <p:spPr>
              <a:xfrm rot="10800000">
                <a:off x="2463824" y="2637972"/>
                <a:ext cx="1846990" cy="1299727"/>
              </a:xfrm>
              <a:prstGeom prst="trapezoid">
                <a:avLst>
                  <a:gd name="adj" fmla="val 29352"/>
                </a:avLst>
              </a:prstGeom>
              <a:solidFill>
                <a:srgbClr val="68C7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80D8E356-8E2D-5F4B-8D0C-4B5284C3A065}"/>
                  </a:ext>
                </a:extLst>
              </p:cNvPr>
              <p:cNvGrpSpPr/>
              <p:nvPr/>
            </p:nvGrpSpPr>
            <p:grpSpPr>
              <a:xfrm>
                <a:off x="2314606" y="2493815"/>
                <a:ext cx="2187763" cy="2498729"/>
                <a:chOff x="1416275" y="2488907"/>
                <a:chExt cx="2187763" cy="2498729"/>
              </a:xfrm>
            </p:grpSpPr>
            <p:grpSp>
              <p:nvGrpSpPr>
                <p:cNvPr id="38" name="グループ化 37">
                  <a:extLst>
                    <a:ext uri="{FF2B5EF4-FFF2-40B4-BE49-F238E27FC236}">
                      <a16:creationId xmlns:a16="http://schemas.microsoft.com/office/drawing/2014/main" id="{F8FAC65B-BD94-DF4E-B65F-1D82BAA5FCC7}"/>
                    </a:ext>
                  </a:extLst>
                </p:cNvPr>
                <p:cNvGrpSpPr/>
                <p:nvPr/>
              </p:nvGrpSpPr>
              <p:grpSpPr>
                <a:xfrm>
                  <a:off x="1809313" y="3612257"/>
                  <a:ext cx="1375379" cy="1375379"/>
                  <a:chOff x="1275543" y="3483787"/>
                  <a:chExt cx="1375379" cy="1375379"/>
                </a:xfrm>
              </p:grpSpPr>
              <p:grpSp>
                <p:nvGrpSpPr>
                  <p:cNvPr id="46" name="グループ化 45">
                    <a:extLst>
                      <a:ext uri="{FF2B5EF4-FFF2-40B4-BE49-F238E27FC236}">
                        <a16:creationId xmlns:a16="http://schemas.microsoft.com/office/drawing/2014/main" id="{ABC9CC42-598F-A741-AB90-E6CF3F69DA29}"/>
                      </a:ext>
                    </a:extLst>
                  </p:cNvPr>
                  <p:cNvGrpSpPr/>
                  <p:nvPr/>
                </p:nvGrpSpPr>
                <p:grpSpPr>
                  <a:xfrm>
                    <a:off x="1275543" y="3483787"/>
                    <a:ext cx="1375379" cy="1375379"/>
                    <a:chOff x="373478" y="4723139"/>
                    <a:chExt cx="1375379" cy="1375379"/>
                  </a:xfrm>
                </p:grpSpPr>
                <p:sp>
                  <p:nvSpPr>
                    <p:cNvPr id="49" name="パイ 48">
                      <a:extLst>
                        <a:ext uri="{FF2B5EF4-FFF2-40B4-BE49-F238E27FC236}">
                          <a16:creationId xmlns:a16="http://schemas.microsoft.com/office/drawing/2014/main" id="{D3D6F683-ECDC-724A-9840-D29142AE926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3478" y="4723139"/>
                      <a:ext cx="1375379" cy="1375379"/>
                    </a:xfrm>
                    <a:prstGeom prst="pie">
                      <a:avLst>
                        <a:gd name="adj1" fmla="val 5362166"/>
                        <a:gd name="adj2" fmla="val 1620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0" name="パイ 49">
                      <a:extLst>
                        <a:ext uri="{FF2B5EF4-FFF2-40B4-BE49-F238E27FC236}">
                          <a16:creationId xmlns:a16="http://schemas.microsoft.com/office/drawing/2014/main" id="{1034A814-52E4-4D40-ABFD-811760CBB58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609" y="4880270"/>
                      <a:ext cx="1061116" cy="1061116"/>
                    </a:xfrm>
                    <a:prstGeom prst="pie">
                      <a:avLst>
                        <a:gd name="adj1" fmla="val 5362166"/>
                        <a:gd name="adj2" fmla="val 16200000"/>
                      </a:avLst>
                    </a:prstGeom>
                    <a:solidFill>
                      <a:srgbClr val="68C7B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47" name="正方形/長方形 46">
                    <a:extLst>
                      <a:ext uri="{FF2B5EF4-FFF2-40B4-BE49-F238E27FC236}">
                        <a16:creationId xmlns:a16="http://schemas.microsoft.com/office/drawing/2014/main" id="{FB59047B-ABD7-1747-89D9-4D1EDD63D141}"/>
                      </a:ext>
                    </a:extLst>
                  </p:cNvPr>
                  <p:cNvSpPr/>
                  <p:nvPr/>
                </p:nvSpPr>
                <p:spPr>
                  <a:xfrm>
                    <a:off x="1275543" y="3770955"/>
                    <a:ext cx="1375379" cy="4156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" name="正方形/長方形 47">
                    <a:extLst>
                      <a:ext uri="{FF2B5EF4-FFF2-40B4-BE49-F238E27FC236}">
                        <a16:creationId xmlns:a16="http://schemas.microsoft.com/office/drawing/2014/main" id="{E6B737A7-EFF4-FE4B-9D1E-58D4724166E4}"/>
                      </a:ext>
                    </a:extLst>
                  </p:cNvPr>
                  <p:cNvSpPr/>
                  <p:nvPr/>
                </p:nvSpPr>
                <p:spPr>
                  <a:xfrm>
                    <a:off x="1432673" y="4058122"/>
                    <a:ext cx="1061116" cy="128468"/>
                  </a:xfrm>
                  <a:prstGeom prst="rect">
                    <a:avLst/>
                  </a:prstGeom>
                  <a:solidFill>
                    <a:srgbClr val="68C7B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39" name="直線コネクタ 38">
                  <a:extLst>
                    <a:ext uri="{FF2B5EF4-FFF2-40B4-BE49-F238E27FC236}">
                      <a16:creationId xmlns:a16="http://schemas.microsoft.com/office/drawing/2014/main" id="{5ED70E94-7FAF-2F4E-BBDD-799FAD1382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65495" y="2517589"/>
                  <a:ext cx="369493" cy="1415209"/>
                </a:xfrm>
                <a:prstGeom prst="line">
                  <a:avLst/>
                </a:prstGeom>
                <a:ln w="2540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コネクタ 39">
                  <a:extLst>
                    <a:ext uri="{FF2B5EF4-FFF2-40B4-BE49-F238E27FC236}">
                      <a16:creationId xmlns:a16="http://schemas.microsoft.com/office/drawing/2014/main" id="{CE23C086-3081-0240-9369-DC8D9D67E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69952" y="2517589"/>
                  <a:ext cx="369493" cy="1415209"/>
                </a:xfrm>
                <a:prstGeom prst="line">
                  <a:avLst/>
                </a:prstGeom>
                <a:ln w="2540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円弧 40">
                  <a:extLst>
                    <a:ext uri="{FF2B5EF4-FFF2-40B4-BE49-F238E27FC236}">
                      <a16:creationId xmlns:a16="http://schemas.microsoft.com/office/drawing/2014/main" id="{4A977F00-19DB-014A-9CBC-A939DF6396CE}"/>
                    </a:ext>
                  </a:extLst>
                </p:cNvPr>
                <p:cNvSpPr/>
                <p:nvPr/>
              </p:nvSpPr>
              <p:spPr>
                <a:xfrm rot="16200000">
                  <a:off x="2326969" y="2527592"/>
                  <a:ext cx="340065" cy="394532"/>
                </a:xfrm>
                <a:prstGeom prst="arc">
                  <a:avLst>
                    <a:gd name="adj1" fmla="val 16200000"/>
                    <a:gd name="adj2" fmla="val 5525841"/>
                  </a:avLst>
                </a:prstGeom>
                <a:ln w="2540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" name="円弧 41">
                  <a:extLst>
                    <a:ext uri="{FF2B5EF4-FFF2-40B4-BE49-F238E27FC236}">
                      <a16:creationId xmlns:a16="http://schemas.microsoft.com/office/drawing/2014/main" id="{189DDA7F-B4AD-6F40-A10C-38A045E95EC6}"/>
                    </a:ext>
                  </a:extLst>
                </p:cNvPr>
                <p:cNvSpPr/>
                <p:nvPr/>
              </p:nvSpPr>
              <p:spPr>
                <a:xfrm rot="17100000">
                  <a:off x="2725611" y="2535618"/>
                  <a:ext cx="340065" cy="394532"/>
                </a:xfrm>
                <a:prstGeom prst="arc">
                  <a:avLst>
                    <a:gd name="adj1" fmla="val 16200000"/>
                    <a:gd name="adj2" fmla="val 5525841"/>
                  </a:avLst>
                </a:prstGeom>
                <a:ln w="2540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3" name="円弧 42">
                  <a:extLst>
                    <a:ext uri="{FF2B5EF4-FFF2-40B4-BE49-F238E27FC236}">
                      <a16:creationId xmlns:a16="http://schemas.microsoft.com/office/drawing/2014/main" id="{7117C316-E9A5-3E48-8163-0F107075AD6D}"/>
                    </a:ext>
                  </a:extLst>
                </p:cNvPr>
                <p:cNvSpPr/>
                <p:nvPr/>
              </p:nvSpPr>
              <p:spPr>
                <a:xfrm rot="15013063">
                  <a:off x="1927199" y="2527593"/>
                  <a:ext cx="340065" cy="394532"/>
                </a:xfrm>
                <a:prstGeom prst="arc">
                  <a:avLst>
                    <a:gd name="adj1" fmla="val 16200000"/>
                    <a:gd name="adj2" fmla="val 6475123"/>
                  </a:avLst>
                </a:prstGeom>
                <a:ln w="2540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" name="円弧 43">
                  <a:extLst>
                    <a:ext uri="{FF2B5EF4-FFF2-40B4-BE49-F238E27FC236}">
                      <a16:creationId xmlns:a16="http://schemas.microsoft.com/office/drawing/2014/main" id="{E3154CA9-6661-FC40-9684-51A1D5647715}"/>
                    </a:ext>
                  </a:extLst>
                </p:cNvPr>
                <p:cNvSpPr/>
                <p:nvPr/>
              </p:nvSpPr>
              <p:spPr>
                <a:xfrm rot="20577537">
                  <a:off x="1416275" y="2488907"/>
                  <a:ext cx="499886" cy="579950"/>
                </a:xfrm>
                <a:prstGeom prst="arc">
                  <a:avLst>
                    <a:gd name="adj1" fmla="val 16200000"/>
                    <a:gd name="adj2" fmla="val 819915"/>
                  </a:avLst>
                </a:prstGeom>
                <a:ln w="2540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5" name="円弧 44">
                  <a:extLst>
                    <a:ext uri="{FF2B5EF4-FFF2-40B4-BE49-F238E27FC236}">
                      <a16:creationId xmlns:a16="http://schemas.microsoft.com/office/drawing/2014/main" id="{0A226D34-63C8-6942-A08C-684D70C4025E}"/>
                    </a:ext>
                  </a:extLst>
                </p:cNvPr>
                <p:cNvSpPr/>
                <p:nvPr/>
              </p:nvSpPr>
              <p:spPr>
                <a:xfrm rot="1022463" flipH="1">
                  <a:off x="3104152" y="2491240"/>
                  <a:ext cx="499886" cy="579950"/>
                </a:xfrm>
                <a:prstGeom prst="arc">
                  <a:avLst>
                    <a:gd name="adj1" fmla="val 16200000"/>
                    <a:gd name="adj2" fmla="val 819915"/>
                  </a:avLst>
                </a:prstGeom>
                <a:ln w="2540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4156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E2045EC-F164-354E-9161-6B102E858460}"/>
              </a:ext>
            </a:extLst>
          </p:cNvPr>
          <p:cNvGrpSpPr/>
          <p:nvPr/>
        </p:nvGrpSpPr>
        <p:grpSpPr>
          <a:xfrm>
            <a:off x="820100" y="420379"/>
            <a:ext cx="5789277" cy="6612159"/>
            <a:chOff x="1410035" y="1098805"/>
            <a:chExt cx="4379242" cy="5001702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956E4054-213C-A14B-B62E-73AC91F8968E}"/>
                </a:ext>
              </a:extLst>
            </p:cNvPr>
            <p:cNvGrpSpPr/>
            <p:nvPr/>
          </p:nvGrpSpPr>
          <p:grpSpPr>
            <a:xfrm>
              <a:off x="1410035" y="1098805"/>
              <a:ext cx="4379242" cy="5001702"/>
              <a:chOff x="1877281" y="1775988"/>
              <a:chExt cx="3444750" cy="3934383"/>
            </a:xfrm>
            <a:solidFill>
              <a:srgbClr val="68C7BA"/>
            </a:solidFill>
          </p:grpSpPr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F6670D26-24BB-7347-BF68-23A77FC1B4F8}"/>
                  </a:ext>
                </a:extLst>
              </p:cNvPr>
              <p:cNvSpPr/>
              <p:nvPr/>
            </p:nvSpPr>
            <p:spPr>
              <a:xfrm>
                <a:off x="4671431" y="1835043"/>
                <a:ext cx="340278" cy="4295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C7E8B9E9-1DC8-1A4F-966F-94C8E4ACEE8A}"/>
                  </a:ext>
                </a:extLst>
              </p:cNvPr>
              <p:cNvSpPr/>
              <p:nvPr/>
            </p:nvSpPr>
            <p:spPr>
              <a:xfrm>
                <a:off x="2175156" y="1821149"/>
                <a:ext cx="340278" cy="4295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B76453A3-0E71-FA41-A23F-68077FA8E531}"/>
                  </a:ext>
                </a:extLst>
              </p:cNvPr>
              <p:cNvSpPr/>
              <p:nvPr/>
            </p:nvSpPr>
            <p:spPr>
              <a:xfrm>
                <a:off x="2793722" y="1955488"/>
                <a:ext cx="1593319" cy="1571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1CC2E5EE-D394-8F49-BAFE-FAB1062F2DCC}"/>
                  </a:ext>
                </a:extLst>
              </p:cNvPr>
              <p:cNvGrpSpPr/>
              <p:nvPr/>
            </p:nvGrpSpPr>
            <p:grpSpPr>
              <a:xfrm>
                <a:off x="1877281" y="1775988"/>
                <a:ext cx="3444750" cy="3934383"/>
                <a:chOff x="2314606" y="2493815"/>
                <a:chExt cx="2187763" cy="2498729"/>
              </a:xfrm>
              <a:grpFill/>
            </p:grpSpPr>
            <p:sp>
              <p:nvSpPr>
                <p:cNvPr id="52" name="台形 51">
                  <a:extLst>
                    <a:ext uri="{FF2B5EF4-FFF2-40B4-BE49-F238E27FC236}">
                      <a16:creationId xmlns:a16="http://schemas.microsoft.com/office/drawing/2014/main" id="{E84FB8A6-396D-AD4A-93E9-2944492BD802}"/>
                    </a:ext>
                  </a:extLst>
                </p:cNvPr>
                <p:cNvSpPr/>
                <p:nvPr/>
              </p:nvSpPr>
              <p:spPr>
                <a:xfrm rot="10800000">
                  <a:off x="2463824" y="2637972"/>
                  <a:ext cx="1846990" cy="1299727"/>
                </a:xfrm>
                <a:prstGeom prst="trapezoid">
                  <a:avLst>
                    <a:gd name="adj" fmla="val 2935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53" name="グループ化 52">
                  <a:extLst>
                    <a:ext uri="{FF2B5EF4-FFF2-40B4-BE49-F238E27FC236}">
                      <a16:creationId xmlns:a16="http://schemas.microsoft.com/office/drawing/2014/main" id="{8176EFF7-B4E5-554C-B201-3B2613148DB6}"/>
                    </a:ext>
                  </a:extLst>
                </p:cNvPr>
                <p:cNvGrpSpPr/>
                <p:nvPr/>
              </p:nvGrpSpPr>
              <p:grpSpPr>
                <a:xfrm>
                  <a:off x="2314606" y="2493815"/>
                  <a:ext cx="2187763" cy="2498729"/>
                  <a:chOff x="1416275" y="2488907"/>
                  <a:chExt cx="2187763" cy="2498729"/>
                </a:xfrm>
                <a:grpFill/>
              </p:grpSpPr>
              <p:grpSp>
                <p:nvGrpSpPr>
                  <p:cNvPr id="54" name="グループ化 53">
                    <a:extLst>
                      <a:ext uri="{FF2B5EF4-FFF2-40B4-BE49-F238E27FC236}">
                        <a16:creationId xmlns:a16="http://schemas.microsoft.com/office/drawing/2014/main" id="{8EC012FF-121B-794E-8063-D768E3930035}"/>
                      </a:ext>
                    </a:extLst>
                  </p:cNvPr>
                  <p:cNvGrpSpPr/>
                  <p:nvPr/>
                </p:nvGrpSpPr>
                <p:grpSpPr>
                  <a:xfrm>
                    <a:off x="1809313" y="3612257"/>
                    <a:ext cx="1375379" cy="1375379"/>
                    <a:chOff x="1275543" y="3483787"/>
                    <a:chExt cx="1375379" cy="1375379"/>
                  </a:xfrm>
                  <a:grpFill/>
                </p:grpSpPr>
                <p:grpSp>
                  <p:nvGrpSpPr>
                    <p:cNvPr id="62" name="グループ化 61">
                      <a:extLst>
                        <a:ext uri="{FF2B5EF4-FFF2-40B4-BE49-F238E27FC236}">
                          <a16:creationId xmlns:a16="http://schemas.microsoft.com/office/drawing/2014/main" id="{119BFD1B-DBC5-504F-BE3A-1D8EBD1FBD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75543" y="3483787"/>
                      <a:ext cx="1375379" cy="1375379"/>
                      <a:chOff x="373478" y="4723139"/>
                      <a:chExt cx="1375379" cy="1375379"/>
                    </a:xfrm>
                    <a:grpFill/>
                  </p:grpSpPr>
                  <p:sp>
                    <p:nvSpPr>
                      <p:cNvPr id="65" name="パイ 64">
                        <a:extLst>
                          <a:ext uri="{FF2B5EF4-FFF2-40B4-BE49-F238E27FC236}">
                            <a16:creationId xmlns:a16="http://schemas.microsoft.com/office/drawing/2014/main" id="{39F525F0-BF84-4241-A310-E4763E3DAAC6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373478" y="4723139"/>
                        <a:ext cx="1375379" cy="1375379"/>
                      </a:xfrm>
                      <a:prstGeom prst="pie">
                        <a:avLst>
                          <a:gd name="adj1" fmla="val 5362166"/>
                          <a:gd name="adj2" fmla="val 16200000"/>
                        </a:avLst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6" name="パイ 65">
                        <a:extLst>
                          <a:ext uri="{FF2B5EF4-FFF2-40B4-BE49-F238E27FC236}">
                            <a16:creationId xmlns:a16="http://schemas.microsoft.com/office/drawing/2014/main" id="{CC79C1B2-154C-7D4D-8699-65FE1606F3A3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530609" y="4880270"/>
                        <a:ext cx="1061116" cy="1061116"/>
                      </a:xfrm>
                      <a:prstGeom prst="pie">
                        <a:avLst>
                          <a:gd name="adj1" fmla="val 5362166"/>
                          <a:gd name="adj2" fmla="val 16200000"/>
                        </a:avLst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63" name="正方形/長方形 62">
                      <a:extLst>
                        <a:ext uri="{FF2B5EF4-FFF2-40B4-BE49-F238E27FC236}">
                          <a16:creationId xmlns:a16="http://schemas.microsoft.com/office/drawing/2014/main" id="{E2639212-B183-1047-9418-767775B27A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75543" y="3770955"/>
                      <a:ext cx="1375379" cy="415635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4" name="正方形/長方形 63">
                      <a:extLst>
                        <a:ext uri="{FF2B5EF4-FFF2-40B4-BE49-F238E27FC236}">
                          <a16:creationId xmlns:a16="http://schemas.microsoft.com/office/drawing/2014/main" id="{A115FB70-6EAF-9241-8FBB-E8FC3B290A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32673" y="4058122"/>
                      <a:ext cx="1061116" cy="128468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55" name="直線コネクタ 54">
                    <a:extLst>
                      <a:ext uri="{FF2B5EF4-FFF2-40B4-BE49-F238E27FC236}">
                        <a16:creationId xmlns:a16="http://schemas.microsoft.com/office/drawing/2014/main" id="{03C1B26A-5677-594A-A58A-95E6FC5950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565495" y="2517589"/>
                    <a:ext cx="369493" cy="1415209"/>
                  </a:xfrm>
                  <a:prstGeom prst="line">
                    <a:avLst/>
                  </a:prstGeom>
                  <a:grpFill/>
                  <a:ln w="254000" cap="rnd">
                    <a:solidFill>
                      <a:srgbClr val="68C7B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線コネクタ 55">
                    <a:extLst>
                      <a:ext uri="{FF2B5EF4-FFF2-40B4-BE49-F238E27FC236}">
                        <a16:creationId xmlns:a16="http://schemas.microsoft.com/office/drawing/2014/main" id="{75A84355-69A0-CA4D-BBB9-44F44211BA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69952" y="2517589"/>
                    <a:ext cx="369493" cy="1415209"/>
                  </a:xfrm>
                  <a:prstGeom prst="line">
                    <a:avLst/>
                  </a:prstGeom>
                  <a:grpFill/>
                  <a:ln w="254000" cap="rnd">
                    <a:solidFill>
                      <a:srgbClr val="68C7B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円弧 56">
                    <a:extLst>
                      <a:ext uri="{FF2B5EF4-FFF2-40B4-BE49-F238E27FC236}">
                        <a16:creationId xmlns:a16="http://schemas.microsoft.com/office/drawing/2014/main" id="{3E463AC5-4718-AA48-A4EE-487F6BF6C3A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326969" y="2527592"/>
                    <a:ext cx="340065" cy="394532"/>
                  </a:xfrm>
                  <a:prstGeom prst="arc">
                    <a:avLst>
                      <a:gd name="adj1" fmla="val 16200000"/>
                      <a:gd name="adj2" fmla="val 5525841"/>
                    </a:avLst>
                  </a:prstGeom>
                  <a:grpFill/>
                  <a:ln w="254000" cap="rnd">
                    <a:solidFill>
                      <a:srgbClr val="68C7B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" name="円弧 57">
                    <a:extLst>
                      <a:ext uri="{FF2B5EF4-FFF2-40B4-BE49-F238E27FC236}">
                        <a16:creationId xmlns:a16="http://schemas.microsoft.com/office/drawing/2014/main" id="{4E08789A-9C5C-F34E-ACDA-5BFE62361304}"/>
                      </a:ext>
                    </a:extLst>
                  </p:cNvPr>
                  <p:cNvSpPr/>
                  <p:nvPr/>
                </p:nvSpPr>
                <p:spPr>
                  <a:xfrm rot="17100000">
                    <a:off x="2725611" y="2535618"/>
                    <a:ext cx="340065" cy="394532"/>
                  </a:xfrm>
                  <a:prstGeom prst="arc">
                    <a:avLst>
                      <a:gd name="adj1" fmla="val 16200000"/>
                      <a:gd name="adj2" fmla="val 5525841"/>
                    </a:avLst>
                  </a:prstGeom>
                  <a:grpFill/>
                  <a:ln w="254000" cap="rnd">
                    <a:solidFill>
                      <a:srgbClr val="68C7B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" name="円弧 58">
                    <a:extLst>
                      <a:ext uri="{FF2B5EF4-FFF2-40B4-BE49-F238E27FC236}">
                        <a16:creationId xmlns:a16="http://schemas.microsoft.com/office/drawing/2014/main" id="{38F16A2A-FDDE-3C4C-A727-B07BBFD1FF06}"/>
                      </a:ext>
                    </a:extLst>
                  </p:cNvPr>
                  <p:cNvSpPr/>
                  <p:nvPr/>
                </p:nvSpPr>
                <p:spPr>
                  <a:xfrm rot="15013063">
                    <a:off x="1927199" y="2527593"/>
                    <a:ext cx="340065" cy="394532"/>
                  </a:xfrm>
                  <a:prstGeom prst="arc">
                    <a:avLst>
                      <a:gd name="adj1" fmla="val 16200000"/>
                      <a:gd name="adj2" fmla="val 6475123"/>
                    </a:avLst>
                  </a:prstGeom>
                  <a:grpFill/>
                  <a:ln w="254000" cap="rnd">
                    <a:solidFill>
                      <a:srgbClr val="68C7B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0" name="円弧 59">
                    <a:extLst>
                      <a:ext uri="{FF2B5EF4-FFF2-40B4-BE49-F238E27FC236}">
                        <a16:creationId xmlns:a16="http://schemas.microsoft.com/office/drawing/2014/main" id="{DCE75B79-A4DC-BC49-B257-24E38D0CC6C9}"/>
                      </a:ext>
                    </a:extLst>
                  </p:cNvPr>
                  <p:cNvSpPr/>
                  <p:nvPr/>
                </p:nvSpPr>
                <p:spPr>
                  <a:xfrm rot="20577537">
                    <a:off x="1416275" y="2488907"/>
                    <a:ext cx="499886" cy="579950"/>
                  </a:xfrm>
                  <a:prstGeom prst="arc">
                    <a:avLst>
                      <a:gd name="adj1" fmla="val 16200000"/>
                      <a:gd name="adj2" fmla="val 819915"/>
                    </a:avLst>
                  </a:prstGeom>
                  <a:grpFill/>
                  <a:ln w="254000" cap="rnd">
                    <a:solidFill>
                      <a:srgbClr val="68C7B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1" name="円弧 60">
                    <a:extLst>
                      <a:ext uri="{FF2B5EF4-FFF2-40B4-BE49-F238E27FC236}">
                        <a16:creationId xmlns:a16="http://schemas.microsoft.com/office/drawing/2014/main" id="{F6A323AC-D537-B840-831F-3BC223905E3A}"/>
                      </a:ext>
                    </a:extLst>
                  </p:cNvPr>
                  <p:cNvSpPr/>
                  <p:nvPr/>
                </p:nvSpPr>
                <p:spPr>
                  <a:xfrm rot="1022463" flipH="1">
                    <a:off x="3104152" y="2491240"/>
                    <a:ext cx="499886" cy="579950"/>
                  </a:xfrm>
                  <a:prstGeom prst="arc">
                    <a:avLst>
                      <a:gd name="adj1" fmla="val 16200000"/>
                      <a:gd name="adj2" fmla="val 819915"/>
                    </a:avLst>
                  </a:prstGeom>
                  <a:grpFill/>
                  <a:ln w="254000" cap="rnd">
                    <a:solidFill>
                      <a:srgbClr val="68C7B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7F803478-18A7-D74F-8D5F-5DD5EFFEDF66}"/>
                </a:ext>
              </a:extLst>
            </p:cNvPr>
            <p:cNvGrpSpPr/>
            <p:nvPr/>
          </p:nvGrpSpPr>
          <p:grpSpPr>
            <a:xfrm>
              <a:off x="1738500" y="1546999"/>
              <a:ext cx="3742465" cy="4274415"/>
              <a:chOff x="1877281" y="1775988"/>
              <a:chExt cx="3444750" cy="3934383"/>
            </a:xfrm>
          </p:grpSpPr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CEA41EED-E3D9-5040-9990-ED84F8CA5AAF}"/>
                  </a:ext>
                </a:extLst>
              </p:cNvPr>
              <p:cNvSpPr/>
              <p:nvPr/>
            </p:nvSpPr>
            <p:spPr>
              <a:xfrm>
                <a:off x="4671431" y="1835043"/>
                <a:ext cx="340278" cy="429593"/>
              </a:xfrm>
              <a:prstGeom prst="rect">
                <a:avLst/>
              </a:prstGeom>
              <a:solidFill>
                <a:srgbClr val="C669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DB5CF972-077F-FC4C-9A82-EF508BCCB219}"/>
                  </a:ext>
                </a:extLst>
              </p:cNvPr>
              <p:cNvSpPr/>
              <p:nvPr/>
            </p:nvSpPr>
            <p:spPr>
              <a:xfrm>
                <a:off x="2175156" y="1821149"/>
                <a:ext cx="340278" cy="429593"/>
              </a:xfrm>
              <a:prstGeom prst="rect">
                <a:avLst/>
              </a:prstGeom>
              <a:solidFill>
                <a:srgbClr val="C669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11284F8C-5700-B844-9849-6EA290D62705}"/>
                  </a:ext>
                </a:extLst>
              </p:cNvPr>
              <p:cNvSpPr/>
              <p:nvPr/>
            </p:nvSpPr>
            <p:spPr>
              <a:xfrm>
                <a:off x="2793722" y="1955488"/>
                <a:ext cx="1593319" cy="157182"/>
              </a:xfrm>
              <a:prstGeom prst="rect">
                <a:avLst/>
              </a:prstGeom>
              <a:solidFill>
                <a:srgbClr val="C669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1" name="グループ化 70">
                <a:extLst>
                  <a:ext uri="{FF2B5EF4-FFF2-40B4-BE49-F238E27FC236}">
                    <a16:creationId xmlns:a16="http://schemas.microsoft.com/office/drawing/2014/main" id="{CE778890-9942-CB45-A42E-BE95EA4E1DDB}"/>
                  </a:ext>
                </a:extLst>
              </p:cNvPr>
              <p:cNvGrpSpPr/>
              <p:nvPr/>
            </p:nvGrpSpPr>
            <p:grpSpPr>
              <a:xfrm>
                <a:off x="1877281" y="1775988"/>
                <a:ext cx="3444750" cy="3934383"/>
                <a:chOff x="2314606" y="2493815"/>
                <a:chExt cx="2187763" cy="2498729"/>
              </a:xfrm>
            </p:grpSpPr>
            <p:sp>
              <p:nvSpPr>
                <p:cNvPr id="72" name="台形 71">
                  <a:extLst>
                    <a:ext uri="{FF2B5EF4-FFF2-40B4-BE49-F238E27FC236}">
                      <a16:creationId xmlns:a16="http://schemas.microsoft.com/office/drawing/2014/main" id="{78828C22-B95B-5949-90C3-F96E59D74DC8}"/>
                    </a:ext>
                  </a:extLst>
                </p:cNvPr>
                <p:cNvSpPr/>
                <p:nvPr/>
              </p:nvSpPr>
              <p:spPr>
                <a:xfrm rot="10800000">
                  <a:off x="2463824" y="2637972"/>
                  <a:ext cx="1846990" cy="1299727"/>
                </a:xfrm>
                <a:prstGeom prst="trapezoid">
                  <a:avLst>
                    <a:gd name="adj" fmla="val 29352"/>
                  </a:avLst>
                </a:prstGeom>
                <a:solidFill>
                  <a:srgbClr val="C669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73" name="グループ化 72">
                  <a:extLst>
                    <a:ext uri="{FF2B5EF4-FFF2-40B4-BE49-F238E27FC236}">
                      <a16:creationId xmlns:a16="http://schemas.microsoft.com/office/drawing/2014/main" id="{E1DF1640-FCDB-254D-9AAA-3A4E261F1F98}"/>
                    </a:ext>
                  </a:extLst>
                </p:cNvPr>
                <p:cNvGrpSpPr/>
                <p:nvPr/>
              </p:nvGrpSpPr>
              <p:grpSpPr>
                <a:xfrm>
                  <a:off x="2314606" y="2493815"/>
                  <a:ext cx="2187763" cy="2498729"/>
                  <a:chOff x="1416275" y="2488907"/>
                  <a:chExt cx="2187763" cy="2498729"/>
                </a:xfrm>
              </p:grpSpPr>
              <p:grpSp>
                <p:nvGrpSpPr>
                  <p:cNvPr id="74" name="グループ化 73">
                    <a:extLst>
                      <a:ext uri="{FF2B5EF4-FFF2-40B4-BE49-F238E27FC236}">
                        <a16:creationId xmlns:a16="http://schemas.microsoft.com/office/drawing/2014/main" id="{FA3FF989-825F-5843-9060-582D3E65103D}"/>
                      </a:ext>
                    </a:extLst>
                  </p:cNvPr>
                  <p:cNvGrpSpPr/>
                  <p:nvPr/>
                </p:nvGrpSpPr>
                <p:grpSpPr>
                  <a:xfrm>
                    <a:off x="1809313" y="3612257"/>
                    <a:ext cx="1375379" cy="1375379"/>
                    <a:chOff x="1275543" y="3483787"/>
                    <a:chExt cx="1375379" cy="1375379"/>
                  </a:xfrm>
                </p:grpSpPr>
                <p:grpSp>
                  <p:nvGrpSpPr>
                    <p:cNvPr id="82" name="グループ化 81">
                      <a:extLst>
                        <a:ext uri="{FF2B5EF4-FFF2-40B4-BE49-F238E27FC236}">
                          <a16:creationId xmlns:a16="http://schemas.microsoft.com/office/drawing/2014/main" id="{7D0F436D-F2BF-414C-AB4D-BC4B13F020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75543" y="3483787"/>
                      <a:ext cx="1375379" cy="1375379"/>
                      <a:chOff x="373478" y="4723139"/>
                      <a:chExt cx="1375379" cy="1375379"/>
                    </a:xfrm>
                  </p:grpSpPr>
                  <p:sp>
                    <p:nvSpPr>
                      <p:cNvPr id="85" name="パイ 84">
                        <a:extLst>
                          <a:ext uri="{FF2B5EF4-FFF2-40B4-BE49-F238E27FC236}">
                            <a16:creationId xmlns:a16="http://schemas.microsoft.com/office/drawing/2014/main" id="{76D397A3-6931-864E-B0B4-A15379A7FF66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373478" y="4723139"/>
                        <a:ext cx="1375379" cy="1375379"/>
                      </a:xfrm>
                      <a:prstGeom prst="pie">
                        <a:avLst>
                          <a:gd name="adj1" fmla="val 5362166"/>
                          <a:gd name="adj2" fmla="val 1620000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6" name="パイ 85">
                        <a:extLst>
                          <a:ext uri="{FF2B5EF4-FFF2-40B4-BE49-F238E27FC236}">
                            <a16:creationId xmlns:a16="http://schemas.microsoft.com/office/drawing/2014/main" id="{53B70CD5-31CE-8E44-A425-E39AB6E1356A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530609" y="4880270"/>
                        <a:ext cx="1061116" cy="1061116"/>
                      </a:xfrm>
                      <a:prstGeom prst="pie">
                        <a:avLst>
                          <a:gd name="adj1" fmla="val 5362166"/>
                          <a:gd name="adj2" fmla="val 16200000"/>
                        </a:avLst>
                      </a:prstGeom>
                      <a:solidFill>
                        <a:srgbClr val="C66995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83" name="正方形/長方形 82">
                      <a:extLst>
                        <a:ext uri="{FF2B5EF4-FFF2-40B4-BE49-F238E27FC236}">
                          <a16:creationId xmlns:a16="http://schemas.microsoft.com/office/drawing/2014/main" id="{D68B1927-6278-0E44-B0B8-3451E7A9DF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75543" y="3770955"/>
                      <a:ext cx="1375379" cy="41563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84" name="正方形/長方形 83">
                      <a:extLst>
                        <a:ext uri="{FF2B5EF4-FFF2-40B4-BE49-F238E27FC236}">
                          <a16:creationId xmlns:a16="http://schemas.microsoft.com/office/drawing/2014/main" id="{EBA05A0E-EB34-4046-BE4C-A7788F4200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32673" y="4058122"/>
                      <a:ext cx="1061116" cy="128468"/>
                    </a:xfrm>
                    <a:prstGeom prst="rect">
                      <a:avLst/>
                    </a:prstGeom>
                    <a:solidFill>
                      <a:srgbClr val="C6699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75" name="直線コネクタ 74">
                    <a:extLst>
                      <a:ext uri="{FF2B5EF4-FFF2-40B4-BE49-F238E27FC236}">
                        <a16:creationId xmlns:a16="http://schemas.microsoft.com/office/drawing/2014/main" id="{E916050A-9492-0143-A704-1377C0D28B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565495" y="2517589"/>
                    <a:ext cx="369493" cy="1415209"/>
                  </a:xfrm>
                  <a:prstGeom prst="line">
                    <a:avLst/>
                  </a:prstGeom>
                  <a:ln w="254000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線コネクタ 75">
                    <a:extLst>
                      <a:ext uri="{FF2B5EF4-FFF2-40B4-BE49-F238E27FC236}">
                        <a16:creationId xmlns:a16="http://schemas.microsoft.com/office/drawing/2014/main" id="{F2CB1A8F-87DE-AF45-AA1C-6A930F3776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69952" y="2517589"/>
                    <a:ext cx="369493" cy="1415209"/>
                  </a:xfrm>
                  <a:prstGeom prst="line">
                    <a:avLst/>
                  </a:prstGeom>
                  <a:ln w="254000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円弧 76">
                    <a:extLst>
                      <a:ext uri="{FF2B5EF4-FFF2-40B4-BE49-F238E27FC236}">
                        <a16:creationId xmlns:a16="http://schemas.microsoft.com/office/drawing/2014/main" id="{2C5F4F35-B617-A24A-8F34-77486D0148E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326969" y="2527592"/>
                    <a:ext cx="340065" cy="394532"/>
                  </a:xfrm>
                  <a:prstGeom prst="arc">
                    <a:avLst>
                      <a:gd name="adj1" fmla="val 16200000"/>
                      <a:gd name="adj2" fmla="val 5525841"/>
                    </a:avLst>
                  </a:prstGeom>
                  <a:ln w="254000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8" name="円弧 77">
                    <a:extLst>
                      <a:ext uri="{FF2B5EF4-FFF2-40B4-BE49-F238E27FC236}">
                        <a16:creationId xmlns:a16="http://schemas.microsoft.com/office/drawing/2014/main" id="{81D34C30-99AE-F549-A55C-A97450AD0B39}"/>
                      </a:ext>
                    </a:extLst>
                  </p:cNvPr>
                  <p:cNvSpPr/>
                  <p:nvPr/>
                </p:nvSpPr>
                <p:spPr>
                  <a:xfrm rot="17100000">
                    <a:off x="2725611" y="2535618"/>
                    <a:ext cx="340065" cy="394532"/>
                  </a:xfrm>
                  <a:prstGeom prst="arc">
                    <a:avLst>
                      <a:gd name="adj1" fmla="val 16200000"/>
                      <a:gd name="adj2" fmla="val 5525841"/>
                    </a:avLst>
                  </a:prstGeom>
                  <a:ln w="254000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9" name="円弧 78">
                    <a:extLst>
                      <a:ext uri="{FF2B5EF4-FFF2-40B4-BE49-F238E27FC236}">
                        <a16:creationId xmlns:a16="http://schemas.microsoft.com/office/drawing/2014/main" id="{6D5C5C68-A0C5-CD49-9F7E-D577EF6A6EAA}"/>
                      </a:ext>
                    </a:extLst>
                  </p:cNvPr>
                  <p:cNvSpPr/>
                  <p:nvPr/>
                </p:nvSpPr>
                <p:spPr>
                  <a:xfrm rot="15013063">
                    <a:off x="1927199" y="2527593"/>
                    <a:ext cx="340065" cy="394532"/>
                  </a:xfrm>
                  <a:prstGeom prst="arc">
                    <a:avLst>
                      <a:gd name="adj1" fmla="val 16200000"/>
                      <a:gd name="adj2" fmla="val 6475123"/>
                    </a:avLst>
                  </a:prstGeom>
                  <a:ln w="254000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0" name="円弧 79">
                    <a:extLst>
                      <a:ext uri="{FF2B5EF4-FFF2-40B4-BE49-F238E27FC236}">
                        <a16:creationId xmlns:a16="http://schemas.microsoft.com/office/drawing/2014/main" id="{3737C484-3AB8-F24D-BDF1-52F4AAFEA4CB}"/>
                      </a:ext>
                    </a:extLst>
                  </p:cNvPr>
                  <p:cNvSpPr/>
                  <p:nvPr/>
                </p:nvSpPr>
                <p:spPr>
                  <a:xfrm rot="20577537">
                    <a:off x="1416275" y="2488907"/>
                    <a:ext cx="499886" cy="579950"/>
                  </a:xfrm>
                  <a:prstGeom prst="arc">
                    <a:avLst>
                      <a:gd name="adj1" fmla="val 16200000"/>
                      <a:gd name="adj2" fmla="val 819915"/>
                    </a:avLst>
                  </a:prstGeom>
                  <a:ln w="254000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1" name="円弧 80">
                    <a:extLst>
                      <a:ext uri="{FF2B5EF4-FFF2-40B4-BE49-F238E27FC236}">
                        <a16:creationId xmlns:a16="http://schemas.microsoft.com/office/drawing/2014/main" id="{CEE5A9B5-95FC-D14F-B5A4-B2F606873972}"/>
                      </a:ext>
                    </a:extLst>
                  </p:cNvPr>
                  <p:cNvSpPr/>
                  <p:nvPr/>
                </p:nvSpPr>
                <p:spPr>
                  <a:xfrm rot="1022463" flipH="1">
                    <a:off x="3104152" y="2491240"/>
                    <a:ext cx="499886" cy="579950"/>
                  </a:xfrm>
                  <a:prstGeom prst="arc">
                    <a:avLst>
                      <a:gd name="adj1" fmla="val 16200000"/>
                      <a:gd name="adj2" fmla="val 819915"/>
                    </a:avLst>
                  </a:prstGeom>
                  <a:ln w="254000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43491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56E4054-213C-A14B-B62E-73AC91F8968E}"/>
              </a:ext>
            </a:extLst>
          </p:cNvPr>
          <p:cNvGrpSpPr/>
          <p:nvPr/>
        </p:nvGrpSpPr>
        <p:grpSpPr>
          <a:xfrm>
            <a:off x="820100" y="420379"/>
            <a:ext cx="5789277" cy="6612159"/>
            <a:chOff x="1877281" y="1775988"/>
            <a:chExt cx="3444750" cy="3934383"/>
          </a:xfrm>
          <a:solidFill>
            <a:srgbClr val="C66995"/>
          </a:solidFill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F6670D26-24BB-7347-BF68-23A77FC1B4F8}"/>
                </a:ext>
              </a:extLst>
            </p:cNvPr>
            <p:cNvSpPr/>
            <p:nvPr/>
          </p:nvSpPr>
          <p:spPr>
            <a:xfrm>
              <a:off x="4671431" y="1835043"/>
              <a:ext cx="340278" cy="429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7E8B9E9-1DC8-1A4F-966F-94C8E4ACEE8A}"/>
                </a:ext>
              </a:extLst>
            </p:cNvPr>
            <p:cNvSpPr/>
            <p:nvPr/>
          </p:nvSpPr>
          <p:spPr>
            <a:xfrm>
              <a:off x="2175156" y="1821149"/>
              <a:ext cx="340278" cy="429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B76453A3-0E71-FA41-A23F-68077FA8E531}"/>
                </a:ext>
              </a:extLst>
            </p:cNvPr>
            <p:cNvSpPr/>
            <p:nvPr/>
          </p:nvSpPr>
          <p:spPr>
            <a:xfrm>
              <a:off x="2793722" y="1955488"/>
              <a:ext cx="1593319" cy="157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1CC2E5EE-D394-8F49-BAFE-FAB1062F2DCC}"/>
                </a:ext>
              </a:extLst>
            </p:cNvPr>
            <p:cNvGrpSpPr/>
            <p:nvPr/>
          </p:nvGrpSpPr>
          <p:grpSpPr>
            <a:xfrm>
              <a:off x="1877281" y="1775988"/>
              <a:ext cx="3444750" cy="3934383"/>
              <a:chOff x="2314606" y="2493815"/>
              <a:chExt cx="2187763" cy="2498729"/>
            </a:xfrm>
            <a:grpFill/>
          </p:grpSpPr>
          <p:sp>
            <p:nvSpPr>
              <p:cNvPr id="52" name="台形 51">
                <a:extLst>
                  <a:ext uri="{FF2B5EF4-FFF2-40B4-BE49-F238E27FC236}">
                    <a16:creationId xmlns:a16="http://schemas.microsoft.com/office/drawing/2014/main" id="{E84FB8A6-396D-AD4A-93E9-2944492BD802}"/>
                  </a:ext>
                </a:extLst>
              </p:cNvPr>
              <p:cNvSpPr/>
              <p:nvPr/>
            </p:nvSpPr>
            <p:spPr>
              <a:xfrm rot="10800000">
                <a:off x="2463824" y="2637972"/>
                <a:ext cx="1846990" cy="1299727"/>
              </a:xfrm>
              <a:prstGeom prst="trapezoid">
                <a:avLst>
                  <a:gd name="adj" fmla="val 2935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8176EFF7-B4E5-554C-B201-3B2613148DB6}"/>
                  </a:ext>
                </a:extLst>
              </p:cNvPr>
              <p:cNvGrpSpPr/>
              <p:nvPr/>
            </p:nvGrpSpPr>
            <p:grpSpPr>
              <a:xfrm>
                <a:off x="2314606" y="2493815"/>
                <a:ext cx="2187763" cy="2498729"/>
                <a:chOff x="1416275" y="2488907"/>
                <a:chExt cx="2187763" cy="2498729"/>
              </a:xfrm>
              <a:grpFill/>
            </p:grpSpPr>
            <p:grpSp>
              <p:nvGrpSpPr>
                <p:cNvPr id="54" name="グループ化 53">
                  <a:extLst>
                    <a:ext uri="{FF2B5EF4-FFF2-40B4-BE49-F238E27FC236}">
                      <a16:creationId xmlns:a16="http://schemas.microsoft.com/office/drawing/2014/main" id="{8EC012FF-121B-794E-8063-D768E3930035}"/>
                    </a:ext>
                  </a:extLst>
                </p:cNvPr>
                <p:cNvGrpSpPr/>
                <p:nvPr/>
              </p:nvGrpSpPr>
              <p:grpSpPr>
                <a:xfrm>
                  <a:off x="1809313" y="3612257"/>
                  <a:ext cx="1375379" cy="1375379"/>
                  <a:chOff x="1275543" y="3483787"/>
                  <a:chExt cx="1375379" cy="1375379"/>
                </a:xfrm>
                <a:grpFill/>
              </p:grpSpPr>
              <p:grpSp>
                <p:nvGrpSpPr>
                  <p:cNvPr id="62" name="グループ化 61">
                    <a:extLst>
                      <a:ext uri="{FF2B5EF4-FFF2-40B4-BE49-F238E27FC236}">
                        <a16:creationId xmlns:a16="http://schemas.microsoft.com/office/drawing/2014/main" id="{119BFD1B-DBC5-504F-BE3A-1D8EBD1FBD88}"/>
                      </a:ext>
                    </a:extLst>
                  </p:cNvPr>
                  <p:cNvGrpSpPr/>
                  <p:nvPr/>
                </p:nvGrpSpPr>
                <p:grpSpPr>
                  <a:xfrm>
                    <a:off x="1275543" y="3483787"/>
                    <a:ext cx="1375379" cy="1375379"/>
                    <a:chOff x="373478" y="4723139"/>
                    <a:chExt cx="1375379" cy="1375379"/>
                  </a:xfrm>
                  <a:grpFill/>
                </p:grpSpPr>
                <p:sp>
                  <p:nvSpPr>
                    <p:cNvPr id="65" name="パイ 64">
                      <a:extLst>
                        <a:ext uri="{FF2B5EF4-FFF2-40B4-BE49-F238E27FC236}">
                          <a16:creationId xmlns:a16="http://schemas.microsoft.com/office/drawing/2014/main" id="{39F525F0-BF84-4241-A310-E4763E3DAAC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3478" y="4723139"/>
                      <a:ext cx="1375379" cy="1375379"/>
                    </a:xfrm>
                    <a:prstGeom prst="pie">
                      <a:avLst>
                        <a:gd name="adj1" fmla="val 5362166"/>
                        <a:gd name="adj2" fmla="val 1620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6" name="パイ 65">
                      <a:extLst>
                        <a:ext uri="{FF2B5EF4-FFF2-40B4-BE49-F238E27FC236}">
                          <a16:creationId xmlns:a16="http://schemas.microsoft.com/office/drawing/2014/main" id="{CC79C1B2-154C-7D4D-8699-65FE1606F3A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609" y="4880270"/>
                      <a:ext cx="1061116" cy="1061116"/>
                    </a:xfrm>
                    <a:prstGeom prst="pie">
                      <a:avLst>
                        <a:gd name="adj1" fmla="val 5362166"/>
                        <a:gd name="adj2" fmla="val 1620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63" name="正方形/長方形 62">
                    <a:extLst>
                      <a:ext uri="{FF2B5EF4-FFF2-40B4-BE49-F238E27FC236}">
                        <a16:creationId xmlns:a16="http://schemas.microsoft.com/office/drawing/2014/main" id="{E2639212-B183-1047-9418-767775B27AFC}"/>
                      </a:ext>
                    </a:extLst>
                  </p:cNvPr>
                  <p:cNvSpPr/>
                  <p:nvPr/>
                </p:nvSpPr>
                <p:spPr>
                  <a:xfrm>
                    <a:off x="1275543" y="3770955"/>
                    <a:ext cx="1375379" cy="41563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4" name="正方形/長方形 63">
                    <a:extLst>
                      <a:ext uri="{FF2B5EF4-FFF2-40B4-BE49-F238E27FC236}">
                        <a16:creationId xmlns:a16="http://schemas.microsoft.com/office/drawing/2014/main" id="{A115FB70-6EAF-9241-8FBB-E8FC3B290A3C}"/>
                      </a:ext>
                    </a:extLst>
                  </p:cNvPr>
                  <p:cNvSpPr/>
                  <p:nvPr/>
                </p:nvSpPr>
                <p:spPr>
                  <a:xfrm>
                    <a:off x="1432673" y="4058122"/>
                    <a:ext cx="1061116" cy="12846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55" name="直線コネクタ 54">
                  <a:extLst>
                    <a:ext uri="{FF2B5EF4-FFF2-40B4-BE49-F238E27FC236}">
                      <a16:creationId xmlns:a16="http://schemas.microsoft.com/office/drawing/2014/main" id="{03C1B26A-5677-594A-A58A-95E6FC5950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65495" y="2517589"/>
                  <a:ext cx="369493" cy="1415209"/>
                </a:xfrm>
                <a:prstGeom prst="line">
                  <a:avLst/>
                </a:prstGeom>
                <a:grpFill/>
                <a:ln w="254000" cap="rnd">
                  <a:solidFill>
                    <a:srgbClr val="C6699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コネクタ 55">
                  <a:extLst>
                    <a:ext uri="{FF2B5EF4-FFF2-40B4-BE49-F238E27FC236}">
                      <a16:creationId xmlns:a16="http://schemas.microsoft.com/office/drawing/2014/main" id="{75A84355-69A0-CA4D-BBB9-44F44211BA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69952" y="2517589"/>
                  <a:ext cx="369493" cy="1415209"/>
                </a:xfrm>
                <a:prstGeom prst="line">
                  <a:avLst/>
                </a:prstGeom>
                <a:grpFill/>
                <a:ln w="254000" cap="rnd">
                  <a:solidFill>
                    <a:srgbClr val="C6699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円弧 56">
                  <a:extLst>
                    <a:ext uri="{FF2B5EF4-FFF2-40B4-BE49-F238E27FC236}">
                      <a16:creationId xmlns:a16="http://schemas.microsoft.com/office/drawing/2014/main" id="{3E463AC5-4718-AA48-A4EE-487F6BF6C3AC}"/>
                    </a:ext>
                  </a:extLst>
                </p:cNvPr>
                <p:cNvSpPr/>
                <p:nvPr/>
              </p:nvSpPr>
              <p:spPr>
                <a:xfrm rot="16200000">
                  <a:off x="2326969" y="2527592"/>
                  <a:ext cx="340065" cy="394532"/>
                </a:xfrm>
                <a:prstGeom prst="arc">
                  <a:avLst>
                    <a:gd name="adj1" fmla="val 16200000"/>
                    <a:gd name="adj2" fmla="val 5525841"/>
                  </a:avLst>
                </a:prstGeom>
                <a:grpFill/>
                <a:ln w="254000" cap="rnd">
                  <a:solidFill>
                    <a:srgbClr val="C6699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円弧 57">
                  <a:extLst>
                    <a:ext uri="{FF2B5EF4-FFF2-40B4-BE49-F238E27FC236}">
                      <a16:creationId xmlns:a16="http://schemas.microsoft.com/office/drawing/2014/main" id="{4E08789A-9C5C-F34E-ACDA-5BFE62361304}"/>
                    </a:ext>
                  </a:extLst>
                </p:cNvPr>
                <p:cNvSpPr/>
                <p:nvPr/>
              </p:nvSpPr>
              <p:spPr>
                <a:xfrm rot="17100000">
                  <a:off x="2725611" y="2535618"/>
                  <a:ext cx="340065" cy="394532"/>
                </a:xfrm>
                <a:prstGeom prst="arc">
                  <a:avLst>
                    <a:gd name="adj1" fmla="val 16200000"/>
                    <a:gd name="adj2" fmla="val 5525841"/>
                  </a:avLst>
                </a:prstGeom>
                <a:grpFill/>
                <a:ln w="254000" cap="rnd">
                  <a:solidFill>
                    <a:srgbClr val="C6699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" name="円弧 58">
                  <a:extLst>
                    <a:ext uri="{FF2B5EF4-FFF2-40B4-BE49-F238E27FC236}">
                      <a16:creationId xmlns:a16="http://schemas.microsoft.com/office/drawing/2014/main" id="{38F16A2A-FDDE-3C4C-A727-B07BBFD1FF06}"/>
                    </a:ext>
                  </a:extLst>
                </p:cNvPr>
                <p:cNvSpPr/>
                <p:nvPr/>
              </p:nvSpPr>
              <p:spPr>
                <a:xfrm rot="15013063">
                  <a:off x="1927199" y="2527593"/>
                  <a:ext cx="340065" cy="394532"/>
                </a:xfrm>
                <a:prstGeom prst="arc">
                  <a:avLst>
                    <a:gd name="adj1" fmla="val 16200000"/>
                    <a:gd name="adj2" fmla="val 6475123"/>
                  </a:avLst>
                </a:prstGeom>
                <a:grpFill/>
                <a:ln w="254000" cap="rnd">
                  <a:solidFill>
                    <a:srgbClr val="C6699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円弧 59">
                  <a:extLst>
                    <a:ext uri="{FF2B5EF4-FFF2-40B4-BE49-F238E27FC236}">
                      <a16:creationId xmlns:a16="http://schemas.microsoft.com/office/drawing/2014/main" id="{DCE75B79-A4DC-BC49-B257-24E38D0CC6C9}"/>
                    </a:ext>
                  </a:extLst>
                </p:cNvPr>
                <p:cNvSpPr/>
                <p:nvPr/>
              </p:nvSpPr>
              <p:spPr>
                <a:xfrm rot="20577537">
                  <a:off x="1416275" y="2488907"/>
                  <a:ext cx="499886" cy="579950"/>
                </a:xfrm>
                <a:prstGeom prst="arc">
                  <a:avLst>
                    <a:gd name="adj1" fmla="val 16200000"/>
                    <a:gd name="adj2" fmla="val 819915"/>
                  </a:avLst>
                </a:prstGeom>
                <a:grpFill/>
                <a:ln w="254000" cap="rnd">
                  <a:solidFill>
                    <a:srgbClr val="C6699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" name="円弧 60">
                  <a:extLst>
                    <a:ext uri="{FF2B5EF4-FFF2-40B4-BE49-F238E27FC236}">
                      <a16:creationId xmlns:a16="http://schemas.microsoft.com/office/drawing/2014/main" id="{F6A323AC-D537-B840-831F-3BC223905E3A}"/>
                    </a:ext>
                  </a:extLst>
                </p:cNvPr>
                <p:cNvSpPr/>
                <p:nvPr/>
              </p:nvSpPr>
              <p:spPr>
                <a:xfrm rot="1022463" flipH="1">
                  <a:off x="3104152" y="2491240"/>
                  <a:ext cx="499886" cy="579950"/>
                </a:xfrm>
                <a:prstGeom prst="arc">
                  <a:avLst>
                    <a:gd name="adj1" fmla="val 16200000"/>
                    <a:gd name="adj2" fmla="val 819915"/>
                  </a:avLst>
                </a:prstGeom>
                <a:grpFill/>
                <a:ln w="254000" cap="rnd">
                  <a:solidFill>
                    <a:srgbClr val="C6699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7F803478-18A7-D74F-8D5F-5DD5EFFEDF66}"/>
              </a:ext>
            </a:extLst>
          </p:cNvPr>
          <p:cNvGrpSpPr/>
          <p:nvPr/>
        </p:nvGrpSpPr>
        <p:grpSpPr>
          <a:xfrm>
            <a:off x="1254325" y="1012883"/>
            <a:ext cx="4947470" cy="5650699"/>
            <a:chOff x="1877281" y="1775988"/>
            <a:chExt cx="3444750" cy="3934383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CEA41EED-E3D9-5040-9990-ED84F8CA5AAF}"/>
                </a:ext>
              </a:extLst>
            </p:cNvPr>
            <p:cNvSpPr/>
            <p:nvPr/>
          </p:nvSpPr>
          <p:spPr>
            <a:xfrm>
              <a:off x="4671431" y="1835043"/>
              <a:ext cx="340278" cy="429593"/>
            </a:xfrm>
            <a:prstGeom prst="rect">
              <a:avLst/>
            </a:prstGeom>
            <a:solidFill>
              <a:srgbClr val="68C7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DB5CF972-077F-FC4C-9A82-EF508BCCB219}"/>
                </a:ext>
              </a:extLst>
            </p:cNvPr>
            <p:cNvSpPr/>
            <p:nvPr/>
          </p:nvSpPr>
          <p:spPr>
            <a:xfrm>
              <a:off x="2175156" y="1821149"/>
              <a:ext cx="340278" cy="429593"/>
            </a:xfrm>
            <a:prstGeom prst="rect">
              <a:avLst/>
            </a:prstGeom>
            <a:solidFill>
              <a:srgbClr val="68C7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11284F8C-5700-B844-9849-6EA290D62705}"/>
                </a:ext>
              </a:extLst>
            </p:cNvPr>
            <p:cNvSpPr/>
            <p:nvPr/>
          </p:nvSpPr>
          <p:spPr>
            <a:xfrm>
              <a:off x="2793722" y="1955488"/>
              <a:ext cx="1593319" cy="157182"/>
            </a:xfrm>
            <a:prstGeom prst="rect">
              <a:avLst/>
            </a:prstGeom>
            <a:solidFill>
              <a:srgbClr val="68C7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CE778890-9942-CB45-A42E-BE95EA4E1DDB}"/>
                </a:ext>
              </a:extLst>
            </p:cNvPr>
            <p:cNvGrpSpPr/>
            <p:nvPr/>
          </p:nvGrpSpPr>
          <p:grpSpPr>
            <a:xfrm>
              <a:off x="1877281" y="1775988"/>
              <a:ext cx="3444750" cy="3934383"/>
              <a:chOff x="2314606" y="2493815"/>
              <a:chExt cx="2187763" cy="2498729"/>
            </a:xfrm>
          </p:grpSpPr>
          <p:sp>
            <p:nvSpPr>
              <p:cNvPr id="72" name="台形 71">
                <a:extLst>
                  <a:ext uri="{FF2B5EF4-FFF2-40B4-BE49-F238E27FC236}">
                    <a16:creationId xmlns:a16="http://schemas.microsoft.com/office/drawing/2014/main" id="{78828C22-B95B-5949-90C3-F96E59D74DC8}"/>
                  </a:ext>
                </a:extLst>
              </p:cNvPr>
              <p:cNvSpPr/>
              <p:nvPr/>
            </p:nvSpPr>
            <p:spPr>
              <a:xfrm rot="10800000">
                <a:off x="2463824" y="2637972"/>
                <a:ext cx="1846990" cy="1299727"/>
              </a:xfrm>
              <a:prstGeom prst="trapezoid">
                <a:avLst>
                  <a:gd name="adj" fmla="val 29352"/>
                </a:avLst>
              </a:prstGeom>
              <a:solidFill>
                <a:srgbClr val="68C7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E1DF1640-FCDB-254D-9AAA-3A4E261F1F98}"/>
                  </a:ext>
                </a:extLst>
              </p:cNvPr>
              <p:cNvGrpSpPr/>
              <p:nvPr/>
            </p:nvGrpSpPr>
            <p:grpSpPr>
              <a:xfrm>
                <a:off x="2314606" y="2493815"/>
                <a:ext cx="2187763" cy="2498729"/>
                <a:chOff x="1416275" y="2488907"/>
                <a:chExt cx="2187763" cy="2498729"/>
              </a:xfrm>
            </p:grpSpPr>
            <p:grpSp>
              <p:nvGrpSpPr>
                <p:cNvPr id="74" name="グループ化 73">
                  <a:extLst>
                    <a:ext uri="{FF2B5EF4-FFF2-40B4-BE49-F238E27FC236}">
                      <a16:creationId xmlns:a16="http://schemas.microsoft.com/office/drawing/2014/main" id="{FA3FF989-825F-5843-9060-582D3E65103D}"/>
                    </a:ext>
                  </a:extLst>
                </p:cNvPr>
                <p:cNvGrpSpPr/>
                <p:nvPr/>
              </p:nvGrpSpPr>
              <p:grpSpPr>
                <a:xfrm>
                  <a:off x="1809313" y="3612257"/>
                  <a:ext cx="1375379" cy="1375379"/>
                  <a:chOff x="1275543" y="3483787"/>
                  <a:chExt cx="1375379" cy="1375379"/>
                </a:xfrm>
              </p:grpSpPr>
              <p:grpSp>
                <p:nvGrpSpPr>
                  <p:cNvPr id="82" name="グループ化 81">
                    <a:extLst>
                      <a:ext uri="{FF2B5EF4-FFF2-40B4-BE49-F238E27FC236}">
                        <a16:creationId xmlns:a16="http://schemas.microsoft.com/office/drawing/2014/main" id="{7D0F436D-F2BF-414C-AB4D-BC4B13F020AF}"/>
                      </a:ext>
                    </a:extLst>
                  </p:cNvPr>
                  <p:cNvGrpSpPr/>
                  <p:nvPr/>
                </p:nvGrpSpPr>
                <p:grpSpPr>
                  <a:xfrm>
                    <a:off x="1275543" y="3483787"/>
                    <a:ext cx="1375379" cy="1375379"/>
                    <a:chOff x="373478" y="4723139"/>
                    <a:chExt cx="1375379" cy="1375379"/>
                  </a:xfrm>
                </p:grpSpPr>
                <p:sp>
                  <p:nvSpPr>
                    <p:cNvPr id="85" name="パイ 84">
                      <a:extLst>
                        <a:ext uri="{FF2B5EF4-FFF2-40B4-BE49-F238E27FC236}">
                          <a16:creationId xmlns:a16="http://schemas.microsoft.com/office/drawing/2014/main" id="{76D397A3-6931-864E-B0B4-A15379A7FF6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3478" y="4723139"/>
                      <a:ext cx="1375379" cy="1375379"/>
                    </a:xfrm>
                    <a:prstGeom prst="pie">
                      <a:avLst>
                        <a:gd name="adj1" fmla="val 5362166"/>
                        <a:gd name="adj2" fmla="val 1620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6" name="パイ 85">
                      <a:extLst>
                        <a:ext uri="{FF2B5EF4-FFF2-40B4-BE49-F238E27FC236}">
                          <a16:creationId xmlns:a16="http://schemas.microsoft.com/office/drawing/2014/main" id="{53B70CD5-31CE-8E44-A425-E39AB6E1356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30609" y="4880270"/>
                      <a:ext cx="1061116" cy="1061116"/>
                    </a:xfrm>
                    <a:prstGeom prst="pie">
                      <a:avLst>
                        <a:gd name="adj1" fmla="val 5362166"/>
                        <a:gd name="adj2" fmla="val 16200000"/>
                      </a:avLst>
                    </a:prstGeom>
                    <a:solidFill>
                      <a:srgbClr val="68C7B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83" name="正方形/長方形 82">
                    <a:extLst>
                      <a:ext uri="{FF2B5EF4-FFF2-40B4-BE49-F238E27FC236}">
                        <a16:creationId xmlns:a16="http://schemas.microsoft.com/office/drawing/2014/main" id="{D68B1927-6278-0E44-B0B8-3451E7A9DF52}"/>
                      </a:ext>
                    </a:extLst>
                  </p:cNvPr>
                  <p:cNvSpPr/>
                  <p:nvPr/>
                </p:nvSpPr>
                <p:spPr>
                  <a:xfrm>
                    <a:off x="1275543" y="3770955"/>
                    <a:ext cx="1375379" cy="4156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4" name="正方形/長方形 83">
                    <a:extLst>
                      <a:ext uri="{FF2B5EF4-FFF2-40B4-BE49-F238E27FC236}">
                        <a16:creationId xmlns:a16="http://schemas.microsoft.com/office/drawing/2014/main" id="{EBA05A0E-EB34-4046-BE4C-A7788F42005E}"/>
                      </a:ext>
                    </a:extLst>
                  </p:cNvPr>
                  <p:cNvSpPr/>
                  <p:nvPr/>
                </p:nvSpPr>
                <p:spPr>
                  <a:xfrm>
                    <a:off x="1432673" y="4058122"/>
                    <a:ext cx="1061116" cy="128468"/>
                  </a:xfrm>
                  <a:prstGeom prst="rect">
                    <a:avLst/>
                  </a:prstGeom>
                  <a:solidFill>
                    <a:srgbClr val="68C7B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75" name="直線コネクタ 74">
                  <a:extLst>
                    <a:ext uri="{FF2B5EF4-FFF2-40B4-BE49-F238E27FC236}">
                      <a16:creationId xmlns:a16="http://schemas.microsoft.com/office/drawing/2014/main" id="{E916050A-9492-0143-A704-1377C0D28B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65495" y="2517589"/>
                  <a:ext cx="369493" cy="1415209"/>
                </a:xfrm>
                <a:prstGeom prst="line">
                  <a:avLst/>
                </a:prstGeom>
                <a:ln w="2540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コネクタ 75">
                  <a:extLst>
                    <a:ext uri="{FF2B5EF4-FFF2-40B4-BE49-F238E27FC236}">
                      <a16:creationId xmlns:a16="http://schemas.microsoft.com/office/drawing/2014/main" id="{F2CB1A8F-87DE-AF45-AA1C-6A930F377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69952" y="2517589"/>
                  <a:ext cx="369493" cy="1415209"/>
                </a:xfrm>
                <a:prstGeom prst="line">
                  <a:avLst/>
                </a:prstGeom>
                <a:ln w="2540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円弧 76">
                  <a:extLst>
                    <a:ext uri="{FF2B5EF4-FFF2-40B4-BE49-F238E27FC236}">
                      <a16:creationId xmlns:a16="http://schemas.microsoft.com/office/drawing/2014/main" id="{2C5F4F35-B617-A24A-8F34-77486D0148E3}"/>
                    </a:ext>
                  </a:extLst>
                </p:cNvPr>
                <p:cNvSpPr/>
                <p:nvPr/>
              </p:nvSpPr>
              <p:spPr>
                <a:xfrm rot="16200000">
                  <a:off x="2326969" y="2527592"/>
                  <a:ext cx="340065" cy="394532"/>
                </a:xfrm>
                <a:prstGeom prst="arc">
                  <a:avLst>
                    <a:gd name="adj1" fmla="val 16200000"/>
                    <a:gd name="adj2" fmla="val 5525841"/>
                  </a:avLst>
                </a:prstGeom>
                <a:ln w="2540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8" name="円弧 77">
                  <a:extLst>
                    <a:ext uri="{FF2B5EF4-FFF2-40B4-BE49-F238E27FC236}">
                      <a16:creationId xmlns:a16="http://schemas.microsoft.com/office/drawing/2014/main" id="{81D34C30-99AE-F549-A55C-A97450AD0B39}"/>
                    </a:ext>
                  </a:extLst>
                </p:cNvPr>
                <p:cNvSpPr/>
                <p:nvPr/>
              </p:nvSpPr>
              <p:spPr>
                <a:xfrm rot="17100000">
                  <a:off x="2725611" y="2535618"/>
                  <a:ext cx="340065" cy="394532"/>
                </a:xfrm>
                <a:prstGeom prst="arc">
                  <a:avLst>
                    <a:gd name="adj1" fmla="val 16200000"/>
                    <a:gd name="adj2" fmla="val 5525841"/>
                  </a:avLst>
                </a:prstGeom>
                <a:ln w="2540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9" name="円弧 78">
                  <a:extLst>
                    <a:ext uri="{FF2B5EF4-FFF2-40B4-BE49-F238E27FC236}">
                      <a16:creationId xmlns:a16="http://schemas.microsoft.com/office/drawing/2014/main" id="{6D5C5C68-A0C5-CD49-9F7E-D577EF6A6EAA}"/>
                    </a:ext>
                  </a:extLst>
                </p:cNvPr>
                <p:cNvSpPr/>
                <p:nvPr/>
              </p:nvSpPr>
              <p:spPr>
                <a:xfrm rot="15013063">
                  <a:off x="1927199" y="2527593"/>
                  <a:ext cx="340065" cy="394532"/>
                </a:xfrm>
                <a:prstGeom prst="arc">
                  <a:avLst>
                    <a:gd name="adj1" fmla="val 16200000"/>
                    <a:gd name="adj2" fmla="val 6475123"/>
                  </a:avLst>
                </a:prstGeom>
                <a:ln w="2540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0" name="円弧 79">
                  <a:extLst>
                    <a:ext uri="{FF2B5EF4-FFF2-40B4-BE49-F238E27FC236}">
                      <a16:creationId xmlns:a16="http://schemas.microsoft.com/office/drawing/2014/main" id="{3737C484-3AB8-F24D-BDF1-52F4AAFEA4CB}"/>
                    </a:ext>
                  </a:extLst>
                </p:cNvPr>
                <p:cNvSpPr/>
                <p:nvPr/>
              </p:nvSpPr>
              <p:spPr>
                <a:xfrm rot="20577537">
                  <a:off x="1416275" y="2488907"/>
                  <a:ext cx="499886" cy="579950"/>
                </a:xfrm>
                <a:prstGeom prst="arc">
                  <a:avLst>
                    <a:gd name="adj1" fmla="val 16200000"/>
                    <a:gd name="adj2" fmla="val 819915"/>
                  </a:avLst>
                </a:prstGeom>
                <a:ln w="2540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1" name="円弧 80">
                  <a:extLst>
                    <a:ext uri="{FF2B5EF4-FFF2-40B4-BE49-F238E27FC236}">
                      <a16:creationId xmlns:a16="http://schemas.microsoft.com/office/drawing/2014/main" id="{CEE5A9B5-95FC-D14F-B5A4-B2F606873972}"/>
                    </a:ext>
                  </a:extLst>
                </p:cNvPr>
                <p:cNvSpPr/>
                <p:nvPr/>
              </p:nvSpPr>
              <p:spPr>
                <a:xfrm rot="1022463" flipH="1">
                  <a:off x="3104152" y="2491240"/>
                  <a:ext cx="499886" cy="579950"/>
                </a:xfrm>
                <a:prstGeom prst="arc">
                  <a:avLst>
                    <a:gd name="adj1" fmla="val 16200000"/>
                    <a:gd name="adj2" fmla="val 819915"/>
                  </a:avLst>
                </a:prstGeom>
                <a:ln w="2540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74440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4691</TotalTime>
  <Words>6</Words>
  <Application>Microsoft Macintosh PowerPoint</Application>
  <PresentationFormat>ユーザー設定</PresentationFormat>
  <Paragraphs>6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Arial</vt:lpstr>
      <vt:lpstr>Braggadocio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63</cp:revision>
  <dcterms:created xsi:type="dcterms:W3CDTF">2020-08-12T13:08:48Z</dcterms:created>
  <dcterms:modified xsi:type="dcterms:W3CDTF">2020-09-03T15:27:02Z</dcterms:modified>
</cp:coreProperties>
</file>