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457aff3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457aff3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457aff3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457aff3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457aff33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457aff33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457aff33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457aff3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457aff33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457aff3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457aff33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457aff33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SteveAndBill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Analyze actual vs finance data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services is a Financial Planning &amp; Analysis dashboard delivering a clear view of past performance and future outlook, defaulting to six months or customizable to a year. It presents market trends, identifies areas behind or ahead of forecast, and generates the top five targeted recommendations for improvement. With built-in options to contact co-workers in relevant departments, the dashboard transforms insights into immediate collaboration, helping teams act quickly to improve financial performance and business outcomes.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LlamaIndex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Composio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CopilotKit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Integrations Used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GoogleSheet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Gmail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LLamaIndex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Composio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looks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 title="Screenshot 2025-09-27 at 3.32.1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572"/>
            <a:ext cx="9144003" cy="4844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Sheet integration is tricky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Google Sheet can not  hand more volume more than 1000 rows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</a:t>
            </a:r>
            <a:r>
              <a:rPr lang="en"/>
              <a:t>terminations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data </a:t>
            </a:r>
            <a:r>
              <a:rPr lang="en"/>
              <a:t>changes</a:t>
            </a:r>
            <a:r>
              <a:rPr lang="en"/>
              <a:t>  to the input sheet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